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4" r:id="rId12"/>
    <p:sldId id="266" r:id="rId13"/>
    <p:sldId id="267" r:id="rId14"/>
    <p:sldId id="275" r:id="rId15"/>
    <p:sldId id="277" r:id="rId16"/>
    <p:sldId id="269" r:id="rId17"/>
    <p:sldId id="27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28A7-58CB-4A3B-A39B-9F35FE8DECF4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707F-7661-45D8-90A6-115353624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41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28A7-58CB-4A3B-A39B-9F35FE8DECF4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707F-7661-45D8-90A6-115353624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93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28A7-58CB-4A3B-A39B-9F35FE8DECF4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707F-7661-45D8-90A6-115353624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66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28A7-58CB-4A3B-A39B-9F35FE8DECF4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707F-7661-45D8-90A6-115353624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58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28A7-58CB-4A3B-A39B-9F35FE8DECF4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707F-7661-45D8-90A6-115353624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1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28A7-58CB-4A3B-A39B-9F35FE8DECF4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707F-7661-45D8-90A6-115353624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47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28A7-58CB-4A3B-A39B-9F35FE8DECF4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707F-7661-45D8-90A6-115353624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26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28A7-58CB-4A3B-A39B-9F35FE8DECF4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707F-7661-45D8-90A6-115353624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71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28A7-58CB-4A3B-A39B-9F35FE8DECF4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707F-7661-45D8-90A6-115353624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01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28A7-58CB-4A3B-A39B-9F35FE8DECF4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707F-7661-45D8-90A6-115353624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23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28A7-58CB-4A3B-A39B-9F35FE8DECF4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707F-7661-45D8-90A6-115353624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60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928A7-58CB-4A3B-A39B-9F35FE8DECF4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9707F-7661-45D8-90A6-115353624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99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CSS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ICT-Training Technical Skills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846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Group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h1,h2,p</a:t>
            </a:r>
            <a:r>
              <a:rPr lang="en-IN" dirty="0"/>
              <a:t>{ text-align:center;</a:t>
            </a:r>
          </a:p>
          <a:p>
            <a:pPr marL="0" indent="0">
              <a:buNone/>
            </a:pPr>
            <a:r>
              <a:rPr lang="en-IN" dirty="0"/>
              <a:t>           color: red;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0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Three Ways to Insert </a:t>
            </a:r>
            <a:r>
              <a:rPr lang="en-IN" dirty="0" smtClean="0"/>
              <a:t>CSS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Inline </a:t>
            </a:r>
            <a:r>
              <a:rPr lang="en-IN" dirty="0"/>
              <a:t>style</a:t>
            </a:r>
          </a:p>
          <a:p>
            <a:pPr fontAlgn="base"/>
            <a:r>
              <a:rPr lang="en-IN" dirty="0"/>
              <a:t>Internal style sheet</a:t>
            </a:r>
          </a:p>
          <a:p>
            <a:pPr fontAlgn="base"/>
            <a:r>
              <a:rPr lang="en-IN" dirty="0"/>
              <a:t>External style sheet</a:t>
            </a:r>
          </a:p>
          <a:p>
            <a:pPr marL="0" indent="0" fontAlgn="base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733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Inline </a:t>
            </a:r>
            <a:r>
              <a:rPr lang="en-IN" dirty="0" smtClean="0"/>
              <a:t>Styles Sheet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&lt;body&gt;</a:t>
            </a:r>
          </a:p>
          <a:p>
            <a:pPr marL="0" indent="0">
              <a:buNone/>
            </a:pPr>
            <a:r>
              <a:rPr lang="en-IN" dirty="0" smtClean="0"/>
              <a:t>&lt;p style=``color: red”&gt;Welcome to CSS&lt;/p&gt;</a:t>
            </a:r>
          </a:p>
          <a:p>
            <a:pPr marL="0" indent="0">
              <a:buNone/>
            </a:pPr>
            <a:r>
              <a:rPr lang="en-IN" dirty="0" smtClean="0"/>
              <a:t>&lt;/body&gt;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92663" y="3947597"/>
            <a:ext cx="132630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7850" algn="l"/>
              </a:tabLs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355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Internal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It is also called as embedded style sheet.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head&gt;</a:t>
            </a:r>
          </a:p>
          <a:p>
            <a:pPr marL="0" indent="0">
              <a:buNone/>
            </a:pPr>
            <a:r>
              <a:rPr lang="en-IN" dirty="0"/>
              <a:t>&lt;title&gt;Internal css&lt;/title&gt;</a:t>
            </a:r>
          </a:p>
          <a:p>
            <a:pPr marL="0" indent="0">
              <a:buNone/>
            </a:pPr>
            <a:r>
              <a:rPr lang="en-IN" dirty="0"/>
              <a:t>&lt;style&gt;</a:t>
            </a:r>
          </a:p>
          <a:p>
            <a:pPr marL="0" indent="0">
              <a:buNone/>
            </a:pPr>
            <a:r>
              <a:rPr lang="en-IN" dirty="0"/>
              <a:t>p{ color: blue}</a:t>
            </a:r>
          </a:p>
          <a:p>
            <a:pPr marL="0" indent="0">
              <a:buNone/>
            </a:pPr>
            <a:r>
              <a:rPr lang="en-IN" dirty="0"/>
              <a:t>&lt;/style&gt;</a:t>
            </a:r>
          </a:p>
          <a:p>
            <a:pPr marL="0" indent="0">
              <a:buNone/>
            </a:pPr>
            <a:r>
              <a:rPr lang="en-IN" dirty="0"/>
              <a:t>&lt;/head&gt;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030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External style sheet: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Save </a:t>
            </a:r>
            <a:r>
              <a:rPr lang="en-IN" dirty="0"/>
              <a:t>file name-</a:t>
            </a:r>
            <a:r>
              <a:rPr lang="en-IN" b="1" u="dbl" dirty="0"/>
              <a:t>style.css</a:t>
            </a:r>
            <a:endParaRPr lang="en-IN" dirty="0"/>
          </a:p>
          <a:p>
            <a:r>
              <a:rPr lang="en-IN" b="1" dirty="0"/>
              <a:t> p{ </a:t>
            </a:r>
            <a:endParaRPr lang="en-IN" dirty="0"/>
          </a:p>
          <a:p>
            <a:r>
              <a:rPr lang="en-IN" b="1" dirty="0" err="1"/>
              <a:t>color</a:t>
            </a:r>
            <a:r>
              <a:rPr lang="en-IN" b="1" dirty="0"/>
              <a:t>: yellow</a:t>
            </a:r>
            <a:endParaRPr lang="en-IN" dirty="0"/>
          </a:p>
          <a:p>
            <a:r>
              <a:rPr lang="en-IN" b="1" dirty="0" smtClean="0"/>
              <a:t>}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Save file name-</a:t>
            </a:r>
            <a:r>
              <a:rPr lang="en-IN" b="1" u="dbl" dirty="0"/>
              <a:t>External.html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890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Link to HTML document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link rel="stylesheet" type="text/css" href</a:t>
            </a:r>
            <a:r>
              <a:rPr lang="en-IN" dirty="0" smtClean="0"/>
              <a:t>=“style.css</a:t>
            </a:r>
            <a:r>
              <a:rPr lang="en-IN" dirty="0"/>
              <a:t>"&gt;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74" y="2935083"/>
            <a:ext cx="4765766" cy="267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07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Example of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976"/>
            <a:ext cx="10515600" cy="540802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u="sng" dirty="0" smtClean="0"/>
              <a:t>Login1.css</a:t>
            </a:r>
          </a:p>
          <a:p>
            <a:pPr marL="0" indent="0">
              <a:buNone/>
            </a:pPr>
            <a:r>
              <a:rPr lang="en-IN" dirty="0" smtClean="0"/>
              <a:t>h1</a:t>
            </a:r>
            <a:r>
              <a:rPr lang="en-IN" dirty="0"/>
              <a:t> {</a:t>
            </a:r>
          </a:p>
          <a:p>
            <a:pPr marL="0" indent="0">
              <a:buNone/>
            </a:pPr>
            <a:r>
              <a:rPr lang="en-IN" dirty="0" smtClean="0"/>
              <a:t>color</a:t>
            </a:r>
            <a:r>
              <a:rPr lang="en-IN" dirty="0"/>
              <a:t>: green;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input[type=text] </a:t>
            </a: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width</a:t>
            </a:r>
            <a:r>
              <a:rPr lang="en-IN" dirty="0"/>
              <a:t>: 100</a:t>
            </a:r>
            <a:r>
              <a:rPr lang="en-IN" dirty="0" smtClean="0"/>
              <a:t>%;</a:t>
            </a:r>
          </a:p>
          <a:p>
            <a:pPr marL="0" indent="0">
              <a:buNone/>
            </a:pPr>
            <a:r>
              <a:rPr lang="en-IN" dirty="0"/>
              <a:t> padding: 12px 20px;</a:t>
            </a:r>
          </a:p>
          <a:p>
            <a:pPr marL="0" indent="0">
              <a:buNone/>
            </a:pPr>
            <a:r>
              <a:rPr lang="en-IN" dirty="0" smtClean="0"/>
              <a:t>margin</a:t>
            </a:r>
            <a:r>
              <a:rPr lang="en-IN" dirty="0"/>
              <a:t>: 8px </a:t>
            </a:r>
            <a:r>
              <a:rPr lang="en-IN" dirty="0" smtClean="0"/>
              <a:t>0;</a:t>
            </a:r>
          </a:p>
          <a:p>
            <a:pPr marL="0" indent="0">
              <a:buNone/>
            </a:pPr>
            <a:r>
              <a:rPr lang="en-IN" dirty="0" smtClean="0"/>
              <a:t>box-sizing</a:t>
            </a:r>
            <a:r>
              <a:rPr lang="en-IN" dirty="0"/>
              <a:t>: border-box;</a:t>
            </a:r>
          </a:p>
          <a:p>
            <a:pPr marL="0" indent="0">
              <a:buNone/>
            </a:pPr>
            <a:r>
              <a:rPr lang="en-IN" dirty="0" smtClean="0"/>
              <a:t>border</a:t>
            </a:r>
            <a:r>
              <a:rPr lang="en-IN" dirty="0"/>
              <a:t>: 2px solid gray;</a:t>
            </a:r>
          </a:p>
          <a:p>
            <a:pPr marL="0" indent="0">
              <a:buNone/>
            </a:pPr>
            <a:r>
              <a:rPr lang="en-IN" dirty="0" smtClean="0"/>
              <a:t>border-radius</a:t>
            </a:r>
            <a:r>
              <a:rPr lang="en-IN" dirty="0"/>
              <a:t>: 4px;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b {</a:t>
            </a:r>
          </a:p>
          <a:p>
            <a:pPr marL="0" indent="0">
              <a:buNone/>
            </a:pPr>
            <a:r>
              <a:rPr lang="en-IN" dirty="0" smtClean="0"/>
              <a:t>color</a:t>
            </a:r>
            <a:r>
              <a:rPr lang="en-IN" dirty="0"/>
              <a:t>: blue;</a:t>
            </a:r>
          </a:p>
          <a:p>
            <a:pPr marL="0" indent="0">
              <a:buNone/>
            </a:pPr>
            <a:r>
              <a:rPr lang="en-IN" dirty="0" smtClean="0"/>
              <a:t>font-size</a:t>
            </a:r>
            <a:r>
              <a:rPr lang="en-IN" dirty="0"/>
              <a:t>: x-large;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19769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 Code..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u="sng" dirty="0" smtClean="0"/>
              <a:t>Login1.html</a:t>
            </a:r>
          </a:p>
          <a:p>
            <a:pPr marL="0" indent="0">
              <a:buNone/>
            </a:pPr>
            <a:r>
              <a:rPr lang="en-IN" dirty="0" smtClean="0"/>
              <a:t>&lt;html&gt;</a:t>
            </a:r>
          </a:p>
          <a:p>
            <a:pPr marL="0" indent="0">
              <a:buNone/>
            </a:pPr>
            <a:r>
              <a:rPr lang="en-IN" dirty="0" smtClean="0"/>
              <a:t> &lt;head&gt;</a:t>
            </a:r>
          </a:p>
          <a:p>
            <a:pPr marL="0" indent="0">
              <a:buNone/>
            </a:pPr>
            <a:r>
              <a:rPr lang="en-IN" dirty="0" smtClean="0"/>
              <a:t>&lt;title&gt;Form&lt;/title&gt;</a:t>
            </a:r>
          </a:p>
          <a:p>
            <a:pPr marL="0" indent="0">
              <a:buNone/>
            </a:pPr>
            <a:r>
              <a:rPr lang="en-IN" dirty="0" smtClean="0"/>
              <a:t>&lt;link rel="stylesheet" type="text/css" href="login1.css"&gt;</a:t>
            </a:r>
          </a:p>
          <a:p>
            <a:pPr marL="0" indent="0">
              <a:buNone/>
            </a:pPr>
            <a:r>
              <a:rPr lang="en-IN" dirty="0" smtClean="0"/>
              <a:t>&lt;/head&gt;</a:t>
            </a:r>
          </a:p>
          <a:p>
            <a:pPr marL="0" indent="0">
              <a:buNone/>
            </a:pPr>
            <a:r>
              <a:rPr lang="en-IN" dirty="0" smtClean="0"/>
              <a:t>&lt;body&gt;</a:t>
            </a:r>
          </a:p>
          <a:p>
            <a:pPr marL="0" indent="0">
              <a:buNone/>
            </a:pPr>
            <a:r>
              <a:rPr lang="en-IN" dirty="0" smtClean="0"/>
              <a:t>&lt;form&gt;</a:t>
            </a:r>
          </a:p>
          <a:p>
            <a:pPr marL="0" indent="0">
              <a:buNone/>
            </a:pPr>
            <a:r>
              <a:rPr lang="en-IN" dirty="0" smtClean="0"/>
              <a:t>&lt;table&gt;</a:t>
            </a:r>
          </a:p>
          <a:p>
            <a:pPr marL="0" indent="0">
              <a:buNone/>
            </a:pPr>
            <a:r>
              <a:rPr lang="en-IN" dirty="0" smtClean="0"/>
              <a:t>&lt;tr&gt;&lt;td colspan="2"&gt;&lt;h1&gt;Registration Form&lt;/h1&gt;&lt;/td&gt;&lt;/tr&gt;</a:t>
            </a:r>
          </a:p>
          <a:p>
            <a:pPr marL="0" indent="0">
              <a:buNone/>
            </a:pPr>
            <a:r>
              <a:rPr lang="en-IN" dirty="0" smtClean="0"/>
              <a:t>&lt;tr&gt;&lt;td&gt;&lt;b&gt;First name:&lt;/b&gt;&lt;/td&gt;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57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 Code..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&lt;td&gt;&lt;input type="text" id="fname" name="fname"&gt;&lt;/td&gt;&lt;/tr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&lt;tr&gt;&lt;td&gt;&lt;b&gt;Last name:&lt;/b&gt;&lt;/td&gt;</a:t>
            </a:r>
          </a:p>
          <a:p>
            <a:pPr marL="0" indent="0">
              <a:buNone/>
            </a:pPr>
            <a:r>
              <a:rPr lang="en-IN" dirty="0" smtClean="0"/>
              <a:t>&lt;td&gt;&lt;input type="text" id="lname" name="lname"&gt;&lt;/td&gt;&lt;/tr&gt;</a:t>
            </a:r>
          </a:p>
          <a:p>
            <a:pPr marL="0" indent="0">
              <a:buNone/>
            </a:pPr>
            <a:r>
              <a:rPr lang="en-IN" dirty="0" smtClean="0"/>
              <a:t>&lt;tr&gt;&lt;td colspan="2"&gt;&lt;center&gt;&lt;input type="submit" value="submit"&gt;&lt;/center&gt;&lt;/td&gt;&lt;/tr&gt;</a:t>
            </a:r>
          </a:p>
          <a:p>
            <a:pPr marL="0" indent="0">
              <a:buNone/>
            </a:pPr>
            <a:r>
              <a:rPr lang="en-IN" dirty="0" smtClean="0"/>
              <a:t>&lt;/table&gt;</a:t>
            </a:r>
          </a:p>
          <a:p>
            <a:pPr marL="0" indent="0">
              <a:buNone/>
            </a:pPr>
            <a:r>
              <a:rPr lang="en-IN" dirty="0" smtClean="0"/>
              <a:t>&lt;/form&gt;</a:t>
            </a:r>
          </a:p>
          <a:p>
            <a:pPr marL="0" indent="0">
              <a:buNone/>
            </a:pPr>
            <a:r>
              <a:rPr lang="en-IN" dirty="0" smtClean="0"/>
              <a:t>&lt;/body&gt;</a:t>
            </a:r>
          </a:p>
          <a:p>
            <a:pPr marL="0" indent="0">
              <a:buNone/>
            </a:pPr>
            <a:r>
              <a:rPr lang="en-IN" dirty="0" smtClean="0"/>
              <a:t>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92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CSS-</a:t>
            </a:r>
            <a:r>
              <a:rPr lang="en-IN" dirty="0"/>
              <a:t> </a:t>
            </a:r>
            <a:r>
              <a:rPr lang="en-IN" b="1" dirty="0"/>
              <a:t>Cascading Style Sheet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For improving the presentation of HTML document. It used cascading Style Sheet.</a:t>
            </a:r>
          </a:p>
          <a:p>
            <a:pPr marL="0" indent="0">
              <a:buNone/>
            </a:pPr>
            <a:r>
              <a:rPr lang="en-IN" dirty="0"/>
              <a:t>CSS use three </a:t>
            </a:r>
            <a:r>
              <a:rPr lang="en-IN" b="1" dirty="0"/>
              <a:t>types</a:t>
            </a:r>
            <a:r>
              <a:rPr lang="en-IN" dirty="0"/>
              <a:t>:</a:t>
            </a:r>
          </a:p>
          <a:p>
            <a:pPr lvl="0"/>
            <a:r>
              <a:rPr lang="en-IN" dirty="0"/>
              <a:t>Various type of Selectors</a:t>
            </a:r>
          </a:p>
          <a:p>
            <a:pPr lvl="0"/>
            <a:r>
              <a:rPr lang="en-IN" dirty="0"/>
              <a:t>Add HTML document</a:t>
            </a:r>
          </a:p>
          <a:p>
            <a:pPr lvl="0"/>
            <a:r>
              <a:rPr lang="en-IN" dirty="0"/>
              <a:t>Bootstrap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29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Introduction to CSS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354"/>
            <a:ext cx="10515600" cy="5016137"/>
          </a:xfrm>
        </p:spPr>
        <p:txBody>
          <a:bodyPr>
            <a:normAutofit fontScale="85000" lnSpcReduction="20000"/>
          </a:bodyPr>
          <a:lstStyle/>
          <a:p>
            <a:r>
              <a:rPr lang="en-IN" sz="3500" dirty="0"/>
              <a:t>Cascading Style Sheets, fondly referred to as CSS, is </a:t>
            </a:r>
            <a:r>
              <a:rPr lang="en-IN" sz="3500" b="1" dirty="0"/>
              <a:t>a simply designed language intended to simplify the process of making web pages presentable</a:t>
            </a:r>
            <a:r>
              <a:rPr lang="en-IN" sz="3500" dirty="0"/>
              <a:t>. </a:t>
            </a:r>
            <a:endParaRPr lang="en-IN" sz="3500" dirty="0" smtClean="0"/>
          </a:p>
          <a:p>
            <a:r>
              <a:rPr lang="en-IN" sz="3500" dirty="0" smtClean="0"/>
              <a:t>CSS </a:t>
            </a:r>
            <a:r>
              <a:rPr lang="en-IN" sz="3500" dirty="0"/>
              <a:t>allows you to apply styles to web pages</a:t>
            </a:r>
            <a:r>
              <a:rPr lang="en-IN" sz="3500" dirty="0" smtClean="0"/>
              <a:t>.</a:t>
            </a:r>
          </a:p>
          <a:p>
            <a:r>
              <a:rPr lang="en-IN" sz="3500" dirty="0" smtClean="0"/>
              <a:t> </a:t>
            </a:r>
            <a:r>
              <a:rPr lang="en-IN" sz="3500" dirty="0"/>
              <a:t>More importantly, CSS enables you to do this independent of the HTML that </a:t>
            </a:r>
            <a:r>
              <a:rPr lang="en-IN" sz="3500" dirty="0" smtClean="0"/>
              <a:t>makes </a:t>
            </a:r>
            <a:r>
              <a:rPr lang="en-IN" sz="3500" dirty="0"/>
              <a:t>up each web page</a:t>
            </a:r>
            <a:r>
              <a:rPr lang="en-IN" sz="3500" dirty="0" smtClean="0"/>
              <a:t>.</a:t>
            </a:r>
          </a:p>
          <a:p>
            <a:pPr fontAlgn="base"/>
            <a:r>
              <a:rPr lang="en-IN" sz="3500" dirty="0" smtClean="0"/>
              <a:t>CSS </a:t>
            </a:r>
            <a:r>
              <a:rPr lang="en-IN" sz="3500" dirty="0"/>
              <a:t>describes how HTML elements are to be displayed on screen, paper, or in other media</a:t>
            </a:r>
          </a:p>
          <a:p>
            <a:pPr fontAlgn="base"/>
            <a:r>
              <a:rPr lang="en-IN" sz="3500" dirty="0"/>
              <a:t>CSS saves a lot of work. It can control the layout of multiple web pages all at once</a:t>
            </a:r>
          </a:p>
          <a:p>
            <a:pPr fontAlgn="base"/>
            <a:r>
              <a:rPr lang="en-IN" sz="3500" dirty="0"/>
              <a:t>External stylesheets are stored in CSS </a:t>
            </a:r>
            <a:r>
              <a:rPr lang="en-IN" sz="3500" dirty="0" smtClean="0"/>
              <a:t>files.</a:t>
            </a:r>
            <a:endParaRPr lang="en-IN" sz="3500" dirty="0"/>
          </a:p>
          <a:p>
            <a:pPr marL="0" indent="0" fontAlgn="base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0800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Syntax</a:t>
            </a:r>
            <a:endParaRPr lang="en-IN" dirty="0"/>
          </a:p>
        </p:txBody>
      </p:sp>
      <p:pic>
        <p:nvPicPr>
          <p:cNvPr id="1028" name="Picture 4" descr="https://lh5.googleusercontent.com/G2fu27rogzbV6WQbOK0F1WoO2XVobP3h52ip_A3ozWQ0Kg1SAzyQ2mc1Kmu2qWC3x-EPW8ViwucGlazjDatdWoerp_o0SozPT9unlFUWNrESNEKmaS9EKqPkIcMeqES1wcuMyMzBbgb1pM-vdniWwCR-pYZ2OTm75zNHB0ljH_JZrkipDu6SwkBA5qZu=n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251" y="1880076"/>
            <a:ext cx="7628709" cy="128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0" y="3860051"/>
            <a:ext cx="2834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p {</a:t>
            </a:r>
            <a:endParaRPr lang="en-IN" b="0" dirty="0" smtClean="0">
              <a:effectLst/>
            </a:endParaRP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  color: red;</a:t>
            </a:r>
            <a:endParaRPr lang="en-IN" b="0" dirty="0" smtClean="0">
              <a:effectLst/>
            </a:endParaRP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  text-align: center;</a:t>
            </a:r>
            <a:endParaRPr lang="en-IN" b="0" dirty="0" smtClean="0">
              <a:effectLst/>
            </a:endParaRP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IN" b="0" dirty="0" smtClean="0">
              <a:effectLst/>
            </a:endParaRPr>
          </a:p>
          <a:p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33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Types of </a:t>
            </a:r>
            <a:r>
              <a:rPr lang="en-IN" dirty="0" smtClean="0"/>
              <a:t>Selector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Universal Selector</a:t>
            </a:r>
          </a:p>
          <a:p>
            <a:pPr fontAlgn="base"/>
            <a:r>
              <a:rPr lang="en-IN" dirty="0"/>
              <a:t>Type Selectors</a:t>
            </a:r>
          </a:p>
          <a:p>
            <a:pPr fontAlgn="base"/>
            <a:r>
              <a:rPr lang="en-IN" dirty="0"/>
              <a:t>Class </a:t>
            </a:r>
            <a:r>
              <a:rPr lang="en-IN" dirty="0" smtClean="0"/>
              <a:t>Selectors</a:t>
            </a:r>
          </a:p>
          <a:p>
            <a:pPr fontAlgn="base"/>
            <a:r>
              <a:rPr lang="en-IN" dirty="0" smtClean="0"/>
              <a:t>Id Selector</a:t>
            </a:r>
            <a:endParaRPr lang="en-IN" dirty="0"/>
          </a:p>
          <a:p>
            <a:pPr fontAlgn="base"/>
            <a:r>
              <a:rPr lang="en-IN" dirty="0"/>
              <a:t>Grouping Selector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76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Universal </a:t>
            </a:r>
            <a:r>
              <a:rPr lang="en-IN" dirty="0" smtClean="0"/>
              <a:t>Selector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Presentation of </a:t>
            </a:r>
            <a:r>
              <a:rPr lang="en-IN" dirty="0" smtClean="0"/>
              <a:t>whole </a:t>
            </a:r>
            <a:r>
              <a:rPr lang="en-IN" dirty="0"/>
              <a:t>page. It denoted by *.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*</a:t>
            </a:r>
            <a:r>
              <a:rPr lang="en-IN" dirty="0"/>
              <a:t> { </a:t>
            </a:r>
            <a:endParaRPr lang="en-IN" b="0" dirty="0" smtClean="0">
              <a:effectLst/>
            </a:endParaRPr>
          </a:p>
          <a:p>
            <a:pPr marL="0" indent="0">
              <a:buNone/>
            </a:pPr>
            <a:r>
              <a:rPr lang="en-IN" dirty="0"/>
              <a:t>   color: red; </a:t>
            </a:r>
            <a:endParaRPr lang="en-IN" b="0" dirty="0" smtClean="0">
              <a:effectLst/>
            </a:endParaRPr>
          </a:p>
          <a:p>
            <a:pPr marL="0" indent="0">
              <a:buNone/>
            </a:pPr>
            <a:r>
              <a:rPr lang="en-IN" dirty="0"/>
              <a:t>}</a:t>
            </a:r>
            <a:endParaRPr lang="en-IN" b="0" dirty="0" smtClean="0">
              <a:effectLst/>
            </a:endParaRP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35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Type Selector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What is the presentation of rule.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 { </a:t>
            </a:r>
          </a:p>
          <a:p>
            <a:pPr marL="0" indent="0">
              <a:buNone/>
            </a:pPr>
            <a:r>
              <a:rPr lang="en-IN" dirty="0" smtClean="0"/>
              <a:t>text-align : center; </a:t>
            </a:r>
          </a:p>
          <a:p>
            <a:pPr marL="0" indent="0">
              <a:buNone/>
            </a:pPr>
            <a:r>
              <a:rPr lang="en-IN" dirty="0" smtClean="0"/>
              <a:t>color: red; 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13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Id Selector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Id selector denoted by #.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{ </a:t>
            </a:r>
          </a:p>
          <a:p>
            <a:pPr marL="0" indent="0">
              <a:buNone/>
            </a:pPr>
            <a:r>
              <a:rPr lang="en-IN" dirty="0"/>
              <a:t>           color: red;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888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Class selector denoted by 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{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</a:t>
            </a:r>
            <a:r>
              <a:rPr lang="en-IN" dirty="0"/>
              <a:t>color: red;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1121410" y="8140700"/>
            <a:ext cx="45085" cy="514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273810" y="8293100"/>
            <a:ext cx="45085" cy="514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1426210" y="8445500"/>
            <a:ext cx="45085" cy="514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1578610" y="8597900"/>
            <a:ext cx="45085" cy="514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4872446" y="2468880"/>
            <a:ext cx="222068" cy="2090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2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400</Words>
  <Application>Microsoft Office PowerPoint</Application>
  <PresentationFormat>Widescreen</PresentationFormat>
  <Paragraphs>131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CSS</vt:lpstr>
      <vt:lpstr>CSS- Cascading Style Sheet </vt:lpstr>
      <vt:lpstr>Introduction to CSS</vt:lpstr>
      <vt:lpstr>Syntax</vt:lpstr>
      <vt:lpstr>Types of Selector</vt:lpstr>
      <vt:lpstr>Universal Selector</vt:lpstr>
      <vt:lpstr>Type Selector</vt:lpstr>
      <vt:lpstr>Id Selector  </vt:lpstr>
      <vt:lpstr>Class Selector</vt:lpstr>
      <vt:lpstr>Group Selector</vt:lpstr>
      <vt:lpstr>Three Ways to Insert CSS</vt:lpstr>
      <vt:lpstr>Inline Styles Sheet</vt:lpstr>
      <vt:lpstr>Internal Style Sheet</vt:lpstr>
      <vt:lpstr>External style sheet: </vt:lpstr>
      <vt:lpstr>Link to HTML document </vt:lpstr>
      <vt:lpstr>Example of Code</vt:lpstr>
      <vt:lpstr>Continue Code..</vt:lpstr>
      <vt:lpstr>Continue Code..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Administrator</dc:creator>
  <cp:lastModifiedBy>Administrator</cp:lastModifiedBy>
  <cp:revision>13</cp:revision>
  <dcterms:created xsi:type="dcterms:W3CDTF">2022-10-26T19:11:37Z</dcterms:created>
  <dcterms:modified xsi:type="dcterms:W3CDTF">2022-11-05T06:52:52Z</dcterms:modified>
</cp:coreProperties>
</file>