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7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3253-F750-4507-BBCE-F4808039111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74D2-999D-4A62-BB5A-77CADB5E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57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3253-F750-4507-BBCE-F4808039111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74D2-999D-4A62-BB5A-77CADB5E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68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3253-F750-4507-BBCE-F4808039111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74D2-999D-4A62-BB5A-77CADB5E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15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3253-F750-4507-BBCE-F4808039111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74D2-999D-4A62-BB5A-77CADB5E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18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3253-F750-4507-BBCE-F4808039111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74D2-999D-4A62-BB5A-77CADB5E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36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3253-F750-4507-BBCE-F4808039111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74D2-999D-4A62-BB5A-77CADB5E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55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3253-F750-4507-BBCE-F4808039111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74D2-999D-4A62-BB5A-77CADB5E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65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3253-F750-4507-BBCE-F4808039111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74D2-999D-4A62-BB5A-77CADB5E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46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3253-F750-4507-BBCE-F4808039111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74D2-999D-4A62-BB5A-77CADB5E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92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3253-F750-4507-BBCE-F4808039111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74D2-999D-4A62-BB5A-77CADB5E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14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3253-F750-4507-BBCE-F4808039111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74D2-999D-4A62-BB5A-77CADB5E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59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D3253-F750-4507-BBCE-F4808039111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74D2-999D-4A62-BB5A-77CADB5E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40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tartbootstra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Bootstrap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ICT-Training Technical Skills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Example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u="sng" dirty="0" smtClean="0"/>
              <a:t>Login1.html</a:t>
            </a:r>
          </a:p>
          <a:p>
            <a:pPr marL="0" indent="0">
              <a:buNone/>
            </a:pPr>
            <a:r>
              <a:rPr lang="en-IN" b="1" u="sng" dirty="0" smtClean="0"/>
              <a:t>Save bootstrap. Min.css</a:t>
            </a:r>
          </a:p>
          <a:p>
            <a:pPr marL="0" indent="0">
              <a:buNone/>
            </a:pPr>
            <a:r>
              <a:rPr lang="en-IN" dirty="0" smtClean="0"/>
              <a:t>&lt;html&gt;</a:t>
            </a:r>
          </a:p>
          <a:p>
            <a:pPr marL="0" indent="0">
              <a:buNone/>
            </a:pPr>
            <a:r>
              <a:rPr lang="en-IN" dirty="0" smtClean="0"/>
              <a:t>  &lt;head&gt;</a:t>
            </a:r>
          </a:p>
          <a:p>
            <a:pPr marL="0" indent="0">
              <a:buNone/>
            </a:pPr>
            <a:r>
              <a:rPr lang="en-IN" dirty="0" smtClean="0"/>
              <a:t>    &lt;title&gt;Form&lt;/title&gt;</a:t>
            </a:r>
          </a:p>
          <a:p>
            <a:pPr marL="0" indent="0">
              <a:buNone/>
            </a:pPr>
            <a:r>
              <a:rPr lang="en-IN" dirty="0" smtClean="0"/>
              <a:t>    &lt;link rel="stylesheet" type="text/css" href="login1.css"&gt;</a:t>
            </a:r>
          </a:p>
          <a:p>
            <a:pPr marL="0" indent="0">
              <a:buNone/>
            </a:pPr>
            <a:r>
              <a:rPr lang="en-IN" dirty="0" smtClean="0"/>
              <a:t>    &lt;link rel="stylesheet" type="text/css" href="bootstrap.min.css"&gt;</a:t>
            </a:r>
          </a:p>
          <a:p>
            <a:pPr marL="0" indent="0">
              <a:buNone/>
            </a:pPr>
            <a:r>
              <a:rPr lang="en-IN" dirty="0" smtClean="0"/>
              <a:t>  &lt;/head&gt;</a:t>
            </a:r>
          </a:p>
          <a:p>
            <a:pPr marL="0" indent="0">
              <a:buNone/>
            </a:pPr>
            <a:r>
              <a:rPr lang="en-IN" dirty="0" smtClean="0"/>
              <a:t>&lt;body&gt;</a:t>
            </a:r>
          </a:p>
          <a:p>
            <a:pPr marL="0" indent="0">
              <a:buNone/>
            </a:pPr>
            <a:r>
              <a:rPr lang="en-IN" dirty="0" smtClean="0"/>
              <a:t>&lt;form&gt;</a:t>
            </a:r>
          </a:p>
          <a:p>
            <a:pPr marL="0" indent="0">
              <a:buNone/>
            </a:pPr>
            <a:r>
              <a:rPr lang="en-IN" dirty="0" smtClean="0"/>
              <a:t>&lt;table&gt;</a:t>
            </a:r>
          </a:p>
        </p:txBody>
      </p:sp>
    </p:spTree>
    <p:extLst>
      <p:ext uri="{BB962C8B-B14F-4D97-AF65-F5344CB8AC3E}">
        <p14:creationId xmlns:p14="http://schemas.microsoft.com/office/powerpoint/2010/main" val="195505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 code…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&lt;tr&gt;&lt;td colspan="2"&gt;&lt;h1&gt;Registration Form&lt;/h1&gt;&lt;/td&gt;&lt;/tr&gt;</a:t>
            </a:r>
          </a:p>
          <a:p>
            <a:pPr marL="0" indent="0">
              <a:buNone/>
            </a:pPr>
            <a:r>
              <a:rPr lang="en-IN" dirty="0" smtClean="0"/>
              <a:t> &lt;tr&gt;&lt;td&gt;&lt;b&gt;First name:&lt;/b&gt;&lt;/td&gt;</a:t>
            </a:r>
          </a:p>
          <a:p>
            <a:pPr marL="0" indent="0">
              <a:buNone/>
            </a:pPr>
            <a:r>
              <a:rPr lang="en-IN" dirty="0" smtClean="0"/>
              <a:t>  &lt;td&gt;&lt;input type="text" id="fname" name="fname"&gt;&lt;/td&gt;&lt;/tr&gt;</a:t>
            </a:r>
          </a:p>
          <a:p>
            <a:pPr marL="0" indent="0">
              <a:buNone/>
            </a:pPr>
            <a:r>
              <a:rPr lang="en-IN" dirty="0" smtClean="0"/>
              <a:t>  &lt;tr&gt;&lt;td&gt;&lt;b&gt;Last name:&lt;/b&gt;&lt;/td&gt;</a:t>
            </a:r>
          </a:p>
          <a:p>
            <a:pPr marL="0" indent="0">
              <a:buNone/>
            </a:pPr>
            <a:r>
              <a:rPr lang="en-IN" dirty="0" smtClean="0"/>
              <a:t>  &lt;td&gt;&lt;input type="text" id="lname" name="lname"&gt;&lt;/td&gt;&lt;/tr&gt;</a:t>
            </a:r>
          </a:p>
          <a:p>
            <a:pPr marL="0" indent="0">
              <a:buNone/>
            </a:pPr>
            <a:r>
              <a:rPr lang="en-IN" dirty="0" smtClean="0"/>
              <a:t>&lt;tr&gt;&lt;td colspan="2"&gt;&lt;center&gt;&lt;input type="submit" class="btn btn-primary“ value="submit"&gt;&lt;/center&gt;&lt;/td&gt;&lt;/tr&gt;</a:t>
            </a:r>
          </a:p>
          <a:p>
            <a:pPr marL="0" indent="0">
              <a:buNone/>
            </a:pPr>
            <a:r>
              <a:rPr lang="en-IN" dirty="0" smtClean="0"/>
              <a:t>&lt;/table&gt;</a:t>
            </a:r>
          </a:p>
          <a:p>
            <a:pPr marL="0" indent="0">
              <a:buNone/>
            </a:pPr>
            <a:r>
              <a:rPr lang="en-IN" dirty="0" smtClean="0"/>
              <a:t>&lt;/form&gt;</a:t>
            </a:r>
          </a:p>
          <a:p>
            <a:pPr marL="0" indent="0">
              <a:buNone/>
            </a:pPr>
            <a:r>
              <a:rPr lang="en-IN" dirty="0" smtClean="0"/>
              <a:t>&lt;/body&gt;</a:t>
            </a:r>
          </a:p>
          <a:p>
            <a:pPr marL="0" indent="0">
              <a:buNone/>
            </a:pPr>
            <a:r>
              <a:rPr lang="en-IN" dirty="0" smtClean="0"/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85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Introduction to Bootstrap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Bootstrap </a:t>
            </a:r>
            <a:r>
              <a:rPr lang="en-IN" dirty="0"/>
              <a:t>is </a:t>
            </a:r>
            <a:r>
              <a:rPr lang="en-IN" b="1" dirty="0"/>
              <a:t>a free and open-source tool collection for creating responsive websites and web applications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the most popular HTML, CSS, and JavaScript framework for developing responsive, mobile-first websites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It solves many problems which we had once, one of which is the cross-browser compatibility issue</a:t>
            </a:r>
            <a:r>
              <a:rPr lang="en-IN" dirty="0" smtClean="0"/>
              <a:t>.</a:t>
            </a:r>
          </a:p>
          <a:p>
            <a:r>
              <a:rPr lang="en-IN" b="1" dirty="0"/>
              <a:t>Bootstrap</a:t>
            </a:r>
            <a:r>
              <a:rPr lang="en-IN" dirty="0"/>
              <a:t> is a free front-end framework for faster and easier web development ·</a:t>
            </a:r>
          </a:p>
        </p:txBody>
      </p:sp>
    </p:spTree>
    <p:extLst>
      <p:ext uri="{BB962C8B-B14F-4D97-AF65-F5344CB8AC3E}">
        <p14:creationId xmlns:p14="http://schemas.microsoft.com/office/powerpoint/2010/main" val="43021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Bootstrapping the HTML </a:t>
            </a:r>
            <a:r>
              <a:rPr lang="en-IN" dirty="0" smtClean="0"/>
              <a:t>webpage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Step :1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Download </a:t>
            </a:r>
            <a:r>
              <a:rPr lang="en-IN" dirty="0"/>
              <a:t>Bootstrapping</a:t>
            </a:r>
            <a:r>
              <a:rPr lang="en-IN" dirty="0" smtClean="0"/>
              <a:t>.</a:t>
            </a:r>
            <a:endParaRPr lang="en-IN" dirty="0"/>
          </a:p>
          <a:p>
            <a:pPr marL="0" lvl="0" indent="0">
              <a:buNone/>
            </a:pPr>
            <a:r>
              <a:rPr lang="en-IN" u="sng" dirty="0">
                <a:solidFill>
                  <a:srgbClr val="00B0F0"/>
                </a:solidFill>
              </a:rPr>
              <a:t>Getboostrap.com</a:t>
            </a:r>
            <a:r>
              <a:rPr lang="en-IN" dirty="0"/>
              <a:t>- download – bootstrap.min.css.</a:t>
            </a:r>
          </a:p>
          <a:p>
            <a:pPr marL="0" lvl="0" indent="0">
              <a:buNone/>
            </a:pPr>
            <a:r>
              <a:rPr lang="en-IN" dirty="0"/>
              <a:t>Bootstrapping the HTML webpage</a:t>
            </a:r>
            <a:r>
              <a:rPr lang="en-IN" dirty="0" smtClean="0"/>
              <a:t>.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4" y="4001294"/>
            <a:ext cx="4349931" cy="244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8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Bootstrapping the HTML webpage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Step :2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Link to </a:t>
            </a:r>
            <a:r>
              <a:rPr lang="en-IN" dirty="0" err="1"/>
              <a:t>css</a:t>
            </a:r>
            <a:r>
              <a:rPr lang="en-IN" dirty="0"/>
              <a:t>.</a:t>
            </a:r>
          </a:p>
          <a:p>
            <a:pPr lvl="0"/>
            <a:r>
              <a:rPr lang="en-IN" dirty="0"/>
              <a:t>Download bootstrap zip file – extract – bootstrap.min.css – copy.</a:t>
            </a:r>
          </a:p>
          <a:p>
            <a:pPr lvl="0"/>
            <a:r>
              <a:rPr lang="en-IN" dirty="0"/>
              <a:t>Project folder –  </a:t>
            </a:r>
            <a:r>
              <a:rPr lang="en-IN" dirty="0" err="1"/>
              <a:t>css</a:t>
            </a:r>
            <a:r>
              <a:rPr lang="en-IN" dirty="0"/>
              <a:t> file – open- paste -“bootstrap.min.css</a:t>
            </a:r>
            <a:r>
              <a:rPr lang="en-IN" dirty="0" smtClean="0"/>
              <a:t>”.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99" y="4012521"/>
            <a:ext cx="3099067" cy="17423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697" y="3950541"/>
            <a:ext cx="3117574" cy="1866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733" y="3877332"/>
            <a:ext cx="3521529" cy="197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6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Bootstrapping the HTML webpage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 smtClean="0"/>
              <a:t>Step </a:t>
            </a:r>
            <a:r>
              <a:rPr lang="en-IN" b="1" dirty="0"/>
              <a:t>:3</a:t>
            </a:r>
          </a:p>
          <a:p>
            <a:pPr marL="0" indent="0">
              <a:buNone/>
            </a:pPr>
            <a:r>
              <a:rPr lang="en-IN" dirty="0"/>
              <a:t>Link to HTML document.</a:t>
            </a:r>
          </a:p>
          <a:p>
            <a:r>
              <a:rPr lang="en-IN" dirty="0"/>
              <a:t>&lt;link </a:t>
            </a:r>
            <a:r>
              <a:rPr lang="en-IN" dirty="0" err="1"/>
              <a:t>rel</a:t>
            </a:r>
            <a:r>
              <a:rPr lang="en-IN" dirty="0"/>
              <a:t>="stylesheet" type="text/</a:t>
            </a:r>
            <a:r>
              <a:rPr lang="en-IN" dirty="0" err="1"/>
              <a:t>css</a:t>
            </a:r>
            <a:r>
              <a:rPr lang="en-IN" dirty="0"/>
              <a:t>" </a:t>
            </a:r>
            <a:r>
              <a:rPr lang="en-IN" dirty="0" err="1"/>
              <a:t>href</a:t>
            </a:r>
            <a:r>
              <a:rPr lang="en-IN" dirty="0"/>
              <a:t>="bootstrap.min.css"&gt;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80" y="2082701"/>
            <a:ext cx="3428509" cy="1927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801" y="2082701"/>
            <a:ext cx="3539074" cy="19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5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b="1" dirty="0" smtClean="0"/>
              <a:t>Download templates Step and Use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3200" b="1" dirty="0" smtClean="0"/>
              <a:t>Download templates Step:</a:t>
            </a:r>
            <a:endParaRPr lang="en-IN" sz="3200" dirty="0" smtClean="0">
              <a:hlinkClick r:id="rId2"/>
            </a:endParaRPr>
          </a:p>
          <a:p>
            <a:pPr lvl="0"/>
            <a:r>
              <a:rPr lang="en-IN" sz="3200" dirty="0" smtClean="0">
                <a:hlinkClick r:id="rId2"/>
              </a:rPr>
              <a:t>https</a:t>
            </a:r>
            <a:r>
              <a:rPr lang="en-IN" sz="3200" dirty="0">
                <a:hlinkClick r:id="rId2"/>
              </a:rPr>
              <a:t>://</a:t>
            </a:r>
            <a:r>
              <a:rPr lang="en-IN" sz="3200" dirty="0" smtClean="0">
                <a:hlinkClick r:id="rId2"/>
              </a:rPr>
              <a:t>startbootstrap.com</a:t>
            </a:r>
            <a:r>
              <a:rPr lang="en-IN" sz="3200" dirty="0" smtClean="0"/>
              <a:t> – </a:t>
            </a:r>
            <a:r>
              <a:rPr lang="en-IN" sz="3200" dirty="0"/>
              <a:t>Free templates themes </a:t>
            </a:r>
            <a:r>
              <a:rPr lang="en-IN" sz="3200" dirty="0" smtClean="0"/>
              <a:t>– Bootstrap </a:t>
            </a:r>
            <a:r>
              <a:rPr lang="en-IN" sz="3200" dirty="0"/>
              <a:t>and view source code – free download</a:t>
            </a:r>
            <a:r>
              <a:rPr lang="en-IN" sz="3200" dirty="0" smtClean="0"/>
              <a:t>.</a:t>
            </a:r>
          </a:p>
          <a:p>
            <a:endParaRPr lang="en-IN" sz="32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05" y="3719739"/>
            <a:ext cx="4001928" cy="224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2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Use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IN" b="1" dirty="0"/>
          </a:p>
          <a:p>
            <a:pPr lvl="0"/>
            <a:r>
              <a:rPr lang="en-IN" dirty="0"/>
              <a:t>Free and easy-to-use </a:t>
            </a:r>
            <a:r>
              <a:rPr lang="en-IN" b="1" dirty="0"/>
              <a:t>bootstrap</a:t>
            </a:r>
            <a:r>
              <a:rPr lang="en-IN" dirty="0"/>
              <a:t> theme.</a:t>
            </a:r>
          </a:p>
          <a:p>
            <a:pPr lvl="0"/>
            <a:r>
              <a:rPr lang="en-IN" dirty="0"/>
              <a:t> Mobirise </a:t>
            </a:r>
            <a:r>
              <a:rPr lang="en-IN" b="1" dirty="0"/>
              <a:t>Template</a:t>
            </a:r>
            <a:r>
              <a:rPr lang="en-IN" dirty="0"/>
              <a:t> is a free </a:t>
            </a:r>
            <a:r>
              <a:rPr lang="en-IN" b="1" dirty="0"/>
              <a:t>bootstrap template</a:t>
            </a:r>
            <a:r>
              <a:rPr lang="en-IN" dirty="0"/>
              <a:t> for any business, portfolio websites or blogs.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33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Bootstrap Grid </a:t>
            </a:r>
            <a:r>
              <a:rPr lang="en-IN" b="1" dirty="0" smtClean="0"/>
              <a:t>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Create Table Divide Tag:</a:t>
            </a:r>
            <a:endParaRPr lang="en-IN" dirty="0"/>
          </a:p>
          <a:p>
            <a:r>
              <a:rPr lang="en-IN" dirty="0"/>
              <a:t>Bootstrap's grid system allows up to 12 columns across the page.</a:t>
            </a:r>
          </a:p>
          <a:p>
            <a:r>
              <a:rPr lang="en-IN" dirty="0"/>
              <a:t>If you do not want to use all 12 column individually, you can group the columns together to create wider columns: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183" y="3855613"/>
            <a:ext cx="8600000" cy="2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4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Grid </a:t>
            </a:r>
            <a:r>
              <a:rPr lang="en-IN" dirty="0"/>
              <a:t>r</a:t>
            </a:r>
            <a:r>
              <a:rPr lang="en-IN" dirty="0" smtClean="0"/>
              <a:t>ules of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5042263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&lt;div class =``row”&gt;</a:t>
            </a:r>
          </a:p>
          <a:p>
            <a:r>
              <a:rPr lang="en-IN" dirty="0"/>
              <a:t>&lt;div class=``col-sm-2”&gt;Name&lt;/div&gt;</a:t>
            </a:r>
          </a:p>
          <a:p>
            <a:r>
              <a:rPr lang="en-IN" dirty="0"/>
              <a:t>&lt;div class=``col-sm-4”&gt;&lt;input type=``text” class=``form-control” name=``student-name”/&gt;&lt;/div&gt;</a:t>
            </a:r>
          </a:p>
          <a:p>
            <a:r>
              <a:rPr lang="en-IN" dirty="0"/>
              <a:t>&lt;div class=``col-sm-6”&gt;&lt;/div</a:t>
            </a:r>
            <a:r>
              <a:rPr lang="en-IN" dirty="0" smtClean="0"/>
              <a:t>&gt;</a:t>
            </a:r>
          </a:p>
          <a:p>
            <a:pPr marL="0" lvl="0" indent="0">
              <a:buNone/>
            </a:pPr>
            <a:r>
              <a:rPr lang="en-IN" b="1" u="sng" dirty="0"/>
              <a:t>Table-striped:_</a:t>
            </a:r>
            <a:endParaRPr lang="en-IN" dirty="0"/>
          </a:p>
          <a:p>
            <a:r>
              <a:rPr lang="en-IN" dirty="0"/>
              <a:t>&lt;table class=``table.table.striped”&gt;</a:t>
            </a:r>
          </a:p>
          <a:p>
            <a:pPr marL="0" lvl="0" indent="0">
              <a:buNone/>
            </a:pPr>
            <a:r>
              <a:rPr lang="en-IN" b="1" u="sng" dirty="0"/>
              <a:t>Table-border:_</a:t>
            </a:r>
            <a:endParaRPr lang="en-IN" dirty="0"/>
          </a:p>
          <a:p>
            <a:r>
              <a:rPr lang="en-IN" dirty="0"/>
              <a:t>&lt;table class=``table.table.bordered”&gt;</a:t>
            </a:r>
          </a:p>
          <a:p>
            <a:pPr marL="0" lvl="0" indent="0">
              <a:buNone/>
            </a:pPr>
            <a:r>
              <a:rPr lang="en-IN" b="1" u="sng" dirty="0"/>
              <a:t>Table-hover</a:t>
            </a:r>
            <a:r>
              <a:rPr lang="en-IN" b="1" u="sng" dirty="0" smtClean="0"/>
              <a:t>:_</a:t>
            </a:r>
          </a:p>
          <a:p>
            <a:r>
              <a:rPr lang="en-IN" dirty="0"/>
              <a:t>&lt;table class=``</a:t>
            </a:r>
            <a:r>
              <a:rPr lang="en-IN" dirty="0" err="1"/>
              <a:t>sucess</a:t>
            </a:r>
            <a:r>
              <a:rPr lang="en-IN" dirty="0"/>
              <a:t>”&gt;</a:t>
            </a:r>
          </a:p>
          <a:p>
            <a:r>
              <a:rPr lang="en-IN" dirty="0"/>
              <a:t>&lt;table class=``warning”&gt;</a:t>
            </a:r>
          </a:p>
          <a:p>
            <a:r>
              <a:rPr lang="en-IN" dirty="0"/>
              <a:t>&lt;table class=``active”&gt;</a:t>
            </a:r>
          </a:p>
          <a:p>
            <a:endParaRPr lang="en-IN" dirty="0"/>
          </a:p>
          <a:p>
            <a:pPr marL="0" lv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49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437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Bootstrap</vt:lpstr>
      <vt:lpstr>Introduction to Bootstrap</vt:lpstr>
      <vt:lpstr>Bootstrapping the HTML webpage process</vt:lpstr>
      <vt:lpstr>Bootstrapping the HTML webpage process</vt:lpstr>
      <vt:lpstr>Bootstrapping the HTML webpage process</vt:lpstr>
      <vt:lpstr> Download templates Step and Use </vt:lpstr>
      <vt:lpstr>Use</vt:lpstr>
      <vt:lpstr>Bootstrap Grid System</vt:lpstr>
      <vt:lpstr>Grid rules of table</vt:lpstr>
      <vt:lpstr>Example code</vt:lpstr>
      <vt:lpstr>Continue code…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Administrator</dc:creator>
  <cp:lastModifiedBy>Administrator</cp:lastModifiedBy>
  <cp:revision>10</cp:revision>
  <dcterms:created xsi:type="dcterms:W3CDTF">2022-10-27T00:07:06Z</dcterms:created>
  <dcterms:modified xsi:type="dcterms:W3CDTF">2022-11-05T06:53:29Z</dcterms:modified>
</cp:coreProperties>
</file>