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194C6-5CDB-4E6C-9BB9-68AADADC0DBB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0FE07-E380-468C-904E-EBC3C773E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65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194C6-5CDB-4E6C-9BB9-68AADADC0DBB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0FE07-E380-468C-904E-EBC3C773E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90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194C6-5CDB-4E6C-9BB9-68AADADC0DBB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0FE07-E380-468C-904E-EBC3C773E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320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194C6-5CDB-4E6C-9BB9-68AADADC0DBB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0FE07-E380-468C-904E-EBC3C773E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65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194C6-5CDB-4E6C-9BB9-68AADADC0DBB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0FE07-E380-468C-904E-EBC3C773E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954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194C6-5CDB-4E6C-9BB9-68AADADC0DBB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0FE07-E380-468C-904E-EBC3C773E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552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194C6-5CDB-4E6C-9BB9-68AADADC0DBB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0FE07-E380-468C-904E-EBC3C773E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943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194C6-5CDB-4E6C-9BB9-68AADADC0DBB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0FE07-E380-468C-904E-EBC3C773E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217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194C6-5CDB-4E6C-9BB9-68AADADC0DBB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0FE07-E380-468C-904E-EBC3C773E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376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194C6-5CDB-4E6C-9BB9-68AADADC0DBB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0FE07-E380-468C-904E-EBC3C773E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887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194C6-5CDB-4E6C-9BB9-68AADADC0DBB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0FE07-E380-468C-904E-EBC3C773E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94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194C6-5CDB-4E6C-9BB9-68AADADC0DBB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0FE07-E380-468C-904E-EBC3C773E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62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JavaScript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ICT-Training Technical Skills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8097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If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Syntax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if (</a:t>
            </a:r>
            <a:r>
              <a:rPr lang="en-IN" i="1" dirty="0"/>
              <a:t>condition</a:t>
            </a:r>
            <a:r>
              <a:rPr lang="en-IN" dirty="0"/>
              <a:t>)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{ </a:t>
            </a:r>
          </a:p>
          <a:p>
            <a:pPr marL="0" indent="0">
              <a:buNone/>
            </a:pPr>
            <a:r>
              <a:rPr lang="en-IN" dirty="0" smtClean="0"/>
              <a:t>Statement</a:t>
            </a:r>
          </a:p>
          <a:p>
            <a:pPr marL="0" indent="0">
              <a:buNone/>
            </a:pPr>
            <a:r>
              <a:rPr lang="en-IN" dirty="0" smtClean="0"/>
              <a:t>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0640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If Statement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&lt;html&gt;</a:t>
            </a:r>
          </a:p>
          <a:p>
            <a:r>
              <a:rPr lang="en-IN" dirty="0"/>
              <a:t>&lt;head&gt;</a:t>
            </a:r>
          </a:p>
          <a:p>
            <a:r>
              <a:rPr lang="en-IN" dirty="0"/>
              <a:t>&lt;script type=“text/javascript”&gt;</a:t>
            </a:r>
          </a:p>
          <a:p>
            <a:r>
              <a:rPr lang="en-IN" dirty="0"/>
              <a:t>var mark=1;</a:t>
            </a:r>
          </a:p>
          <a:p>
            <a:r>
              <a:rPr lang="en-IN" dirty="0"/>
              <a:t>if(mark&gt;= 50)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document. write(“pass”);</a:t>
            </a:r>
          </a:p>
          <a:p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0262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else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document. write(“fail”);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&lt;/script&gt;</a:t>
            </a:r>
          </a:p>
          <a:p>
            <a:r>
              <a:rPr lang="en-IN" dirty="0"/>
              <a:t>&lt;body&gt;</a:t>
            </a:r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9098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IN" b="1" u="sng" dirty="0"/>
              <a:t>For </a:t>
            </a:r>
            <a:r>
              <a:rPr lang="en-IN" b="1" u="sng" dirty="0" smtClean="0"/>
              <a:t>Loop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/>
              <a:t>Syntax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for(initialization; condition; increment)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statement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3755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IN" b="1" u="sng" dirty="0"/>
              <a:t>While </a:t>
            </a:r>
            <a:r>
              <a:rPr lang="en-IN" b="1" u="sng" dirty="0" smtClean="0"/>
              <a:t>Loop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Syntax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dirty="0"/>
              <a:t>while(condition);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Statement;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7289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IN" b="1" u="sng" dirty="0"/>
              <a:t>Do While </a:t>
            </a:r>
            <a:r>
              <a:rPr lang="en-IN" b="1" u="sng" dirty="0" smtClean="0"/>
              <a:t>Loop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Syntax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do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Statement;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while(condition);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0766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Getting input from the </a:t>
            </a:r>
            <a:r>
              <a:rPr lang="en-IN" b="1" u="sng" dirty="0" smtClean="0"/>
              <a:t>user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&lt;html&gt;</a:t>
            </a:r>
          </a:p>
          <a:p>
            <a:r>
              <a:rPr lang="en-IN" dirty="0"/>
              <a:t>&lt;head&gt;</a:t>
            </a:r>
          </a:p>
          <a:p>
            <a:r>
              <a:rPr lang="en-IN" dirty="0"/>
              <a:t>&lt;script type= “text/javascript”&gt;</a:t>
            </a:r>
          </a:p>
          <a:p>
            <a:r>
              <a:rPr lang="en-IN" dirty="0"/>
              <a:t>var name=window. prompt (“Enter the name”);</a:t>
            </a:r>
          </a:p>
          <a:p>
            <a:r>
              <a:rPr lang="en-IN" dirty="0"/>
              <a:t>document. write(name);</a:t>
            </a:r>
          </a:p>
          <a:p>
            <a:r>
              <a:rPr lang="en-IN" dirty="0"/>
              <a:t>&lt;/script&gt;</a:t>
            </a:r>
          </a:p>
          <a:p>
            <a:r>
              <a:rPr lang="en-IN" dirty="0" smtClean="0"/>
              <a:t>&lt;</a:t>
            </a:r>
            <a:r>
              <a:rPr lang="en-IN" dirty="0"/>
              <a:t>body&gt;</a:t>
            </a:r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5187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Switch case </a:t>
            </a:r>
            <a:r>
              <a:rPr lang="en-IN" b="1" u="sng" dirty="0" smtClean="0"/>
              <a:t>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/>
              <a:t>Syntax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switch(expression) { </a:t>
            </a:r>
          </a:p>
          <a:p>
            <a:pPr marL="0" indent="0">
              <a:buNone/>
            </a:pPr>
            <a:r>
              <a:rPr lang="en-IN" dirty="0"/>
              <a:t>case condition 1: </a:t>
            </a:r>
          </a:p>
          <a:p>
            <a:pPr marL="0" indent="0">
              <a:buNone/>
            </a:pPr>
            <a:r>
              <a:rPr lang="en-IN" dirty="0"/>
              <a:t>statement(s) Break; </a:t>
            </a:r>
          </a:p>
          <a:p>
            <a:pPr marL="0" indent="0">
              <a:buNone/>
            </a:pPr>
            <a:r>
              <a:rPr lang="en-IN" dirty="0"/>
              <a:t>case condition 2: </a:t>
            </a:r>
          </a:p>
          <a:p>
            <a:pPr marL="0" indent="0">
              <a:buNone/>
            </a:pPr>
            <a:r>
              <a:rPr lang="en-IN" dirty="0"/>
              <a:t>statement(s) Break; </a:t>
            </a:r>
          </a:p>
          <a:p>
            <a:pPr marL="0" indent="0">
              <a:buNone/>
            </a:pPr>
            <a:r>
              <a:rPr lang="en-IN" dirty="0"/>
              <a:t>…. case condition n: </a:t>
            </a:r>
          </a:p>
          <a:p>
            <a:pPr marL="0" indent="0">
              <a:buNone/>
            </a:pPr>
            <a:r>
              <a:rPr lang="en-IN" dirty="0"/>
              <a:t>statement(s) Break; </a:t>
            </a:r>
          </a:p>
          <a:p>
            <a:pPr marL="0" indent="0">
              <a:buNone/>
            </a:pPr>
            <a:r>
              <a:rPr lang="en-IN" dirty="0"/>
              <a:t>default: </a:t>
            </a:r>
          </a:p>
          <a:p>
            <a:pPr marL="0" indent="0">
              <a:buNone/>
            </a:pPr>
            <a:r>
              <a:rPr lang="en-IN" dirty="0"/>
              <a:t>statement(s); 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7774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We can store multiple value</a:t>
            </a:r>
          </a:p>
          <a:p>
            <a:r>
              <a:rPr lang="en-IN" dirty="0"/>
              <a:t>In computer science, array is a data type that </a:t>
            </a:r>
            <a:r>
              <a:rPr lang="en-IN" b="1" dirty="0"/>
              <a:t>represents a collection of elements (values or variables), each selected by one or more indices (identifying keys) that can be computed at run time during program execution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Such </a:t>
            </a:r>
            <a:r>
              <a:rPr lang="en-IN" dirty="0"/>
              <a:t>a collection is usually called an array variable or array value.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2859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u="sng" dirty="0"/>
              <a:t>Example:</a:t>
            </a:r>
          </a:p>
          <a:p>
            <a:pPr marL="0" indent="0">
              <a:buNone/>
            </a:pPr>
            <a:r>
              <a:rPr lang="en-IN" dirty="0"/>
              <a:t>var marks=new Array(“Apple”, “Orange”, “Mango”);</a:t>
            </a:r>
          </a:p>
          <a:p>
            <a:pPr marL="0" indent="0">
              <a:buNone/>
            </a:pPr>
            <a:r>
              <a:rPr lang="en-IN" dirty="0"/>
              <a:t>fruits(0)-first element</a:t>
            </a:r>
          </a:p>
          <a:p>
            <a:pPr marL="0" indent="0">
              <a:buNone/>
            </a:pPr>
            <a:r>
              <a:rPr lang="en-IN" dirty="0"/>
              <a:t>fruits(1)-first element</a:t>
            </a:r>
          </a:p>
          <a:p>
            <a:pPr marL="0" indent="0">
              <a:buNone/>
            </a:pPr>
            <a:r>
              <a:rPr lang="en-IN" dirty="0"/>
              <a:t>fruits(2)-first element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9183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dirty="0"/>
              <a:t>JavaScript is the world's most popular programming language.</a:t>
            </a:r>
          </a:p>
          <a:p>
            <a:pPr fontAlgn="base"/>
            <a:r>
              <a:rPr lang="en-IN" dirty="0"/>
              <a:t>JavaScript is the programming language of the Web.</a:t>
            </a:r>
          </a:p>
          <a:p>
            <a:pPr fontAlgn="base"/>
            <a:r>
              <a:rPr lang="en-IN" dirty="0"/>
              <a:t>JavaScript is easy to learn</a:t>
            </a:r>
            <a:r>
              <a:rPr lang="en-IN" dirty="0" smtClean="0"/>
              <a:t>.</a:t>
            </a:r>
          </a:p>
          <a:p>
            <a:r>
              <a:rPr lang="en-IN" dirty="0" smtClean="0"/>
              <a:t>JavaScript is a </a:t>
            </a:r>
            <a:r>
              <a:rPr lang="en-IN" b="1" dirty="0" smtClean="0"/>
              <a:t>cross-platform, object-oriented scripting language used to make webpages interactive</a:t>
            </a:r>
            <a:r>
              <a:rPr lang="en-IN" dirty="0" smtClean="0"/>
              <a:t> (e.g., having complex animations, clickable buttons, popup menus, etc.).</a:t>
            </a:r>
          </a:p>
          <a:p>
            <a:r>
              <a:rPr lang="en-IN" dirty="0" smtClean="0"/>
              <a:t> There are also more advanced server side versions of JavaScript such as Node.</a:t>
            </a:r>
          </a:p>
          <a:p>
            <a:pPr fontAlgn="base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6209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DOM (Document Object Model</a:t>
            </a:r>
            <a:r>
              <a:rPr lang="en-IN" b="1" u="sng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Dom is the whole html document.</a:t>
            </a:r>
          </a:p>
          <a:p>
            <a:pPr lvl="0"/>
            <a:r>
              <a:rPr lang="en-IN" dirty="0"/>
              <a:t>It is root element that represents the html document.</a:t>
            </a:r>
          </a:p>
          <a:p>
            <a:pPr lvl="0"/>
            <a:r>
              <a:rPr lang="en-IN" dirty="0"/>
              <a:t>HTML DOM model is constructed as a tree object.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Value </a:t>
            </a:r>
            <a:r>
              <a:rPr lang="en-IN" dirty="0"/>
              <a:t>– get – Domain – Front </a:t>
            </a:r>
            <a:r>
              <a:rPr lang="en-IN" dirty="0" smtClean="0"/>
              <a:t>End</a:t>
            </a:r>
          </a:p>
          <a:p>
            <a:r>
              <a:rPr lang="en-IN" dirty="0"/>
              <a:t>Accessing the field value by document object. </a:t>
            </a:r>
            <a:r>
              <a:rPr lang="en-IN" u="sng" dirty="0">
                <a:solidFill>
                  <a:srgbClr val="00B0F0"/>
                </a:solidFill>
              </a:rPr>
              <a:t>Link here</a:t>
            </a:r>
            <a:r>
              <a:rPr lang="en-IN" b="1" dirty="0"/>
              <a:t>	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0439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/>
              <a:t> </a:t>
            </a:r>
            <a:br>
              <a:rPr lang="en-IN" dirty="0"/>
            </a:br>
            <a:r>
              <a:rPr lang="en-IN" b="1" u="sng" dirty="0"/>
              <a:t>DOM (Document Object Model)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82" y="1817440"/>
            <a:ext cx="9867766" cy="3836734"/>
          </a:xfrm>
        </p:spPr>
      </p:pic>
    </p:spTree>
    <p:extLst>
      <p:ext uri="{BB962C8B-B14F-4D97-AF65-F5344CB8AC3E}">
        <p14:creationId xmlns:p14="http://schemas.microsoft.com/office/powerpoint/2010/main" val="841032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Methods of document </a:t>
            </a:r>
            <a:r>
              <a:rPr lang="en-IN" b="1" u="sng" dirty="0" smtClean="0"/>
              <a:t>object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91" y="1891925"/>
            <a:ext cx="12021431" cy="3984440"/>
          </a:xfrm>
        </p:spPr>
      </p:pic>
    </p:spTree>
    <p:extLst>
      <p:ext uri="{BB962C8B-B14F-4D97-AF65-F5344CB8AC3E}">
        <p14:creationId xmlns:p14="http://schemas.microsoft.com/office/powerpoint/2010/main" val="12670472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 smtClean="0"/>
              <a:t>Object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Object in javascript is represent as a name value, pair.</a:t>
            </a:r>
          </a:p>
          <a:p>
            <a:r>
              <a:rPr lang="en-IN" dirty="0"/>
              <a:t>Create object is “var”</a:t>
            </a:r>
          </a:p>
          <a:p>
            <a:r>
              <a:rPr lang="en-IN" dirty="0"/>
              <a:t>Var name=new object();</a:t>
            </a:r>
          </a:p>
          <a:p>
            <a:pPr marL="0" indent="0" algn="ctr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35527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Built. in </a:t>
            </a:r>
            <a:r>
              <a:rPr lang="en-IN" b="1" u="sng" dirty="0" smtClean="0"/>
              <a:t>Objects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Built. in objects (free define function)</a:t>
            </a:r>
          </a:p>
          <a:p>
            <a:r>
              <a:rPr lang="en-IN" dirty="0"/>
              <a:t>In JavaScript, almost "everything" is an object.</a:t>
            </a:r>
          </a:p>
          <a:p>
            <a:pPr lvl="0"/>
            <a:r>
              <a:rPr lang="en-IN" dirty="0"/>
              <a:t>Booleans can be objects (if defined with the new keyword)</a:t>
            </a:r>
          </a:p>
          <a:p>
            <a:pPr lvl="0"/>
            <a:r>
              <a:rPr lang="en-IN" dirty="0"/>
              <a:t>Numbers can be objects (if defined with the new keyword)</a:t>
            </a:r>
          </a:p>
          <a:p>
            <a:pPr lvl="0"/>
            <a:r>
              <a:rPr lang="en-IN" dirty="0"/>
              <a:t>Strings can be objects (if defined with the new keyword)</a:t>
            </a:r>
          </a:p>
          <a:p>
            <a:pPr lvl="0"/>
            <a:r>
              <a:rPr lang="en-IN" dirty="0"/>
              <a:t>Dates are always </a:t>
            </a:r>
            <a:r>
              <a:rPr lang="en-IN" dirty="0" smtClean="0"/>
              <a:t>objects.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622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Built. in Objects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Maths are always objects</a:t>
            </a:r>
          </a:p>
          <a:p>
            <a:pPr lvl="0"/>
            <a:r>
              <a:rPr lang="en-IN" dirty="0"/>
              <a:t>Regular expressions are always objects</a:t>
            </a:r>
          </a:p>
          <a:p>
            <a:pPr lvl="0"/>
            <a:r>
              <a:rPr lang="en-IN" dirty="0"/>
              <a:t>Arrays are always objects</a:t>
            </a:r>
          </a:p>
          <a:p>
            <a:pPr lvl="0"/>
            <a:r>
              <a:rPr lang="en-IN" dirty="0"/>
              <a:t>Functions are always objects</a:t>
            </a:r>
          </a:p>
          <a:p>
            <a:pPr lvl="0"/>
            <a:r>
              <a:rPr lang="en-IN" dirty="0"/>
              <a:t>Objects are always objects</a:t>
            </a:r>
          </a:p>
          <a:p>
            <a:pPr lvl="0"/>
            <a:endParaRPr lang="en-IN" dirty="0"/>
          </a:p>
          <a:p>
            <a:r>
              <a:rPr lang="en-IN" dirty="0"/>
              <a:t>All JavaScript values, except primitives, are objects.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76683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Math </a:t>
            </a:r>
            <a:r>
              <a:rPr lang="en-IN" b="1" u="sng" dirty="0" smtClean="0"/>
              <a:t>Objects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 math object provides you properties and methods for mathematical contracts and functions.</a:t>
            </a:r>
          </a:p>
          <a:p>
            <a:r>
              <a:rPr lang="en-IN" b="1" u="sng" dirty="0"/>
              <a:t>Syntax: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362" y="3360684"/>
            <a:ext cx="10715443" cy="238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063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8899"/>
          </a:xfrm>
        </p:spPr>
        <p:txBody>
          <a:bodyPr/>
          <a:lstStyle/>
          <a:p>
            <a:pPr algn="ctr"/>
            <a:r>
              <a:rPr lang="en-IN" b="1" u="sng" dirty="0"/>
              <a:t>Math Objects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83" y="1364080"/>
            <a:ext cx="8828556" cy="5184637"/>
          </a:xfrm>
        </p:spPr>
      </p:pic>
    </p:spTree>
    <p:extLst>
      <p:ext uri="{BB962C8B-B14F-4D97-AF65-F5344CB8AC3E}">
        <p14:creationId xmlns:p14="http://schemas.microsoft.com/office/powerpoint/2010/main" val="20316632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 smtClean="0"/>
              <a:t>String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3200" dirty="0"/>
              <a:t>The string object lets you  work with a series of characters.</a:t>
            </a:r>
          </a:p>
          <a:p>
            <a:pPr lvl="0"/>
            <a:r>
              <a:rPr lang="en-IN" sz="3200" dirty="0"/>
              <a:t>It wraps Javascripts string primitive data type with a number of helper </a:t>
            </a:r>
            <a:r>
              <a:rPr lang="en-IN" sz="3200" dirty="0" smtClean="0"/>
              <a:t>methods.</a:t>
            </a:r>
          </a:p>
          <a:p>
            <a:pPr marL="0" indent="0">
              <a:buNone/>
            </a:pPr>
            <a:r>
              <a:rPr lang="en-IN" b="1" dirty="0"/>
              <a:t>Syntax</a:t>
            </a:r>
            <a:endParaRPr lang="en-IN" dirty="0"/>
          </a:p>
          <a:p>
            <a:pPr lvl="0"/>
            <a:endParaRPr lang="en-IN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976" y="3893718"/>
            <a:ext cx="7512106" cy="136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7390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20" y="2069525"/>
            <a:ext cx="11335378" cy="3201722"/>
          </a:xfrm>
        </p:spPr>
      </p:pic>
    </p:spTree>
    <p:extLst>
      <p:ext uri="{BB962C8B-B14F-4D97-AF65-F5344CB8AC3E}">
        <p14:creationId xmlns:p14="http://schemas.microsoft.com/office/powerpoint/2010/main" val="3113904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F</a:t>
            </a:r>
            <a:r>
              <a:rPr lang="en-IN" dirty="0" smtClean="0"/>
              <a:t>irst public release of JavaScript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The first public release of JavaScript was integrated in </a:t>
            </a:r>
            <a:r>
              <a:rPr lang="en-IN" sz="3200" b="1" dirty="0"/>
              <a:t>Netscape Navigator 2.0</a:t>
            </a:r>
            <a:r>
              <a:rPr lang="en-IN" sz="3200" dirty="0"/>
              <a:t>, released in 1995</a:t>
            </a:r>
            <a:r>
              <a:rPr lang="en-IN" sz="3200" dirty="0" smtClean="0"/>
              <a:t>.</a:t>
            </a:r>
          </a:p>
          <a:p>
            <a:r>
              <a:rPr lang="en-IN" sz="3200" dirty="0"/>
              <a:t>JavaScript was initially created as a </a:t>
            </a:r>
            <a:r>
              <a:rPr lang="en-IN" sz="3200" b="1" dirty="0"/>
              <a:t>browser-only language</a:t>
            </a:r>
            <a:r>
              <a:rPr lang="en-IN" sz="3200" dirty="0"/>
              <a:t>, but it is now used in many other environments as well. </a:t>
            </a:r>
          </a:p>
        </p:txBody>
      </p:sp>
    </p:spTree>
    <p:extLst>
      <p:ext uri="{BB962C8B-B14F-4D97-AF65-F5344CB8AC3E}">
        <p14:creationId xmlns:p14="http://schemas.microsoft.com/office/powerpoint/2010/main" val="39295133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 smtClean="0"/>
              <a:t>Regular Expression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It is a certain way of represting the set of strings.</a:t>
            </a:r>
          </a:p>
          <a:p>
            <a:pPr lvl="0"/>
            <a:r>
              <a:rPr lang="en-IN" dirty="0"/>
              <a:t>It is used to test the string present in the HTML form.</a:t>
            </a:r>
          </a:p>
          <a:p>
            <a:pPr lvl="0"/>
            <a:r>
              <a:rPr lang="en-IN" dirty="0"/>
              <a:t>Example, the set of strings that consists of exactly three digits. -\d\d\d.</a:t>
            </a:r>
          </a:p>
          <a:p>
            <a:pPr lvl="0"/>
            <a:r>
              <a:rPr lang="en-IN" dirty="0"/>
              <a:t>RegExp( ) begins with a caret(^) and ends with a dollar sign($).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28351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Regular </a:t>
            </a:r>
            <a:r>
              <a:rPr lang="en-IN" b="1" u="sng" dirty="0" smtClean="0"/>
              <a:t>Expression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Syntax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97" y="2502557"/>
            <a:ext cx="9532034" cy="197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3286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Javascript Multicharacter Escape </a:t>
            </a:r>
            <a:r>
              <a:rPr lang="en-IN" b="1" u="sng" dirty="0" smtClean="0"/>
              <a:t>codes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2" y="1493276"/>
            <a:ext cx="11712388" cy="3785002"/>
          </a:xfrm>
        </p:spPr>
      </p:pic>
    </p:spTree>
    <p:extLst>
      <p:ext uri="{BB962C8B-B14F-4D97-AF65-F5344CB8AC3E}">
        <p14:creationId xmlns:p14="http://schemas.microsoft.com/office/powerpoint/2010/main" val="34347216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Word </a:t>
            </a:r>
            <a:r>
              <a:rPr lang="en-IN" b="1" u="sng" dirty="0" smtClean="0"/>
              <a:t>combination </a:t>
            </a:r>
            <a:r>
              <a:rPr lang="en-IN" b="1" u="sng" dirty="0"/>
              <a:t>&amp; Digit </a:t>
            </a:r>
            <a:r>
              <a:rPr lang="en-IN" b="1" u="sng" dirty="0" smtClean="0"/>
              <a:t>Combination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IN" dirty="0" smtClean="0"/>
              <a:t>Qualifier shorthand notation</a:t>
            </a:r>
          </a:p>
          <a:p>
            <a:pPr lvl="0"/>
            <a:endParaRPr lang="en-IN" dirty="0"/>
          </a:p>
          <a:p>
            <a:pPr lvl="0"/>
            <a:endParaRPr lang="en-IN" dirty="0" smtClean="0"/>
          </a:p>
          <a:p>
            <a:pPr marL="0" lvl="0" indent="0">
              <a:buNone/>
            </a:pPr>
            <a:r>
              <a:rPr lang="en-IN" b="1" dirty="0"/>
              <a:t>Union</a:t>
            </a:r>
            <a:endParaRPr lang="en-IN" dirty="0"/>
          </a:p>
          <a:p>
            <a:r>
              <a:rPr lang="en-IN" dirty="0"/>
              <a:t>Represented by the pipe symbol.</a:t>
            </a:r>
          </a:p>
          <a:p>
            <a:r>
              <a:rPr lang="en-IN" dirty="0"/>
              <a:t>(e.g) \d|\s – represents the set of consisting of all digit and white space characters.</a:t>
            </a:r>
          </a:p>
          <a:p>
            <a:pPr marL="0" lvl="0" indent="0">
              <a:buNone/>
            </a:pPr>
            <a:r>
              <a:rPr lang="en-IN" b="1" dirty="0"/>
              <a:t>Kleene Star</a:t>
            </a:r>
          </a:p>
          <a:p>
            <a:r>
              <a:rPr lang="en-IN" dirty="0"/>
              <a:t>Allows us to represented infinitely larger sets.</a:t>
            </a:r>
          </a:p>
          <a:p>
            <a:r>
              <a:rPr lang="en-IN" dirty="0"/>
              <a:t>(e.g)\d* - represents the set of strings of any number of digits.</a:t>
            </a:r>
          </a:p>
          <a:p>
            <a:pPr marL="0" lvl="0" indent="0">
              <a:buNone/>
            </a:pPr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174" y="2380129"/>
            <a:ext cx="5893527" cy="83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2175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Word </a:t>
            </a:r>
            <a:r>
              <a:rPr lang="en-IN" b="1" u="sng" dirty="0" smtClean="0"/>
              <a:t>combination </a:t>
            </a:r>
            <a:r>
              <a:rPr lang="en-IN" b="1" u="sng" dirty="0"/>
              <a:t>&amp; Digit </a:t>
            </a:r>
            <a:r>
              <a:rPr lang="en-IN" b="1" u="sng" dirty="0" smtClean="0"/>
              <a:t>Combination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concatenation of two regular expressions represents the set of strings represents the set of strings that consists of any string represented by the first reqular expression.</a:t>
            </a:r>
          </a:p>
          <a:p>
            <a:r>
              <a:rPr lang="en-IN" dirty="0" smtClean="0"/>
              <a:t>Concatenated </a:t>
            </a:r>
            <a:r>
              <a:rPr lang="en-IN" dirty="0"/>
              <a:t>with any string represented by the second expression</a:t>
            </a:r>
            <a:r>
              <a:rPr lang="en-IN" dirty="0" smtClean="0"/>
              <a:t>.</a:t>
            </a:r>
          </a:p>
          <a:p>
            <a:r>
              <a:rPr lang="en-IN" dirty="0" err="1" smtClean="0"/>
              <a:t>Eg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188" y="3962399"/>
            <a:ext cx="2541493" cy="133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370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Document Write of JS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&lt;script type=“text/javascript”&gt;</a:t>
            </a:r>
          </a:p>
          <a:p>
            <a:pPr marL="0" indent="0">
              <a:buNone/>
            </a:pPr>
            <a:r>
              <a:rPr lang="en-IN" dirty="0"/>
              <a:t>d</a:t>
            </a:r>
            <a:r>
              <a:rPr lang="en-IN" dirty="0" smtClean="0"/>
              <a:t>ocument.write(“&lt;h1&gt;Welcome to JavaScript&lt;/h1&gt;”);</a:t>
            </a:r>
          </a:p>
          <a:p>
            <a:pPr marL="0" indent="0">
              <a:buNone/>
            </a:pPr>
            <a:r>
              <a:rPr lang="en-IN" dirty="0" smtClean="0"/>
              <a:t>&lt;/Script&gt;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7203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Displaying alert box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&lt;script type=“text/javascript”&gt;</a:t>
            </a:r>
          </a:p>
          <a:p>
            <a:pPr marL="0" indent="0">
              <a:buNone/>
            </a:pPr>
            <a:r>
              <a:rPr lang="en-IN" dirty="0" smtClean="0"/>
              <a:t>Window.alert(“welcome”);</a:t>
            </a:r>
          </a:p>
          <a:p>
            <a:pPr marL="0" indent="0">
              <a:buNone/>
            </a:pPr>
            <a:r>
              <a:rPr lang="en-IN" dirty="0" smtClean="0"/>
              <a:t>&lt;/Script&gt;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1760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Rules of JavaScript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JavaScript is case-sensitive. </a:t>
            </a:r>
            <a:endParaRPr lang="en-IN" dirty="0" smtClean="0"/>
          </a:p>
          <a:p>
            <a:r>
              <a:rPr lang="en-IN" dirty="0" smtClean="0"/>
              <a:t>Statements </a:t>
            </a:r>
            <a:r>
              <a:rPr lang="en-IN" dirty="0"/>
              <a:t>should end in a semicolon </a:t>
            </a:r>
            <a:r>
              <a:rPr lang="en-IN" dirty="0" smtClean="0"/>
              <a:t>(;)</a:t>
            </a:r>
          </a:p>
          <a:p>
            <a:r>
              <a:rPr lang="en-IN" dirty="0" smtClean="0"/>
              <a:t>. </a:t>
            </a:r>
            <a:r>
              <a:rPr lang="en-IN" dirty="0"/>
              <a:t>Variables: Must be defined before being used.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variable name can contain A – Z, a – z, underscore or digits and must start with a letter or an underscore (“_”).</a:t>
            </a:r>
          </a:p>
        </p:txBody>
      </p:sp>
    </p:spTree>
    <p:extLst>
      <p:ext uri="{BB962C8B-B14F-4D97-AF65-F5344CB8AC3E}">
        <p14:creationId xmlns:p14="http://schemas.microsoft.com/office/powerpoint/2010/main" val="3690841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JavaScript Keywords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Keywords are reserved words in JavaScript that cannot use to indicate variable labels or function names. </a:t>
            </a:r>
            <a:endParaRPr lang="en-IN" dirty="0" smtClean="0"/>
          </a:p>
          <a:p>
            <a:r>
              <a:rPr lang="en-IN" dirty="0" smtClean="0"/>
              <a:t>There </a:t>
            </a:r>
            <a:r>
              <a:rPr lang="en-IN" dirty="0"/>
              <a:t>are a total of 63 keywords that JavaScript provides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7363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Datatype use of JavaScript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JavaScript variables can hold different data types: numbers, </a:t>
            </a:r>
            <a:r>
              <a:rPr lang="en-IN" dirty="0" smtClean="0"/>
              <a:t>strings, objects and more.</a:t>
            </a:r>
          </a:p>
          <a:p>
            <a:pPr marL="0" indent="0">
              <a:buNone/>
            </a:pPr>
            <a:r>
              <a:rPr lang="en-IN" dirty="0" smtClean="0"/>
              <a:t>&lt;script type=“text/javascript”&gt;</a:t>
            </a:r>
          </a:p>
          <a:p>
            <a:pPr marL="0" indent="0">
              <a:buNone/>
            </a:pPr>
            <a:r>
              <a:rPr lang="en-IN" dirty="0"/>
              <a:t>v</a:t>
            </a:r>
            <a:r>
              <a:rPr lang="en-IN" dirty="0" smtClean="0"/>
              <a:t>ar name=“Welcome”;</a:t>
            </a:r>
          </a:p>
          <a:p>
            <a:pPr marL="0" indent="0">
              <a:buNone/>
            </a:pPr>
            <a:r>
              <a:rPr lang="en-IN" dirty="0" smtClean="0"/>
              <a:t>document.write(“name”);</a:t>
            </a:r>
          </a:p>
          <a:p>
            <a:pPr marL="0" indent="0">
              <a:buNone/>
            </a:pPr>
            <a:r>
              <a:rPr lang="en-IN" dirty="0" smtClean="0"/>
              <a:t>&lt;/Script&gt;</a:t>
            </a:r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331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Two number of Addition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&lt;script type=“text/javascript”&gt;</a:t>
            </a:r>
          </a:p>
          <a:p>
            <a:pPr marL="0" indent="0">
              <a:buNone/>
            </a:pPr>
            <a:r>
              <a:rPr lang="en-IN" dirty="0" smtClean="0"/>
              <a:t>var number1=10;</a:t>
            </a:r>
          </a:p>
          <a:p>
            <a:pPr marL="0" indent="0">
              <a:buNone/>
            </a:pPr>
            <a:r>
              <a:rPr lang="en-IN" dirty="0" smtClean="0"/>
              <a:t>var number2=20;</a:t>
            </a:r>
          </a:p>
          <a:p>
            <a:pPr marL="0" indent="0">
              <a:buNone/>
            </a:pPr>
            <a:r>
              <a:rPr lang="en-IN" dirty="0" smtClean="0"/>
              <a:t>var sum=number1+number2;</a:t>
            </a:r>
          </a:p>
          <a:p>
            <a:pPr marL="0" indent="0">
              <a:buNone/>
            </a:pPr>
            <a:r>
              <a:rPr lang="en-IN" dirty="0" smtClean="0"/>
              <a:t>document.write(sum);</a:t>
            </a:r>
          </a:p>
          <a:p>
            <a:pPr marL="0" indent="0">
              <a:buNone/>
            </a:pPr>
            <a:r>
              <a:rPr lang="en-IN" dirty="0" smtClean="0"/>
              <a:t>&lt;/script&gt;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0348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797</Words>
  <Application>Microsoft Office PowerPoint</Application>
  <PresentationFormat>Widescreen</PresentationFormat>
  <Paragraphs>176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JavaScript</vt:lpstr>
      <vt:lpstr>Introduction</vt:lpstr>
      <vt:lpstr>First public release of JavaScript</vt:lpstr>
      <vt:lpstr>Document Write of JS</vt:lpstr>
      <vt:lpstr>Displaying alert box</vt:lpstr>
      <vt:lpstr>Rules of JavaScript</vt:lpstr>
      <vt:lpstr>JavaScript Keywords</vt:lpstr>
      <vt:lpstr>Datatype use of JavaScript</vt:lpstr>
      <vt:lpstr>Two number of Addition</vt:lpstr>
      <vt:lpstr>If statement</vt:lpstr>
      <vt:lpstr>If Statement Example</vt:lpstr>
      <vt:lpstr>Continue…</vt:lpstr>
      <vt:lpstr>For Loop</vt:lpstr>
      <vt:lpstr>While Loop</vt:lpstr>
      <vt:lpstr>Do While Loop</vt:lpstr>
      <vt:lpstr>Getting input from the user</vt:lpstr>
      <vt:lpstr>Switch case statement</vt:lpstr>
      <vt:lpstr>Array</vt:lpstr>
      <vt:lpstr>Array</vt:lpstr>
      <vt:lpstr>DOM (Document Object Model)</vt:lpstr>
      <vt:lpstr>  DOM (Document Object Model) </vt:lpstr>
      <vt:lpstr>Methods of document object</vt:lpstr>
      <vt:lpstr>Object</vt:lpstr>
      <vt:lpstr>Built. in Objects</vt:lpstr>
      <vt:lpstr>Built. in Objects</vt:lpstr>
      <vt:lpstr>Math Objects</vt:lpstr>
      <vt:lpstr>Math Objects</vt:lpstr>
      <vt:lpstr>String</vt:lpstr>
      <vt:lpstr>PowerPoint Presentation</vt:lpstr>
      <vt:lpstr>Regular Expression</vt:lpstr>
      <vt:lpstr>Regular Expression</vt:lpstr>
      <vt:lpstr>Javascript Multicharacter Escape codes</vt:lpstr>
      <vt:lpstr>Word combination &amp; Digit Combination</vt:lpstr>
      <vt:lpstr>Word combination &amp; Digit Combination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Administrator</dc:creator>
  <cp:lastModifiedBy>Administrator</cp:lastModifiedBy>
  <cp:revision>27</cp:revision>
  <dcterms:created xsi:type="dcterms:W3CDTF">2022-10-27T00:50:03Z</dcterms:created>
  <dcterms:modified xsi:type="dcterms:W3CDTF">2022-11-05T06:53:48Z</dcterms:modified>
</cp:coreProperties>
</file>