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93" r:id="rId33"/>
    <p:sldId id="287" r:id="rId34"/>
    <p:sldId id="291" r:id="rId35"/>
    <p:sldId id="300" r:id="rId36"/>
    <p:sldId id="301" r:id="rId37"/>
    <p:sldId id="290" r:id="rId38"/>
    <p:sldId id="292" r:id="rId39"/>
    <p:sldId id="295" r:id="rId40"/>
    <p:sldId id="296" r:id="rId41"/>
    <p:sldId id="302" r:id="rId42"/>
    <p:sldId id="303" r:id="rId43"/>
    <p:sldId id="306" r:id="rId44"/>
    <p:sldId id="298" r:id="rId45"/>
    <p:sldId id="307" r:id="rId46"/>
    <p:sldId id="308" r:id="rId47"/>
    <p:sldId id="294" r:id="rId48"/>
    <p:sldId id="299" r:id="rId4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40" autoAdjust="0"/>
    <p:restoredTop sz="94660"/>
  </p:normalViewPr>
  <p:slideViewPr>
    <p:cSldViewPr snapToGrid="0">
      <p:cViewPr varScale="1">
        <p:scale>
          <a:sx n="85" d="100"/>
          <a:sy n="85" d="100"/>
        </p:scale>
        <p:origin x="9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EC5D8-B481-4913-9447-C9B4AD10152F}" type="datetimeFigureOut">
              <a:rPr lang="en-IN" smtClean="0"/>
              <a:t>05-11-2022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BCB7F-2E25-4248-8D5A-0B468AD116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6457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EC5D8-B481-4913-9447-C9B4AD10152F}" type="datetimeFigureOut">
              <a:rPr lang="en-IN" smtClean="0"/>
              <a:t>05-11-2022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BCB7F-2E25-4248-8D5A-0B468AD116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8231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EC5D8-B481-4913-9447-C9B4AD10152F}" type="datetimeFigureOut">
              <a:rPr lang="en-IN" smtClean="0"/>
              <a:t>05-11-2022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BCB7F-2E25-4248-8D5A-0B468AD116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8921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EC5D8-B481-4913-9447-C9B4AD10152F}" type="datetimeFigureOut">
              <a:rPr lang="en-IN" smtClean="0"/>
              <a:t>05-11-2022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BCB7F-2E25-4248-8D5A-0B468AD116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3971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EC5D8-B481-4913-9447-C9B4AD10152F}" type="datetimeFigureOut">
              <a:rPr lang="en-IN" smtClean="0"/>
              <a:t>05-11-2022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BCB7F-2E25-4248-8D5A-0B468AD116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1656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EC5D8-B481-4913-9447-C9B4AD10152F}" type="datetimeFigureOut">
              <a:rPr lang="en-IN" smtClean="0"/>
              <a:t>05-11-2022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BCB7F-2E25-4248-8D5A-0B468AD116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833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EC5D8-B481-4913-9447-C9B4AD10152F}" type="datetimeFigureOut">
              <a:rPr lang="en-IN" smtClean="0"/>
              <a:t>05-11-2022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BCB7F-2E25-4248-8D5A-0B468AD116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4228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EC5D8-B481-4913-9447-C9B4AD10152F}" type="datetimeFigureOut">
              <a:rPr lang="en-IN" smtClean="0"/>
              <a:t>05-11-2022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BCB7F-2E25-4248-8D5A-0B468AD116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7630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EC5D8-B481-4913-9447-C9B4AD10152F}" type="datetimeFigureOut">
              <a:rPr lang="en-IN" smtClean="0"/>
              <a:t>05-11-2022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BCB7F-2E25-4248-8D5A-0B468AD116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0702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EC5D8-B481-4913-9447-C9B4AD10152F}" type="datetimeFigureOut">
              <a:rPr lang="en-IN" smtClean="0"/>
              <a:t>05-11-2022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BCB7F-2E25-4248-8D5A-0B468AD116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9711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EC5D8-B481-4913-9447-C9B4AD10152F}" type="datetimeFigureOut">
              <a:rPr lang="en-IN" smtClean="0"/>
              <a:t>05-11-2022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BCB7F-2E25-4248-8D5A-0B468AD116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6410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BEC5D8-B481-4913-9447-C9B4AD10152F}" type="datetimeFigureOut">
              <a:rPr lang="en-IN" smtClean="0"/>
              <a:t>05-11-2022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ABCB7F-2E25-4248-8D5A-0B468AD116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3887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hp.net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7. PHP and MySQL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ICT – Training Technical Skills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644078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Variables-Example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IN" dirty="0"/>
              <a:t>&lt;?php</a:t>
            </a:r>
            <a:br>
              <a:rPr lang="en-IN" dirty="0"/>
            </a:br>
            <a:r>
              <a:rPr lang="en-IN" dirty="0"/>
              <a:t>$txt=“welcome to PHP programming!";</a:t>
            </a:r>
            <a:br>
              <a:rPr lang="en-IN" dirty="0"/>
            </a:br>
            <a:r>
              <a:rPr lang="en-IN" dirty="0"/>
              <a:t>$x=16;</a:t>
            </a:r>
            <a:br>
              <a:rPr lang="en-IN" dirty="0"/>
            </a:br>
            <a:r>
              <a:rPr lang="en-IN" dirty="0"/>
              <a:t>?&gt; 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677820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The Concatenation Operator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IN" dirty="0"/>
              <a:t>The concatenation operator (.)  is used to put two string values together</a:t>
            </a:r>
          </a:p>
          <a:p>
            <a:r>
              <a:rPr lang="en-IN" dirty="0"/>
              <a:t>&lt;?php</a:t>
            </a:r>
            <a:br>
              <a:rPr lang="en-IN" dirty="0"/>
            </a:br>
            <a:r>
              <a:rPr lang="en-IN" dirty="0"/>
              <a:t>$txt1="Hai World!";</a:t>
            </a:r>
            <a:br>
              <a:rPr lang="en-IN" dirty="0"/>
            </a:br>
            <a:r>
              <a:rPr lang="en-IN" dirty="0"/>
              <a:t>$txt2="What a nice day!";</a:t>
            </a:r>
            <a:br>
              <a:rPr lang="en-IN" dirty="0"/>
            </a:br>
            <a:r>
              <a:rPr lang="en-IN" dirty="0"/>
              <a:t>echo $txt1 . " " . $txt2;</a:t>
            </a:r>
            <a:br>
              <a:rPr lang="en-IN" dirty="0"/>
            </a:br>
            <a:r>
              <a:rPr lang="en-IN" dirty="0"/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23961917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b="1" dirty="0"/>
              <a:t>The strlen() </a:t>
            </a:r>
            <a:r>
              <a:rPr lang="en-IN" b="1" dirty="0" smtClean="0"/>
              <a:t>function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&lt;?php</a:t>
            </a:r>
            <a:br>
              <a:rPr lang="en-IN" dirty="0"/>
            </a:br>
            <a:r>
              <a:rPr lang="en-IN" dirty="0"/>
              <a:t>echo strlen("Hello world!");</a:t>
            </a:r>
            <a:br>
              <a:rPr lang="en-IN" dirty="0"/>
            </a:br>
            <a:r>
              <a:rPr lang="en-IN" dirty="0"/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28780903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The strpos() function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IN" dirty="0"/>
              <a:t>The strpos() function is used to search for a character/text within a string.</a:t>
            </a:r>
          </a:p>
          <a:p>
            <a:r>
              <a:rPr lang="en-IN" dirty="0"/>
              <a:t>&lt;?php</a:t>
            </a:r>
            <a:br>
              <a:rPr lang="en-IN" dirty="0"/>
            </a:br>
            <a:r>
              <a:rPr lang="en-IN" dirty="0"/>
              <a:t>echo strpos("Hello world!","world");</a:t>
            </a:r>
            <a:br>
              <a:rPr lang="en-IN" dirty="0"/>
            </a:br>
            <a:r>
              <a:rPr lang="en-IN" dirty="0"/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20424153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The if Statement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fontAlgn="base"/>
            <a:r>
              <a:rPr lang="en-IN" b="1" dirty="0"/>
              <a:t>Syntax</a:t>
            </a:r>
          </a:p>
          <a:p>
            <a:pPr lvl="1" fontAlgn="base"/>
            <a:r>
              <a:rPr lang="en-IN" dirty="0"/>
              <a:t>if (</a:t>
            </a:r>
            <a:r>
              <a:rPr lang="en-IN" i="1" dirty="0"/>
              <a:t>condition</a:t>
            </a:r>
            <a:r>
              <a:rPr lang="en-IN" dirty="0"/>
              <a:t>) </a:t>
            </a:r>
            <a:r>
              <a:rPr lang="en-IN" i="1" dirty="0"/>
              <a:t>code to be executed if condition is true;</a:t>
            </a:r>
            <a:endParaRPr lang="en-IN" dirty="0"/>
          </a:p>
          <a:p>
            <a:r>
              <a:rPr lang="en-IN" dirty="0"/>
              <a:t>&lt;html&gt;</a:t>
            </a:r>
            <a:br>
              <a:rPr lang="en-IN" dirty="0"/>
            </a:br>
            <a:r>
              <a:rPr lang="en-IN" dirty="0"/>
              <a:t>&lt;body&gt;</a:t>
            </a:r>
            <a:br>
              <a:rPr lang="en-IN" dirty="0"/>
            </a:br>
            <a:r>
              <a:rPr lang="en-IN" dirty="0"/>
              <a:t>&lt;?php</a:t>
            </a:r>
            <a:br>
              <a:rPr lang="en-IN" dirty="0"/>
            </a:br>
            <a:r>
              <a:rPr lang="en-IN" dirty="0"/>
              <a:t>$age=29;</a:t>
            </a:r>
            <a:br>
              <a:rPr lang="en-IN" dirty="0"/>
            </a:br>
            <a:r>
              <a:rPr lang="en-IN" dirty="0"/>
              <a:t>if ($d &gt; 18){</a:t>
            </a:r>
            <a:endParaRPr lang="en-IN" b="0" dirty="0" smtClean="0">
              <a:effectLst/>
            </a:endParaRPr>
          </a:p>
          <a:p>
            <a:r>
              <a:rPr lang="en-IN" dirty="0"/>
              <a:t>     echo “you are eligible to vote!";</a:t>
            </a:r>
            <a:endParaRPr lang="en-IN" b="0" dirty="0" smtClean="0">
              <a:effectLst/>
            </a:endParaRPr>
          </a:p>
          <a:p>
            <a:r>
              <a:rPr lang="en-IN" dirty="0"/>
              <a:t>    }</a:t>
            </a:r>
            <a:br>
              <a:rPr lang="en-IN" dirty="0"/>
            </a:br>
            <a:r>
              <a:rPr lang="en-IN" dirty="0"/>
              <a:t>?&gt;</a:t>
            </a:r>
            <a:br>
              <a:rPr lang="en-IN" dirty="0"/>
            </a:br>
            <a:r>
              <a:rPr lang="en-IN" dirty="0"/>
              <a:t>&lt;/body&gt;</a:t>
            </a:r>
            <a:br>
              <a:rPr lang="en-IN" dirty="0"/>
            </a:br>
            <a:r>
              <a:rPr lang="en-IN" dirty="0"/>
              <a:t>&lt;/html&gt;</a:t>
            </a:r>
            <a:endParaRPr lang="en-IN" b="0" dirty="0" smtClean="0">
              <a:effectLst/>
            </a:endParaRPr>
          </a:p>
          <a:p>
            <a:pPr marL="0" indent="0" fontAlgn="base">
              <a:buNone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889318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b="1" dirty="0"/>
              <a:t>The if...else </a:t>
            </a:r>
            <a:r>
              <a:rPr lang="en-IN" b="1" dirty="0" smtClean="0"/>
              <a:t>Statement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IN" b="1" dirty="0"/>
              <a:t>Syntax</a:t>
            </a:r>
          </a:p>
          <a:p>
            <a:r>
              <a:rPr lang="en-IN" dirty="0"/>
              <a:t>if (</a:t>
            </a:r>
            <a:r>
              <a:rPr lang="en-IN" i="1" dirty="0"/>
              <a:t>condition</a:t>
            </a:r>
            <a:r>
              <a:rPr lang="en-IN" dirty="0"/>
              <a:t>)</a:t>
            </a:r>
            <a:br>
              <a:rPr lang="en-IN" dirty="0"/>
            </a:br>
            <a:r>
              <a:rPr lang="en-IN" dirty="0"/>
              <a:t>  {</a:t>
            </a:r>
            <a:br>
              <a:rPr lang="en-IN" dirty="0"/>
            </a:br>
            <a:r>
              <a:rPr lang="en-IN" dirty="0"/>
              <a:t>  </a:t>
            </a:r>
            <a:r>
              <a:rPr lang="en-IN" i="1" dirty="0"/>
              <a:t>code to be executed if condition is true;</a:t>
            </a:r>
            <a:br>
              <a:rPr lang="en-IN" i="1" dirty="0"/>
            </a:br>
            <a:r>
              <a:rPr lang="en-IN" i="1" dirty="0"/>
              <a:t>  </a:t>
            </a:r>
            <a:r>
              <a:rPr lang="en-IN" dirty="0"/>
              <a:t>}</a:t>
            </a:r>
            <a:br>
              <a:rPr lang="en-IN" dirty="0"/>
            </a:br>
            <a:r>
              <a:rPr lang="en-IN" dirty="0"/>
              <a:t>else</a:t>
            </a:r>
            <a:br>
              <a:rPr lang="en-IN" dirty="0"/>
            </a:br>
            <a:r>
              <a:rPr lang="en-IN" dirty="0"/>
              <a:t>  {</a:t>
            </a:r>
            <a:br>
              <a:rPr lang="en-IN" dirty="0"/>
            </a:br>
            <a:r>
              <a:rPr lang="en-IN" dirty="0"/>
              <a:t>  </a:t>
            </a:r>
            <a:r>
              <a:rPr lang="en-IN" i="1" dirty="0"/>
              <a:t>code to be executed if condition is false;</a:t>
            </a:r>
            <a:br>
              <a:rPr lang="en-IN" i="1" dirty="0"/>
            </a:br>
            <a:r>
              <a:rPr lang="en-IN" i="1" dirty="0"/>
              <a:t>  </a:t>
            </a:r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951693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/>
              <a:t>&lt;html&gt;</a:t>
            </a:r>
            <a:br>
              <a:rPr lang="en-IN" dirty="0"/>
            </a:br>
            <a:r>
              <a:rPr lang="en-IN" dirty="0"/>
              <a:t>&lt;body&gt;</a:t>
            </a:r>
            <a:br>
              <a:rPr lang="en-IN" dirty="0"/>
            </a:br>
            <a:r>
              <a:rPr lang="en-IN" dirty="0"/>
              <a:t>&lt;?php</a:t>
            </a:r>
            <a:br>
              <a:rPr lang="en-IN" dirty="0"/>
            </a:br>
            <a:r>
              <a:rPr lang="en-IN" dirty="0"/>
              <a:t>$age=29;</a:t>
            </a:r>
            <a:br>
              <a:rPr lang="en-IN" dirty="0"/>
            </a:br>
            <a:r>
              <a:rPr lang="en-IN" dirty="0"/>
              <a:t>if ($d &gt; 18){</a:t>
            </a:r>
            <a:endParaRPr lang="en-IN" b="0" dirty="0" smtClean="0">
              <a:effectLst/>
            </a:endParaRPr>
          </a:p>
          <a:p>
            <a:r>
              <a:rPr lang="en-IN" dirty="0"/>
              <a:t>     echo “you are eligible to vote!";</a:t>
            </a:r>
            <a:endParaRPr lang="en-IN" b="0" dirty="0" smtClean="0">
              <a:effectLst/>
            </a:endParaRPr>
          </a:p>
          <a:p>
            <a:r>
              <a:rPr lang="en-IN" dirty="0"/>
              <a:t>    }</a:t>
            </a:r>
            <a:br>
              <a:rPr lang="en-IN" dirty="0"/>
            </a:br>
            <a:r>
              <a:rPr lang="en-IN" dirty="0"/>
              <a:t>else</a:t>
            </a:r>
            <a:br>
              <a:rPr lang="en-IN" dirty="0"/>
            </a:br>
            <a:r>
              <a:rPr lang="en-IN" dirty="0"/>
              <a:t>  {</a:t>
            </a:r>
            <a:br>
              <a:rPr lang="en-IN" dirty="0"/>
            </a:br>
            <a:r>
              <a:rPr lang="en-IN" dirty="0"/>
              <a:t>  echo “you are not eligible to vote!";</a:t>
            </a:r>
            <a:br>
              <a:rPr lang="en-IN" dirty="0"/>
            </a:br>
            <a:r>
              <a:rPr lang="en-IN" dirty="0"/>
              <a:t>  }</a:t>
            </a:r>
            <a:br>
              <a:rPr lang="en-IN" dirty="0"/>
            </a:br>
            <a:r>
              <a:rPr lang="en-IN" dirty="0"/>
              <a:t>?&gt;</a:t>
            </a:r>
            <a:br>
              <a:rPr lang="en-IN" dirty="0"/>
            </a:br>
            <a:r>
              <a:rPr lang="en-IN" dirty="0"/>
              <a:t>&lt;/body&gt;</a:t>
            </a:r>
            <a:br>
              <a:rPr lang="en-IN" dirty="0"/>
            </a:br>
            <a:r>
              <a:rPr lang="en-IN" dirty="0"/>
              <a:t>&lt;/html</a:t>
            </a:r>
            <a:r>
              <a:rPr lang="en-IN" dirty="0" smtClean="0"/>
              <a:t>&gt;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252091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The if...elseif....else Statement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if (</a:t>
            </a:r>
            <a:r>
              <a:rPr lang="en-IN" i="1" dirty="0"/>
              <a:t>condition</a:t>
            </a:r>
            <a:r>
              <a:rPr lang="en-IN" dirty="0"/>
              <a:t>)</a:t>
            </a:r>
            <a:br>
              <a:rPr lang="en-IN" dirty="0"/>
            </a:br>
            <a:r>
              <a:rPr lang="en-IN" dirty="0"/>
              <a:t>  {</a:t>
            </a:r>
            <a:br>
              <a:rPr lang="en-IN" dirty="0"/>
            </a:br>
            <a:r>
              <a:rPr lang="en-IN" dirty="0"/>
              <a:t>  </a:t>
            </a:r>
            <a:r>
              <a:rPr lang="en-IN" i="1" dirty="0"/>
              <a:t>code to be executed if condition is true;</a:t>
            </a:r>
            <a:br>
              <a:rPr lang="en-IN" i="1" dirty="0"/>
            </a:br>
            <a:r>
              <a:rPr lang="en-IN" i="1" dirty="0"/>
              <a:t>  </a:t>
            </a:r>
            <a:r>
              <a:rPr lang="en-IN" dirty="0"/>
              <a:t>}</a:t>
            </a:r>
            <a:br>
              <a:rPr lang="en-IN" dirty="0"/>
            </a:br>
            <a:r>
              <a:rPr lang="en-IN" dirty="0"/>
              <a:t>elseif (</a:t>
            </a:r>
            <a:r>
              <a:rPr lang="en-IN" i="1" dirty="0"/>
              <a:t>condition</a:t>
            </a:r>
            <a:r>
              <a:rPr lang="en-IN" dirty="0"/>
              <a:t>)</a:t>
            </a:r>
            <a:br>
              <a:rPr lang="en-IN" dirty="0"/>
            </a:br>
            <a:r>
              <a:rPr lang="en-IN" dirty="0"/>
              <a:t>  {</a:t>
            </a:r>
            <a:br>
              <a:rPr lang="en-IN" dirty="0"/>
            </a:br>
            <a:r>
              <a:rPr lang="en-IN" dirty="0"/>
              <a:t>  </a:t>
            </a:r>
            <a:r>
              <a:rPr lang="en-IN" i="1" dirty="0"/>
              <a:t>code to be executed if condition is true;</a:t>
            </a:r>
            <a:br>
              <a:rPr lang="en-IN" i="1" dirty="0"/>
            </a:br>
            <a:r>
              <a:rPr lang="en-IN" i="1" dirty="0"/>
              <a:t>  </a:t>
            </a:r>
            <a:r>
              <a:rPr lang="en-IN" dirty="0"/>
              <a:t>}</a:t>
            </a:r>
            <a:r>
              <a:rPr lang="en-IN" i="1" dirty="0"/>
              <a:t/>
            </a:r>
            <a:br>
              <a:rPr lang="en-IN" i="1" dirty="0"/>
            </a:br>
            <a:r>
              <a:rPr lang="en-IN" dirty="0"/>
              <a:t>else</a:t>
            </a:r>
            <a:br>
              <a:rPr lang="en-IN" dirty="0"/>
            </a:br>
            <a:r>
              <a:rPr lang="en-IN" dirty="0"/>
              <a:t>  {</a:t>
            </a:r>
            <a:br>
              <a:rPr lang="en-IN" dirty="0"/>
            </a:br>
            <a:r>
              <a:rPr lang="en-IN" dirty="0"/>
              <a:t>  </a:t>
            </a:r>
            <a:r>
              <a:rPr lang="en-IN" i="1" dirty="0"/>
              <a:t>code to be executed if condition is false;</a:t>
            </a:r>
            <a:br>
              <a:rPr lang="en-IN" i="1" dirty="0"/>
            </a:br>
            <a:r>
              <a:rPr lang="en-IN" dirty="0"/>
              <a:t>  }</a:t>
            </a:r>
          </a:p>
        </p:txBody>
      </p:sp>
    </p:spTree>
    <p:extLst>
      <p:ext uri="{BB962C8B-B14F-4D97-AF65-F5344CB8AC3E}">
        <p14:creationId xmlns:p14="http://schemas.microsoft.com/office/powerpoint/2010/main" val="14548044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72730"/>
          </a:xfrm>
        </p:spPr>
        <p:txBody>
          <a:bodyPr/>
          <a:lstStyle/>
          <a:p>
            <a:pPr algn="ctr"/>
            <a:r>
              <a:rPr lang="en-IN" b="1" dirty="0"/>
              <a:t>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13164"/>
            <a:ext cx="10515600" cy="4763799"/>
          </a:xfrm>
        </p:spPr>
        <p:txBody>
          <a:bodyPr>
            <a:normAutofit fontScale="70000" lnSpcReduction="20000"/>
          </a:bodyPr>
          <a:lstStyle/>
          <a:p>
            <a:r>
              <a:rPr lang="en-IN" dirty="0"/>
              <a:t>&lt;html&gt;</a:t>
            </a:r>
            <a:br>
              <a:rPr lang="en-IN" dirty="0"/>
            </a:br>
            <a:r>
              <a:rPr lang="en-IN" dirty="0"/>
              <a:t>&lt;body&gt;</a:t>
            </a:r>
            <a:br>
              <a:rPr lang="en-IN" dirty="0"/>
            </a:br>
            <a:r>
              <a:rPr lang="en-IN" dirty="0"/>
              <a:t>&lt;?php</a:t>
            </a:r>
            <a:br>
              <a:rPr lang="en-IN" dirty="0"/>
            </a:br>
            <a:r>
              <a:rPr lang="en-IN" dirty="0"/>
              <a:t>$age=4;</a:t>
            </a:r>
            <a:br>
              <a:rPr lang="en-IN" dirty="0"/>
            </a:br>
            <a:r>
              <a:rPr lang="en-IN" dirty="0"/>
              <a:t>if ($age &gt; 18){</a:t>
            </a:r>
            <a:endParaRPr lang="en-IN" b="0" dirty="0" smtClean="0">
              <a:effectLst/>
            </a:endParaRPr>
          </a:p>
          <a:p>
            <a:r>
              <a:rPr lang="en-IN" dirty="0"/>
              <a:t>     echo “you are eligible to vote!";</a:t>
            </a:r>
            <a:endParaRPr lang="en-IN" b="0" dirty="0" smtClean="0">
              <a:effectLst/>
            </a:endParaRPr>
          </a:p>
          <a:p>
            <a:r>
              <a:rPr lang="en-IN" dirty="0"/>
              <a:t>    }</a:t>
            </a:r>
            <a:endParaRPr lang="en-IN" b="0" dirty="0" smtClean="0">
              <a:effectLst/>
            </a:endParaRPr>
          </a:p>
          <a:p>
            <a:r>
              <a:rPr lang="en-IN" dirty="0"/>
              <a:t>else  if (age &lt; 5)</a:t>
            </a:r>
            <a:br>
              <a:rPr lang="en-IN" dirty="0"/>
            </a:br>
            <a:r>
              <a:rPr lang="en-IN" dirty="0"/>
              <a:t>  {</a:t>
            </a:r>
            <a:br>
              <a:rPr lang="en-IN" dirty="0"/>
            </a:br>
            <a:r>
              <a:rPr lang="en-IN" dirty="0"/>
              <a:t>  echo “you are a small baby! you are not eligible to vote! ";</a:t>
            </a:r>
            <a:br>
              <a:rPr lang="en-IN" dirty="0"/>
            </a:br>
            <a:r>
              <a:rPr lang="en-IN" dirty="0"/>
              <a:t>  }</a:t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r>
              <a:rPr lang="en-IN" dirty="0"/>
              <a:t>else </a:t>
            </a:r>
            <a:br>
              <a:rPr lang="en-IN" dirty="0"/>
            </a:br>
            <a:r>
              <a:rPr lang="en-IN" dirty="0"/>
              <a:t>  {</a:t>
            </a:r>
            <a:br>
              <a:rPr lang="en-IN" dirty="0"/>
            </a:br>
            <a:r>
              <a:rPr lang="en-IN" dirty="0"/>
              <a:t>  echo “you are not eligible to vote!";</a:t>
            </a:r>
            <a:br>
              <a:rPr lang="en-IN" dirty="0"/>
            </a:br>
            <a:r>
              <a:rPr lang="en-IN" dirty="0"/>
              <a:t>  }</a:t>
            </a:r>
            <a:br>
              <a:rPr lang="en-IN" dirty="0"/>
            </a:br>
            <a:r>
              <a:rPr lang="en-IN" dirty="0"/>
              <a:t>?&gt;</a:t>
            </a:r>
            <a:br>
              <a:rPr lang="en-IN" dirty="0"/>
            </a:br>
            <a:r>
              <a:rPr lang="en-IN" dirty="0"/>
              <a:t>&lt;/body&gt;</a:t>
            </a:r>
            <a:br>
              <a:rPr lang="en-IN" dirty="0"/>
            </a:br>
            <a:r>
              <a:rPr lang="en-IN" dirty="0"/>
              <a:t>&lt;/html</a:t>
            </a:r>
            <a:r>
              <a:rPr lang="en-IN" dirty="0" smtClean="0"/>
              <a:t>&gt;</a:t>
            </a:r>
            <a:endParaRPr lang="en-IN" b="0" dirty="0" smtClean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1634151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The PHP Switch Statement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fontAlgn="base"/>
            <a:r>
              <a:rPr lang="en-IN" b="1" dirty="0"/>
              <a:t>Syntax</a:t>
            </a:r>
          </a:p>
          <a:p>
            <a:r>
              <a:rPr lang="en-IN" dirty="0"/>
              <a:t>switch (</a:t>
            </a:r>
            <a:r>
              <a:rPr lang="en-IN" i="1" dirty="0"/>
              <a:t>n</a:t>
            </a:r>
            <a:r>
              <a:rPr lang="en-IN" dirty="0"/>
              <a:t>)</a:t>
            </a:r>
            <a:br>
              <a:rPr lang="en-IN" dirty="0"/>
            </a:br>
            <a:r>
              <a:rPr lang="en-IN" dirty="0"/>
              <a:t>{</a:t>
            </a:r>
            <a:br>
              <a:rPr lang="en-IN" dirty="0"/>
            </a:br>
            <a:r>
              <a:rPr lang="en-IN" dirty="0"/>
              <a:t>case </a:t>
            </a:r>
            <a:r>
              <a:rPr lang="en-IN" i="1" dirty="0"/>
              <a:t>label1: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>  </a:t>
            </a:r>
            <a:r>
              <a:rPr lang="en-IN" i="1" dirty="0"/>
              <a:t>code to be executed if n=label1;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>  break;</a:t>
            </a:r>
            <a:br>
              <a:rPr lang="en-IN" dirty="0"/>
            </a:br>
            <a:r>
              <a:rPr lang="en-IN" dirty="0"/>
              <a:t>case </a:t>
            </a:r>
            <a:r>
              <a:rPr lang="en-IN" i="1" dirty="0"/>
              <a:t>label2: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>  </a:t>
            </a:r>
            <a:r>
              <a:rPr lang="en-IN" i="1" dirty="0"/>
              <a:t>code to be executed if n=label2;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>  break;</a:t>
            </a:r>
            <a:br>
              <a:rPr lang="en-IN" dirty="0"/>
            </a:br>
            <a:r>
              <a:rPr lang="en-IN" dirty="0"/>
              <a:t>default:</a:t>
            </a:r>
            <a:br>
              <a:rPr lang="en-IN" dirty="0"/>
            </a:br>
            <a:r>
              <a:rPr lang="en-IN" dirty="0"/>
              <a:t>  </a:t>
            </a:r>
            <a:r>
              <a:rPr lang="en-IN" i="1" dirty="0"/>
              <a:t>code to be executed if n is different from both label1 and label2;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21535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PHP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IN" dirty="0"/>
              <a:t>Initially known as </a:t>
            </a:r>
            <a:r>
              <a:rPr lang="en-IN" b="1" i="1" dirty="0"/>
              <a:t>P</a:t>
            </a:r>
            <a:r>
              <a:rPr lang="en-IN" i="1" dirty="0"/>
              <a:t>ersonal </a:t>
            </a:r>
            <a:r>
              <a:rPr lang="en-IN" b="1" i="1" dirty="0"/>
              <a:t>H</a:t>
            </a:r>
            <a:r>
              <a:rPr lang="en-IN" i="1" dirty="0"/>
              <a:t>ome </a:t>
            </a:r>
            <a:r>
              <a:rPr lang="en-IN" b="1" i="1" dirty="0"/>
              <a:t>P</a:t>
            </a:r>
            <a:r>
              <a:rPr lang="en-IN" i="1" dirty="0"/>
              <a:t>age</a:t>
            </a:r>
            <a:endParaRPr lang="en-IN" dirty="0"/>
          </a:p>
          <a:p>
            <a:pPr fontAlgn="base"/>
            <a:r>
              <a:rPr lang="en-IN" dirty="0"/>
              <a:t>Now PHP stands for </a:t>
            </a:r>
            <a:r>
              <a:rPr lang="en-IN" b="1" dirty="0"/>
              <a:t>P</a:t>
            </a:r>
            <a:r>
              <a:rPr lang="en-IN" dirty="0"/>
              <a:t>HP: </a:t>
            </a:r>
            <a:r>
              <a:rPr lang="en-IN" b="1" dirty="0"/>
              <a:t>H</a:t>
            </a:r>
            <a:r>
              <a:rPr lang="en-IN" dirty="0"/>
              <a:t>ypertext </a:t>
            </a:r>
            <a:r>
              <a:rPr lang="en-IN" b="1" dirty="0"/>
              <a:t>P</a:t>
            </a:r>
            <a:r>
              <a:rPr lang="en-IN" dirty="0"/>
              <a:t>reprocessor</a:t>
            </a:r>
          </a:p>
          <a:p>
            <a:pPr fontAlgn="base"/>
            <a:r>
              <a:rPr lang="en-IN" dirty="0"/>
              <a:t>PHP is a widely-used, open source scripting language</a:t>
            </a:r>
          </a:p>
          <a:p>
            <a:pPr fontAlgn="base"/>
            <a:r>
              <a:rPr lang="en-IN" dirty="0"/>
              <a:t>PHP is free to download and use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039465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fontAlgn="base"/>
            <a:r>
              <a:rPr lang="en-IN" dirty="0"/>
              <a:t>&lt;html&gt;</a:t>
            </a:r>
            <a:br>
              <a:rPr lang="en-IN" dirty="0"/>
            </a:br>
            <a:r>
              <a:rPr lang="en-IN" dirty="0"/>
              <a:t>&lt;body&gt;</a:t>
            </a:r>
            <a:br>
              <a:rPr lang="en-IN" dirty="0"/>
            </a:br>
            <a:r>
              <a:rPr lang="en-IN" dirty="0"/>
              <a:t>&lt;?php</a:t>
            </a:r>
            <a:br>
              <a:rPr lang="en-IN" dirty="0"/>
            </a:br>
            <a:r>
              <a:rPr lang="en-IN" dirty="0"/>
              <a:t>$x=1;</a:t>
            </a:r>
            <a:br>
              <a:rPr lang="en-IN" dirty="0"/>
            </a:br>
            <a:r>
              <a:rPr lang="en-IN" dirty="0"/>
              <a:t>switch ($x)</a:t>
            </a:r>
            <a:br>
              <a:rPr lang="en-IN" dirty="0"/>
            </a:br>
            <a:r>
              <a:rPr lang="en-IN" dirty="0"/>
              <a:t>{</a:t>
            </a:r>
            <a:br>
              <a:rPr lang="en-IN" dirty="0"/>
            </a:br>
            <a:r>
              <a:rPr lang="en-IN" dirty="0"/>
              <a:t>case 1:</a:t>
            </a:r>
            <a:br>
              <a:rPr lang="en-IN" dirty="0"/>
            </a:br>
            <a:r>
              <a:rPr lang="en-IN" dirty="0"/>
              <a:t>  echo "Number 1";</a:t>
            </a:r>
            <a:br>
              <a:rPr lang="en-IN" dirty="0"/>
            </a:br>
            <a:r>
              <a:rPr lang="en-IN" dirty="0"/>
              <a:t>  break;</a:t>
            </a:r>
            <a:br>
              <a:rPr lang="en-IN" dirty="0"/>
            </a:br>
            <a:r>
              <a:rPr lang="en-IN" dirty="0"/>
              <a:t>case 2:</a:t>
            </a:r>
            <a:br>
              <a:rPr lang="en-IN" dirty="0"/>
            </a:br>
            <a:r>
              <a:rPr lang="en-IN" dirty="0"/>
              <a:t>  echo "Number 2";</a:t>
            </a:r>
            <a:br>
              <a:rPr lang="en-IN" dirty="0"/>
            </a:br>
            <a:r>
              <a:rPr lang="en-IN" dirty="0"/>
              <a:t>  break;</a:t>
            </a:r>
            <a:br>
              <a:rPr lang="en-IN" dirty="0"/>
            </a:br>
            <a:r>
              <a:rPr lang="en-IN" dirty="0"/>
              <a:t>case 3:</a:t>
            </a:r>
            <a:br>
              <a:rPr lang="en-IN" dirty="0"/>
            </a:br>
            <a:r>
              <a:rPr lang="en-IN" dirty="0"/>
              <a:t>  echo "Number 3";</a:t>
            </a:r>
            <a:br>
              <a:rPr lang="en-IN" dirty="0"/>
            </a:br>
            <a:r>
              <a:rPr lang="en-IN" dirty="0"/>
              <a:t>  break;</a:t>
            </a:r>
            <a:br>
              <a:rPr lang="en-IN" dirty="0"/>
            </a:br>
            <a:r>
              <a:rPr lang="en-IN" dirty="0"/>
              <a:t>default:</a:t>
            </a:r>
            <a:br>
              <a:rPr lang="en-IN" dirty="0"/>
            </a:br>
            <a:r>
              <a:rPr lang="en-IN" dirty="0"/>
              <a:t>  echo "No number between 1 and 3";</a:t>
            </a:r>
            <a:br>
              <a:rPr lang="en-IN" dirty="0"/>
            </a:br>
            <a:r>
              <a:rPr lang="en-IN" dirty="0"/>
              <a:t>}</a:t>
            </a:r>
            <a:br>
              <a:rPr lang="en-IN" dirty="0"/>
            </a:br>
            <a:r>
              <a:rPr lang="en-IN" dirty="0"/>
              <a:t>?&gt;</a:t>
            </a:r>
            <a:br>
              <a:rPr lang="en-IN" dirty="0"/>
            </a:br>
            <a:r>
              <a:rPr lang="en-IN" dirty="0"/>
              <a:t>&lt;/body&gt;</a:t>
            </a:r>
            <a:br>
              <a:rPr lang="en-IN" dirty="0"/>
            </a:br>
            <a:r>
              <a:rPr lang="en-IN" dirty="0"/>
              <a:t>&lt;/html&gt;</a:t>
            </a:r>
          </a:p>
          <a:p>
            <a:pPr marL="0" indent="0" fontAlgn="base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497923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Array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IN" dirty="0"/>
              <a:t>An array is a special variable, which can store multiple values in one single variable.</a:t>
            </a:r>
          </a:p>
          <a:p>
            <a:pPr fontAlgn="base"/>
            <a:r>
              <a:rPr lang="en-IN" dirty="0"/>
              <a:t>There are two methods to create a array</a:t>
            </a:r>
          </a:p>
          <a:p>
            <a:pPr lvl="1" fontAlgn="base"/>
            <a:r>
              <a:rPr lang="en-IN" dirty="0"/>
              <a:t>(1) $cars=array("Saab","Volvo","BMW","Toyota");</a:t>
            </a:r>
          </a:p>
          <a:p>
            <a:r>
              <a:rPr lang="en-IN" dirty="0"/>
              <a:t>(2) $cars[0]="Saab";</a:t>
            </a:r>
            <a:br>
              <a:rPr lang="en-IN" dirty="0"/>
            </a:br>
            <a:r>
              <a:rPr lang="en-IN" dirty="0"/>
              <a:t>      $cars[1]="Volvo";</a:t>
            </a:r>
            <a:br>
              <a:rPr lang="en-IN" dirty="0"/>
            </a:br>
            <a:r>
              <a:rPr lang="en-IN" dirty="0"/>
              <a:t>    $cars[2]="BMW";</a:t>
            </a:r>
            <a:br>
              <a:rPr lang="en-IN" dirty="0"/>
            </a:br>
            <a:r>
              <a:rPr lang="en-IN" dirty="0"/>
              <a:t>    $cars[3]="Toyota";</a:t>
            </a:r>
          </a:p>
        </p:txBody>
      </p:sp>
    </p:spTree>
    <p:extLst>
      <p:ext uri="{BB962C8B-B14F-4D97-AF65-F5344CB8AC3E}">
        <p14:creationId xmlns:p14="http://schemas.microsoft.com/office/powerpoint/2010/main" val="31519482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dirty="0"/>
              <a:t>&lt;html&gt;</a:t>
            </a:r>
            <a:endParaRPr lang="en-IN" b="0" dirty="0" smtClean="0">
              <a:effectLst/>
            </a:endParaRPr>
          </a:p>
          <a:p>
            <a:pPr marL="0" indent="0">
              <a:buNone/>
            </a:pPr>
            <a:r>
              <a:rPr lang="en-IN" dirty="0"/>
              <a:t>&lt;body&gt;</a:t>
            </a:r>
            <a:endParaRPr lang="en-IN" b="0" dirty="0" smtClean="0">
              <a:effectLst/>
            </a:endParaRPr>
          </a:p>
          <a:p>
            <a:pPr marL="0" indent="0">
              <a:buNone/>
            </a:pPr>
            <a:r>
              <a:rPr lang="en-IN" dirty="0"/>
              <a:t>&lt;?php</a:t>
            </a:r>
            <a:endParaRPr lang="en-IN" b="0" dirty="0" smtClean="0">
              <a:effectLst/>
            </a:endParaRPr>
          </a:p>
          <a:p>
            <a:pPr marL="0" indent="0">
              <a:buNone/>
            </a:pPr>
            <a:r>
              <a:rPr lang="en-IN" dirty="0"/>
              <a:t>$cars[0]="Saab";</a:t>
            </a:r>
            <a:endParaRPr lang="en-IN" b="0" dirty="0" smtClean="0">
              <a:effectLst/>
            </a:endParaRPr>
          </a:p>
          <a:p>
            <a:pPr marL="0" indent="0">
              <a:buNone/>
            </a:pPr>
            <a:r>
              <a:rPr lang="en-IN" dirty="0"/>
              <a:t>$cars[1]="Volvo";</a:t>
            </a:r>
            <a:endParaRPr lang="en-IN" b="0" dirty="0" smtClean="0">
              <a:effectLst/>
            </a:endParaRPr>
          </a:p>
          <a:p>
            <a:pPr marL="0" indent="0">
              <a:buNone/>
            </a:pPr>
            <a:r>
              <a:rPr lang="en-IN" dirty="0"/>
              <a:t>$cars[2]="BMW";</a:t>
            </a:r>
            <a:endParaRPr lang="en-IN" b="0" dirty="0" smtClean="0">
              <a:effectLst/>
            </a:endParaRPr>
          </a:p>
          <a:p>
            <a:pPr marL="0" indent="0">
              <a:buNone/>
            </a:pPr>
            <a:r>
              <a:rPr lang="en-IN" dirty="0"/>
              <a:t>$cars[3]="Toyota";</a:t>
            </a:r>
            <a:endParaRPr lang="en-IN" b="0" dirty="0" smtClean="0">
              <a:effectLst/>
            </a:endParaRPr>
          </a:p>
          <a:p>
            <a:pPr marL="0" indent="0">
              <a:buNone/>
            </a:pPr>
            <a:r>
              <a:rPr lang="en-IN" dirty="0"/>
              <a:t>echo $cars[0] . " and " . $cars[1] . " are list of costly cars.";</a:t>
            </a:r>
            <a:endParaRPr lang="en-IN" b="0" dirty="0" smtClean="0">
              <a:effectLst/>
            </a:endParaRPr>
          </a:p>
          <a:p>
            <a:pPr marL="0" indent="0">
              <a:buNone/>
            </a:pPr>
            <a:r>
              <a:rPr lang="en-IN" dirty="0"/>
              <a:t>?&gt;</a:t>
            </a:r>
            <a:endParaRPr lang="en-IN" b="0" dirty="0" smtClean="0">
              <a:effectLst/>
            </a:endParaRPr>
          </a:p>
          <a:p>
            <a:pPr marL="0" indent="0">
              <a:buNone/>
            </a:pPr>
            <a:r>
              <a:rPr lang="en-IN" dirty="0"/>
              <a:t>&lt;/body&gt;</a:t>
            </a:r>
            <a:endParaRPr lang="en-IN" b="0" dirty="0" smtClean="0">
              <a:effectLst/>
            </a:endParaRPr>
          </a:p>
          <a:p>
            <a:pPr marL="0" indent="0">
              <a:buNone/>
            </a:pPr>
            <a:r>
              <a:rPr lang="en-IN" dirty="0"/>
              <a:t>&lt;/html&gt;</a:t>
            </a:r>
            <a:endParaRPr lang="en-IN" b="0" dirty="0" smtClean="0">
              <a:effectLst/>
            </a:endParaRPr>
          </a:p>
          <a:p>
            <a:pPr marL="0" indent="0">
              <a:buNone/>
            </a:pP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81774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The while Loop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IN" b="1" dirty="0"/>
              <a:t>Syntax</a:t>
            </a:r>
          </a:p>
          <a:p>
            <a:pPr lvl="1" fontAlgn="base"/>
            <a:r>
              <a:rPr lang="en-IN" dirty="0"/>
              <a:t>while (</a:t>
            </a:r>
            <a:r>
              <a:rPr lang="en-IN" i="1" dirty="0"/>
              <a:t>condition</a:t>
            </a:r>
            <a:r>
              <a:rPr lang="en-IN" dirty="0"/>
              <a:t>)</a:t>
            </a:r>
            <a:br>
              <a:rPr lang="en-IN" dirty="0"/>
            </a:br>
            <a:r>
              <a:rPr lang="en-IN" dirty="0"/>
              <a:t>  {</a:t>
            </a:r>
            <a:br>
              <a:rPr lang="en-IN" dirty="0"/>
            </a:br>
            <a:r>
              <a:rPr lang="en-IN" i="1" dirty="0"/>
              <a:t>  code to be executed</a:t>
            </a:r>
            <a:r>
              <a:rPr lang="en-IN" dirty="0"/>
              <a:t>;</a:t>
            </a:r>
            <a:br>
              <a:rPr lang="en-IN" dirty="0"/>
            </a:br>
            <a:r>
              <a:rPr lang="en-IN" dirty="0"/>
              <a:t>  } 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091648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fontAlgn="base"/>
            <a:r>
              <a:rPr lang="en-IN" dirty="0"/>
              <a:t>&lt;html&gt;</a:t>
            </a:r>
            <a:br>
              <a:rPr lang="en-IN" dirty="0"/>
            </a:br>
            <a:r>
              <a:rPr lang="en-IN" dirty="0"/>
              <a:t>&lt;body&gt;</a:t>
            </a:r>
            <a:br>
              <a:rPr lang="en-IN" dirty="0"/>
            </a:br>
            <a:r>
              <a:rPr lang="en-IN" dirty="0"/>
              <a:t>&lt;?php</a:t>
            </a:r>
            <a:br>
              <a:rPr lang="en-IN" dirty="0"/>
            </a:br>
            <a:r>
              <a:rPr lang="en-IN" dirty="0"/>
              <a:t>$i=1;</a:t>
            </a:r>
            <a:br>
              <a:rPr lang="en-IN" dirty="0"/>
            </a:br>
            <a:r>
              <a:rPr lang="en-IN" dirty="0"/>
              <a:t>while($i&lt;=5)</a:t>
            </a:r>
            <a:br>
              <a:rPr lang="en-IN" dirty="0"/>
            </a:br>
            <a:r>
              <a:rPr lang="en-IN" dirty="0"/>
              <a:t>  {</a:t>
            </a:r>
            <a:br>
              <a:rPr lang="en-IN" dirty="0"/>
            </a:br>
            <a:r>
              <a:rPr lang="en-IN" dirty="0"/>
              <a:t>  echo "The number is " . $i . "&lt;br&gt;";</a:t>
            </a:r>
            <a:br>
              <a:rPr lang="en-IN" dirty="0"/>
            </a:br>
            <a:r>
              <a:rPr lang="en-IN" dirty="0"/>
              <a:t>  $i++;</a:t>
            </a:r>
            <a:br>
              <a:rPr lang="en-IN" dirty="0"/>
            </a:br>
            <a:r>
              <a:rPr lang="en-IN" dirty="0"/>
              <a:t>  }</a:t>
            </a:r>
            <a:br>
              <a:rPr lang="en-IN" dirty="0"/>
            </a:br>
            <a:r>
              <a:rPr lang="en-IN" dirty="0"/>
              <a:t>?&gt;</a:t>
            </a:r>
            <a:br>
              <a:rPr lang="en-IN" dirty="0"/>
            </a:br>
            <a:r>
              <a:rPr lang="en-IN" dirty="0"/>
              <a:t>&lt;/body&gt;</a:t>
            </a:r>
            <a:br>
              <a:rPr lang="en-IN" dirty="0"/>
            </a:br>
            <a:r>
              <a:rPr lang="en-IN" dirty="0"/>
              <a:t>&lt;/html&gt;</a:t>
            </a:r>
          </a:p>
          <a:p>
            <a:pPr marL="0" indent="0" fontAlgn="base">
              <a:buNone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486447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b="1" dirty="0"/>
              <a:t>The do...while </a:t>
            </a:r>
            <a:r>
              <a:rPr lang="en-IN" b="1" dirty="0" smtClean="0"/>
              <a:t>Statement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IN" b="1" dirty="0"/>
              <a:t>Syntax</a:t>
            </a:r>
          </a:p>
          <a:p>
            <a:r>
              <a:rPr lang="en-IN" dirty="0"/>
              <a:t>do</a:t>
            </a:r>
            <a:br>
              <a:rPr lang="en-IN" dirty="0"/>
            </a:br>
            <a:r>
              <a:rPr lang="en-IN" dirty="0"/>
              <a:t>  {</a:t>
            </a:r>
            <a:br>
              <a:rPr lang="en-IN" dirty="0"/>
            </a:br>
            <a:r>
              <a:rPr lang="en-IN" i="1" dirty="0"/>
              <a:t>  code to be executed;</a:t>
            </a:r>
            <a:br>
              <a:rPr lang="en-IN" i="1" dirty="0"/>
            </a:br>
            <a:r>
              <a:rPr lang="en-IN" i="1" dirty="0"/>
              <a:t>  </a:t>
            </a:r>
            <a:r>
              <a:rPr lang="en-IN" dirty="0"/>
              <a:t>}</a:t>
            </a:r>
            <a:br>
              <a:rPr lang="en-IN" dirty="0"/>
            </a:br>
            <a:r>
              <a:rPr lang="en-IN" dirty="0"/>
              <a:t>while (</a:t>
            </a:r>
            <a:r>
              <a:rPr lang="en-IN" i="1" dirty="0"/>
              <a:t>condition</a:t>
            </a:r>
            <a:r>
              <a:rPr lang="en-IN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5068205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fontAlgn="base"/>
            <a:r>
              <a:rPr lang="en-IN" dirty="0"/>
              <a:t>&lt;html&gt;</a:t>
            </a:r>
            <a:br>
              <a:rPr lang="en-IN" dirty="0"/>
            </a:br>
            <a:r>
              <a:rPr lang="en-IN" dirty="0"/>
              <a:t>&lt;body&gt;</a:t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r>
              <a:rPr lang="en-IN" dirty="0"/>
              <a:t>&lt;?php</a:t>
            </a:r>
            <a:br>
              <a:rPr lang="en-IN" dirty="0"/>
            </a:br>
            <a:r>
              <a:rPr lang="en-IN" dirty="0"/>
              <a:t>$i=1;</a:t>
            </a:r>
            <a:br>
              <a:rPr lang="en-IN" dirty="0"/>
            </a:br>
            <a:r>
              <a:rPr lang="en-IN" dirty="0"/>
              <a:t>do</a:t>
            </a:r>
            <a:br>
              <a:rPr lang="en-IN" dirty="0"/>
            </a:br>
            <a:r>
              <a:rPr lang="en-IN" dirty="0"/>
              <a:t>  {</a:t>
            </a:r>
            <a:br>
              <a:rPr lang="en-IN" dirty="0"/>
            </a:br>
            <a:r>
              <a:rPr lang="en-IN" dirty="0"/>
              <a:t>  $i++;</a:t>
            </a:r>
            <a:br>
              <a:rPr lang="en-IN" dirty="0"/>
            </a:br>
            <a:r>
              <a:rPr lang="en-IN" dirty="0"/>
              <a:t>  echo "The number is " . $i . "&lt;br&gt;";</a:t>
            </a:r>
            <a:br>
              <a:rPr lang="en-IN" dirty="0"/>
            </a:br>
            <a:r>
              <a:rPr lang="en-IN" dirty="0"/>
              <a:t>  }</a:t>
            </a:r>
            <a:br>
              <a:rPr lang="en-IN" dirty="0"/>
            </a:br>
            <a:r>
              <a:rPr lang="en-IN" dirty="0"/>
              <a:t>while ($i&lt;=5);</a:t>
            </a:r>
            <a:br>
              <a:rPr lang="en-IN" dirty="0"/>
            </a:br>
            <a:r>
              <a:rPr lang="en-IN" dirty="0"/>
              <a:t>?&gt;</a:t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r>
              <a:rPr lang="en-IN" dirty="0"/>
              <a:t>&lt;/body&gt;</a:t>
            </a:r>
            <a:br>
              <a:rPr lang="en-IN" dirty="0"/>
            </a:br>
            <a:r>
              <a:rPr lang="en-IN" dirty="0"/>
              <a:t>&lt;/html&gt; 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706024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The for Loop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IN" b="1" dirty="0"/>
              <a:t>Syntax</a:t>
            </a:r>
          </a:p>
          <a:p>
            <a:r>
              <a:rPr lang="en-IN" dirty="0"/>
              <a:t>for (</a:t>
            </a:r>
            <a:r>
              <a:rPr lang="en-IN" i="1" dirty="0"/>
              <a:t>init; condition; increment</a:t>
            </a:r>
            <a:r>
              <a:rPr lang="en-IN" dirty="0"/>
              <a:t>)</a:t>
            </a:r>
            <a:br>
              <a:rPr lang="en-IN" dirty="0"/>
            </a:br>
            <a:r>
              <a:rPr lang="en-IN" dirty="0"/>
              <a:t>  {</a:t>
            </a:r>
            <a:br>
              <a:rPr lang="en-IN" dirty="0"/>
            </a:br>
            <a:r>
              <a:rPr lang="en-IN" dirty="0"/>
              <a:t>  </a:t>
            </a:r>
            <a:r>
              <a:rPr lang="en-IN" i="1" dirty="0"/>
              <a:t>code to be executed;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>  }</a:t>
            </a:r>
          </a:p>
        </p:txBody>
      </p:sp>
    </p:spTree>
    <p:extLst>
      <p:ext uri="{BB962C8B-B14F-4D97-AF65-F5344CB8AC3E}">
        <p14:creationId xmlns:p14="http://schemas.microsoft.com/office/powerpoint/2010/main" val="15161168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&lt;html&gt;</a:t>
            </a:r>
            <a:br>
              <a:rPr lang="en-IN" dirty="0"/>
            </a:br>
            <a:r>
              <a:rPr lang="en-IN" dirty="0"/>
              <a:t>&lt;body&gt;</a:t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r>
              <a:rPr lang="en-IN" dirty="0"/>
              <a:t>&lt;?php</a:t>
            </a:r>
            <a:br>
              <a:rPr lang="en-IN" dirty="0"/>
            </a:br>
            <a:r>
              <a:rPr lang="en-IN" dirty="0"/>
              <a:t>for ($i=1; $i&lt;=5; $i++)</a:t>
            </a:r>
            <a:br>
              <a:rPr lang="en-IN" dirty="0"/>
            </a:br>
            <a:r>
              <a:rPr lang="en-IN" dirty="0"/>
              <a:t>  {</a:t>
            </a:r>
            <a:br>
              <a:rPr lang="en-IN" dirty="0"/>
            </a:br>
            <a:r>
              <a:rPr lang="en-IN" dirty="0"/>
              <a:t>  echo "The number is " . $i . "&lt;br&gt;";</a:t>
            </a:r>
            <a:br>
              <a:rPr lang="en-IN" dirty="0"/>
            </a:br>
            <a:r>
              <a:rPr lang="en-IN" dirty="0"/>
              <a:t>  }</a:t>
            </a:r>
            <a:br>
              <a:rPr lang="en-IN" dirty="0"/>
            </a:br>
            <a:r>
              <a:rPr lang="en-IN" dirty="0"/>
              <a:t>?&gt;</a:t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r>
              <a:rPr lang="en-IN" dirty="0"/>
              <a:t>&lt;/body&gt;</a:t>
            </a:r>
            <a:br>
              <a:rPr lang="en-IN" dirty="0"/>
            </a:br>
            <a:r>
              <a:rPr lang="en-IN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13173503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Create a PHP Function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IN" b="1" dirty="0"/>
              <a:t>Syntax</a:t>
            </a:r>
          </a:p>
          <a:p>
            <a:r>
              <a:rPr lang="en-IN" dirty="0"/>
              <a:t>function </a:t>
            </a:r>
            <a:r>
              <a:rPr lang="en-IN" i="1" dirty="0"/>
              <a:t>functionName</a:t>
            </a:r>
            <a:r>
              <a:rPr lang="en-IN" dirty="0"/>
              <a:t>()</a:t>
            </a:r>
            <a:br>
              <a:rPr lang="en-IN" dirty="0"/>
            </a:br>
            <a:r>
              <a:rPr lang="en-IN" dirty="0"/>
              <a:t>{</a:t>
            </a:r>
            <a:br>
              <a:rPr lang="en-IN" dirty="0"/>
            </a:br>
            <a:r>
              <a:rPr lang="en-IN" i="1" dirty="0"/>
              <a:t>code to be executed</a:t>
            </a:r>
            <a:r>
              <a:rPr lang="en-IN" dirty="0"/>
              <a:t>;</a:t>
            </a:r>
            <a:br>
              <a:rPr lang="en-IN" dirty="0"/>
            </a:br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37896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What is a PHP File?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IN" dirty="0"/>
              <a:t>PHP files can contain text, HTML, JavaScript code, and PHP code</a:t>
            </a:r>
          </a:p>
          <a:p>
            <a:pPr fontAlgn="base"/>
            <a:r>
              <a:rPr lang="en-IN" dirty="0"/>
              <a:t>PHP code are executed on the server, and the result is returned to the browser as plain HTML</a:t>
            </a:r>
          </a:p>
          <a:p>
            <a:pPr fontAlgn="base"/>
            <a:r>
              <a:rPr lang="en-IN" dirty="0"/>
              <a:t>PHP files have a default file extension of ".php"</a:t>
            </a:r>
          </a:p>
          <a:p>
            <a:pPr marL="0" indent="0">
              <a:buNone/>
            </a:pPr>
            <a:r>
              <a:rPr lang="en-IN" b="0" dirty="0" smtClean="0">
                <a:effectLst/>
              </a:rPr>
              <a:t/>
            </a:r>
            <a:br>
              <a:rPr lang="en-IN" b="0" dirty="0" smtClean="0">
                <a:effectLst/>
              </a:rPr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869238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&lt;html&gt;</a:t>
            </a:r>
            <a:br>
              <a:rPr lang="en-IN" dirty="0"/>
            </a:br>
            <a:r>
              <a:rPr lang="en-IN" dirty="0"/>
              <a:t>&lt;body&gt;</a:t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r>
              <a:rPr lang="en-IN" dirty="0"/>
              <a:t>&lt;?php</a:t>
            </a:r>
            <a:br>
              <a:rPr lang="en-IN" dirty="0"/>
            </a:br>
            <a:r>
              <a:rPr lang="en-IN" dirty="0"/>
              <a:t>function writeName()</a:t>
            </a:r>
            <a:br>
              <a:rPr lang="en-IN" dirty="0"/>
            </a:br>
            <a:r>
              <a:rPr lang="en-IN" dirty="0"/>
              <a:t>{</a:t>
            </a:r>
            <a:br>
              <a:rPr lang="en-IN" dirty="0"/>
            </a:br>
            <a:r>
              <a:rPr lang="en-IN" dirty="0"/>
              <a:t>echo "Kai Jim Refsnes";</a:t>
            </a:r>
            <a:br>
              <a:rPr lang="en-IN" dirty="0"/>
            </a:br>
            <a:r>
              <a:rPr lang="en-IN" dirty="0"/>
              <a:t>}</a:t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r>
              <a:rPr lang="en-IN" dirty="0"/>
              <a:t>echo "My name is ";</a:t>
            </a:r>
            <a:br>
              <a:rPr lang="en-IN" dirty="0"/>
            </a:br>
            <a:r>
              <a:rPr lang="en-IN" dirty="0"/>
              <a:t>writeName();</a:t>
            </a:r>
            <a:br>
              <a:rPr lang="en-IN" dirty="0"/>
            </a:br>
            <a:r>
              <a:rPr lang="en-IN" dirty="0"/>
              <a:t>?&gt;</a:t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r>
              <a:rPr lang="en-IN" dirty="0"/>
              <a:t>&lt;/body&gt;</a:t>
            </a:r>
            <a:br>
              <a:rPr lang="en-IN" dirty="0"/>
            </a:br>
            <a:r>
              <a:rPr lang="en-IN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1316795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PHP Functions - Adding parameters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dirty="0"/>
              <a:t>&lt;html&gt;</a:t>
            </a:r>
            <a:br>
              <a:rPr lang="en-IN" dirty="0"/>
            </a:br>
            <a:r>
              <a:rPr lang="en-IN" dirty="0"/>
              <a:t>&lt;body&gt;</a:t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r>
              <a:rPr lang="en-IN" dirty="0"/>
              <a:t>&lt;?php</a:t>
            </a:r>
            <a:br>
              <a:rPr lang="en-IN" dirty="0"/>
            </a:br>
            <a:r>
              <a:rPr lang="en-IN" dirty="0"/>
              <a:t>function writeName($fname)</a:t>
            </a:r>
            <a:br>
              <a:rPr lang="en-IN" dirty="0"/>
            </a:br>
            <a:r>
              <a:rPr lang="en-IN" dirty="0"/>
              <a:t>{</a:t>
            </a:r>
            <a:br>
              <a:rPr lang="en-IN" dirty="0"/>
            </a:br>
            <a:r>
              <a:rPr lang="en-IN" dirty="0"/>
              <a:t>echo $fname . " Refsnes.&lt;br&gt;";</a:t>
            </a:r>
            <a:br>
              <a:rPr lang="en-IN" dirty="0"/>
            </a:br>
            <a:r>
              <a:rPr lang="en-IN" dirty="0"/>
              <a:t>}</a:t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r>
              <a:rPr lang="en-IN" dirty="0"/>
              <a:t>echo "My name is ";</a:t>
            </a:r>
            <a:br>
              <a:rPr lang="en-IN" dirty="0"/>
            </a:br>
            <a:r>
              <a:rPr lang="en-IN" dirty="0"/>
              <a:t>writeName("Kai Jim");</a:t>
            </a:r>
            <a:br>
              <a:rPr lang="en-IN" dirty="0"/>
            </a:br>
            <a:r>
              <a:rPr lang="en-IN" dirty="0"/>
              <a:t>echo "My sister's name is ";</a:t>
            </a:r>
            <a:br>
              <a:rPr lang="en-IN" dirty="0"/>
            </a:br>
            <a:r>
              <a:rPr lang="en-IN" dirty="0"/>
              <a:t>writeName("Hege");</a:t>
            </a:r>
            <a:br>
              <a:rPr lang="en-IN" dirty="0"/>
            </a:br>
            <a:r>
              <a:rPr lang="en-IN" dirty="0"/>
              <a:t>echo "My brother's name is ";</a:t>
            </a:r>
            <a:br>
              <a:rPr lang="en-IN" dirty="0"/>
            </a:br>
            <a:r>
              <a:rPr lang="en-IN" dirty="0"/>
              <a:t>writeName("Stale");</a:t>
            </a:r>
            <a:br>
              <a:rPr lang="en-IN" dirty="0"/>
            </a:br>
            <a:r>
              <a:rPr lang="en-IN" dirty="0"/>
              <a:t>?&gt;</a:t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r>
              <a:rPr lang="en-IN" dirty="0"/>
              <a:t>&lt;/body&gt;</a:t>
            </a:r>
            <a:br>
              <a:rPr lang="en-IN" dirty="0"/>
            </a:br>
            <a:r>
              <a:rPr lang="en-IN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1956111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My SQL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MySQL is a </a:t>
            </a:r>
            <a:r>
              <a:rPr lang="en-IN" b="1" dirty="0"/>
              <a:t>relational database management system</a:t>
            </a:r>
            <a:endParaRPr lang="en-IN" dirty="0"/>
          </a:p>
          <a:p>
            <a:r>
              <a:rPr lang="en-IN" dirty="0"/>
              <a:t>The database structure is organized into physical files optimized for speed</a:t>
            </a:r>
            <a:r>
              <a:rPr lang="en-IN" dirty="0" smtClean="0"/>
              <a:t>.</a:t>
            </a:r>
          </a:p>
          <a:p>
            <a:r>
              <a:rPr lang="en-IN" dirty="0" smtClean="0"/>
              <a:t> </a:t>
            </a:r>
            <a:r>
              <a:rPr lang="en-IN" dirty="0"/>
              <a:t>The logical data model, with objects such as data tables, views, rows, and columns, offers a flexible programming environment.</a:t>
            </a:r>
          </a:p>
        </p:txBody>
      </p:sp>
    </p:spTree>
    <p:extLst>
      <p:ext uri="{BB962C8B-B14F-4D97-AF65-F5344CB8AC3E}">
        <p14:creationId xmlns:p14="http://schemas.microsoft.com/office/powerpoint/2010/main" val="11396148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Installing XAMPP </a:t>
            </a:r>
            <a:r>
              <a:rPr lang="en-IN" dirty="0"/>
              <a:t>Server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dirty="0" smtClean="0"/>
              <a:t>Step 1:</a:t>
            </a:r>
          </a:p>
          <a:p>
            <a:r>
              <a:rPr lang="en-IN" dirty="0" smtClean="0"/>
              <a:t>Download </a:t>
            </a:r>
            <a:r>
              <a:rPr lang="en-IN" dirty="0"/>
              <a:t>XAMPP server -</a:t>
            </a:r>
            <a:r>
              <a:rPr lang="en-IN" u="sng" dirty="0" smtClean="0">
                <a:solidFill>
                  <a:srgbClr val="00B0F0"/>
                </a:solidFill>
              </a:rPr>
              <a:t>https</a:t>
            </a:r>
            <a:r>
              <a:rPr lang="en-IN" u="sng" dirty="0">
                <a:solidFill>
                  <a:srgbClr val="00B0F0"/>
                </a:solidFill>
              </a:rPr>
              <a:t>://www.apachefriends.org/dowmload.html</a:t>
            </a:r>
            <a:r>
              <a:rPr lang="en-IN" dirty="0"/>
              <a:t>.</a:t>
            </a:r>
          </a:p>
          <a:p>
            <a:pPr lvl="0"/>
            <a:r>
              <a:rPr lang="en-IN" dirty="0"/>
              <a:t>X-windows operating system.</a:t>
            </a:r>
          </a:p>
          <a:p>
            <a:pPr lvl="0"/>
            <a:r>
              <a:rPr lang="en-IN" dirty="0"/>
              <a:t>A-Apache</a:t>
            </a:r>
          </a:p>
          <a:p>
            <a:pPr lvl="0"/>
            <a:r>
              <a:rPr lang="en-IN" dirty="0"/>
              <a:t>M-MySQL</a:t>
            </a:r>
          </a:p>
          <a:p>
            <a:pPr lvl="0"/>
            <a:r>
              <a:rPr lang="en-IN" dirty="0"/>
              <a:t>P-PHP</a:t>
            </a:r>
          </a:p>
          <a:p>
            <a:pPr lvl="0"/>
            <a:r>
              <a:rPr lang="en-IN" dirty="0"/>
              <a:t>P-Perl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4777" y="3341051"/>
            <a:ext cx="5577840" cy="3136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003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Continue..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 smtClean="0"/>
              <a:t>Step 2:</a:t>
            </a:r>
            <a:endParaRPr lang="en-IN" dirty="0"/>
          </a:p>
          <a:p>
            <a:pPr marL="0" indent="0">
              <a:buNone/>
            </a:pPr>
            <a:r>
              <a:rPr lang="en-IN" dirty="0" smtClean="0"/>
              <a:t>Installed </a:t>
            </a:r>
            <a:r>
              <a:rPr lang="en-IN" dirty="0"/>
              <a:t>automatic server start.</a:t>
            </a:r>
          </a:p>
          <a:p>
            <a:pPr lvl="0"/>
            <a:r>
              <a:rPr lang="en-IN" dirty="0"/>
              <a:t>C:\xampp-install-ok</a:t>
            </a:r>
          </a:p>
          <a:p>
            <a:pPr lvl="0"/>
            <a:r>
              <a:rPr lang="en-IN" dirty="0"/>
              <a:t>C:\xampp=&gt;xampp-control-short cut-desktop</a:t>
            </a:r>
            <a:r>
              <a:rPr lang="en-IN" dirty="0" smtClean="0"/>
              <a:t>.</a:t>
            </a:r>
          </a:p>
          <a:p>
            <a:pPr marL="0" lvl="0" indent="0">
              <a:buNone/>
            </a:pPr>
            <a:endParaRPr lang="en-IN" dirty="0"/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1613" y="3818414"/>
            <a:ext cx="4776649" cy="2685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21240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Continue..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IN" b="1" dirty="0"/>
              <a:t>Step 3: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Create database.</a:t>
            </a:r>
          </a:p>
          <a:p>
            <a:pPr lvl="0"/>
            <a:r>
              <a:rPr lang="en-IN" dirty="0"/>
              <a:t>Google-type-localhost-click phpmyAdmin.</a:t>
            </a: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6264" y="3371452"/>
            <a:ext cx="4990011" cy="2805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95311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 continue..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IN" dirty="0"/>
              <a:t>New – click – type name(i.e., student) –create database</a:t>
            </a:r>
            <a:r>
              <a:rPr lang="en-IN" dirty="0" smtClean="0"/>
              <a:t>.</a:t>
            </a:r>
          </a:p>
          <a:p>
            <a:r>
              <a:rPr lang="en-IN" b="1" u="sng" dirty="0"/>
              <a:t>Database: </a:t>
            </a:r>
            <a:r>
              <a:rPr lang="en-IN" dirty="0"/>
              <a:t>Collection of records.</a:t>
            </a:r>
          </a:p>
          <a:p>
            <a:pPr lvl="0"/>
            <a:endParaRPr lang="en-IN" dirty="0"/>
          </a:p>
          <a:p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5926" y="2836313"/>
            <a:ext cx="6568440" cy="3692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06079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Continue..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dirty="0" smtClean="0"/>
              <a:t>Step 4: </a:t>
            </a:r>
          </a:p>
          <a:p>
            <a:pPr marL="0" indent="0">
              <a:buNone/>
            </a:pPr>
            <a:r>
              <a:rPr lang="en-IN" dirty="0" smtClean="0"/>
              <a:t>Create new table</a:t>
            </a:r>
          </a:p>
          <a:p>
            <a:r>
              <a:rPr lang="en-IN" dirty="0" smtClean="0"/>
              <a:t>Table name (type registration)- then no. of coloums(type any number).</a:t>
            </a:r>
          </a:p>
          <a:p>
            <a:r>
              <a:rPr lang="en-IN" dirty="0" smtClean="0"/>
              <a:t>Now click create.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8411" y="3267387"/>
            <a:ext cx="5695406" cy="3202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17798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1161"/>
          </a:xfrm>
        </p:spPr>
        <p:txBody>
          <a:bodyPr/>
          <a:lstStyle/>
          <a:p>
            <a:pPr algn="ctr"/>
            <a:r>
              <a:rPr lang="en-IN" dirty="0" smtClean="0"/>
              <a:t>Continue..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8354"/>
            <a:ext cx="10515600" cy="46486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/>
              <a:t>Step 5:</a:t>
            </a:r>
          </a:p>
          <a:p>
            <a:pPr marL="0" indent="0">
              <a:buNone/>
            </a:pPr>
            <a:r>
              <a:rPr lang="en-IN" dirty="0"/>
              <a:t>Structure type the tables.</a:t>
            </a:r>
            <a:r>
              <a:rPr lang="en-IN" b="1" dirty="0"/>
              <a:t> </a:t>
            </a:r>
            <a:endParaRPr lang="en-IN" b="1" dirty="0" smtClean="0"/>
          </a:p>
          <a:p>
            <a:r>
              <a:rPr lang="en-IN" dirty="0" smtClean="0"/>
              <a:t>The type words select varchar- then length and values are any number selecting- index type to primary key-just go to save.</a:t>
            </a:r>
          </a:p>
          <a:p>
            <a:pPr marL="0" indent="0">
              <a:buNone/>
            </a:pPr>
            <a:r>
              <a:rPr lang="en-IN" b="1" dirty="0" smtClean="0"/>
              <a:t>Example</a:t>
            </a:r>
          </a:p>
          <a:p>
            <a:r>
              <a:rPr lang="en-IN" dirty="0" smtClean="0"/>
              <a:t>Roll.no-1</a:t>
            </a:r>
          </a:p>
          <a:p>
            <a:r>
              <a:rPr lang="en-IN" dirty="0" smtClean="0"/>
              <a:t>Type-integer</a:t>
            </a:r>
          </a:p>
          <a:p>
            <a:r>
              <a:rPr lang="en-IN" dirty="0" smtClean="0"/>
              <a:t>Length-10</a:t>
            </a:r>
          </a:p>
          <a:p>
            <a:r>
              <a:rPr lang="en-IN" dirty="0" smtClean="0"/>
              <a:t>Index – primary</a:t>
            </a:r>
          </a:p>
          <a:p>
            <a:endParaRPr lang="en-IN" b="1" dirty="0"/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8491" y="3725717"/>
            <a:ext cx="4754880" cy="2673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74712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Continue..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Step 5:</a:t>
            </a:r>
          </a:p>
          <a:p>
            <a:pPr marL="0" indent="0">
              <a:buNone/>
            </a:pPr>
            <a:r>
              <a:rPr lang="en-IN" dirty="0" smtClean="0"/>
              <a:t>Value added</a:t>
            </a:r>
          </a:p>
          <a:p>
            <a:r>
              <a:rPr lang="en-IN" dirty="0" smtClean="0"/>
              <a:t>Insert button also click- then type the values</a:t>
            </a:r>
          </a:p>
          <a:p>
            <a:r>
              <a:rPr lang="en-IN" dirty="0" smtClean="0"/>
              <a:t>Then click - registration.</a:t>
            </a:r>
          </a:p>
          <a:p>
            <a:r>
              <a:rPr lang="en-IN" dirty="0" smtClean="0"/>
              <a:t>Then next value to add same process.</a:t>
            </a:r>
          </a:p>
          <a:p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8183" y="3312697"/>
            <a:ext cx="5094515" cy="2864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095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What Can PHP Do</a:t>
            </a:r>
            <a:r>
              <a:rPr lang="en-IN" dirty="0" smtClean="0"/>
              <a:t>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fontAlgn="base"/>
            <a:r>
              <a:rPr lang="en-IN" dirty="0"/>
              <a:t>PHP can generate dynamic page content</a:t>
            </a:r>
          </a:p>
          <a:p>
            <a:pPr fontAlgn="base"/>
            <a:r>
              <a:rPr lang="en-IN" dirty="0"/>
              <a:t>PHP can create, open, read, write, and close files on the server</a:t>
            </a:r>
          </a:p>
          <a:p>
            <a:pPr fontAlgn="base"/>
            <a:r>
              <a:rPr lang="en-IN" dirty="0"/>
              <a:t>PHP can collect form data</a:t>
            </a:r>
          </a:p>
          <a:p>
            <a:pPr fontAlgn="base"/>
            <a:r>
              <a:rPr lang="en-IN" dirty="0"/>
              <a:t>PHP can send and receive cookies</a:t>
            </a:r>
          </a:p>
          <a:p>
            <a:pPr fontAlgn="base"/>
            <a:r>
              <a:rPr lang="en-IN" dirty="0"/>
              <a:t>PHP can add, delete, modify data in your database</a:t>
            </a:r>
          </a:p>
          <a:p>
            <a:pPr fontAlgn="base"/>
            <a:r>
              <a:rPr lang="en-IN" dirty="0"/>
              <a:t>PHP can restrict users to access some pages on your website</a:t>
            </a:r>
          </a:p>
          <a:p>
            <a:pPr fontAlgn="base"/>
            <a:r>
              <a:rPr lang="en-IN" dirty="0"/>
              <a:t>PHP can encrypt data</a:t>
            </a:r>
          </a:p>
          <a:p>
            <a:pPr marL="0" indent="0">
              <a:buNone/>
            </a:pPr>
            <a:r>
              <a:rPr lang="en-IN" b="0" dirty="0" smtClean="0">
                <a:effectLst/>
              </a:rPr>
              <a:t/>
            </a:r>
            <a:br>
              <a:rPr lang="en-IN" b="0" dirty="0" smtClean="0">
                <a:effectLst/>
              </a:rPr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3734312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mtClean="0"/>
              <a:t>Continue..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/>
              <a:t>Step </a:t>
            </a:r>
            <a:r>
              <a:rPr lang="en-IN" b="1" dirty="0" smtClean="0"/>
              <a:t>6: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Insert option select</a:t>
            </a:r>
          </a:p>
          <a:p>
            <a:r>
              <a:rPr lang="en-IN" dirty="0" smtClean="0"/>
              <a:t>Type the values – table create- given to roll no, any other details- save.</a:t>
            </a:r>
          </a:p>
          <a:p>
            <a:r>
              <a:rPr lang="en-IN" dirty="0" smtClean="0"/>
              <a:t>Automatically created to given bellow command.</a:t>
            </a:r>
          </a:p>
          <a:p>
            <a:r>
              <a:rPr lang="en-IN" dirty="0"/>
              <a:t>INSERT INTO `register` (`rollno`, `stud_name`, `stud_email`) VALUES ('101', 'Abi', 'abi@gamil.com');</a:t>
            </a:r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5643081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Insert the table values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6255" y="2047693"/>
            <a:ext cx="7739489" cy="4351338"/>
          </a:xfrm>
        </p:spPr>
      </p:pic>
    </p:spTree>
    <p:extLst>
      <p:ext uri="{BB962C8B-B14F-4D97-AF65-F5344CB8AC3E}">
        <p14:creationId xmlns:p14="http://schemas.microsoft.com/office/powerpoint/2010/main" val="281465540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Automatically</a:t>
            </a:r>
            <a:r>
              <a:rPr lang="en-IN" dirty="0" smtClean="0"/>
              <a:t> Create Command</a:t>
            </a:r>
            <a:endParaRPr lang="en-IN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4289" y="2365119"/>
            <a:ext cx="6956934" cy="3911366"/>
          </a:xfrm>
        </p:spPr>
      </p:pic>
    </p:spTree>
    <p:extLst>
      <p:ext uri="{BB962C8B-B14F-4D97-AF65-F5344CB8AC3E}">
        <p14:creationId xmlns:p14="http://schemas.microsoft.com/office/powerpoint/2010/main" val="52076170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Select- </a:t>
            </a:r>
            <a:r>
              <a:rPr lang="en-IN" b="1" dirty="0" smtClean="0"/>
              <a:t>option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Click </a:t>
            </a:r>
            <a:r>
              <a:rPr lang="en-IN" dirty="0"/>
              <a:t>to SQL - Click select- </a:t>
            </a:r>
            <a:r>
              <a:rPr lang="en-IN" dirty="0" smtClean="0"/>
              <a:t>SELECT</a:t>
            </a:r>
            <a:r>
              <a:rPr lang="en-IN" dirty="0"/>
              <a:t> * FROM </a:t>
            </a:r>
            <a:r>
              <a:rPr lang="en-IN" dirty="0" smtClean="0"/>
              <a:t>table name</a:t>
            </a:r>
          </a:p>
          <a:p>
            <a:r>
              <a:rPr lang="en-IN" dirty="0" smtClean="0"/>
              <a:t>- </a:t>
            </a:r>
            <a:r>
              <a:rPr lang="en-IN" dirty="0"/>
              <a:t>click go 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3462" y="3019193"/>
            <a:ext cx="5616555" cy="3157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18132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Delete Option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dirty="0" smtClean="0"/>
              <a:t>Delete- </a:t>
            </a:r>
            <a:r>
              <a:rPr lang="en-IN" b="1" dirty="0"/>
              <a:t>option</a:t>
            </a:r>
            <a:r>
              <a:rPr lang="en-IN" b="1" dirty="0" smtClean="0"/>
              <a:t>:</a:t>
            </a:r>
          </a:p>
          <a:p>
            <a:r>
              <a:rPr lang="en-IN" dirty="0"/>
              <a:t>Click to SQL - Click </a:t>
            </a:r>
            <a:r>
              <a:rPr lang="en-IN" dirty="0" smtClean="0"/>
              <a:t>select- DELETE</a:t>
            </a:r>
            <a:r>
              <a:rPr lang="en-IN" dirty="0"/>
              <a:t> FROM </a:t>
            </a:r>
            <a:r>
              <a:rPr lang="en-IN" i="1" dirty="0" err="1" smtClean="0"/>
              <a:t>table_name</a:t>
            </a:r>
            <a:r>
              <a:rPr lang="en-IN" i="1" dirty="0"/>
              <a:t> </a:t>
            </a:r>
            <a:r>
              <a:rPr lang="en-IN" dirty="0"/>
              <a:t>WHERE </a:t>
            </a:r>
            <a:r>
              <a:rPr lang="en-IN" i="1" dirty="0"/>
              <a:t>condition</a:t>
            </a:r>
            <a:r>
              <a:rPr lang="en-IN" dirty="0" smtClean="0"/>
              <a:t>; </a:t>
            </a:r>
            <a:r>
              <a:rPr lang="en-IN" dirty="0"/>
              <a:t>- click go </a:t>
            </a: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1945" y="3402260"/>
            <a:ext cx="5175222" cy="2909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92659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Update- option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Click to SQL - Click </a:t>
            </a:r>
            <a:r>
              <a:rPr lang="en-IN" dirty="0" smtClean="0"/>
              <a:t>select-</a:t>
            </a:r>
            <a:endParaRPr lang="en-IN" dirty="0"/>
          </a:p>
          <a:p>
            <a:r>
              <a:rPr lang="en-IN" dirty="0" smtClean="0"/>
              <a:t>UPDATE</a:t>
            </a:r>
            <a:r>
              <a:rPr lang="en-IN" dirty="0"/>
              <a:t> </a:t>
            </a:r>
            <a:r>
              <a:rPr lang="en-IN" i="1" dirty="0" err="1"/>
              <a:t>table_name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>SET </a:t>
            </a:r>
            <a:r>
              <a:rPr lang="en-IN" i="1" dirty="0"/>
              <a:t>column1 </a:t>
            </a:r>
            <a:r>
              <a:rPr lang="en-IN" dirty="0"/>
              <a:t>=</a:t>
            </a:r>
            <a:r>
              <a:rPr lang="en-IN" i="1" dirty="0"/>
              <a:t> value1</a:t>
            </a:r>
            <a:r>
              <a:rPr lang="en-IN" dirty="0"/>
              <a:t>,</a:t>
            </a:r>
            <a:r>
              <a:rPr lang="en-IN" i="1" dirty="0"/>
              <a:t> column2 </a:t>
            </a:r>
            <a:r>
              <a:rPr lang="en-IN" dirty="0"/>
              <a:t>=</a:t>
            </a:r>
            <a:r>
              <a:rPr lang="en-IN" i="1" dirty="0"/>
              <a:t> value2</a:t>
            </a:r>
            <a:r>
              <a:rPr lang="en-IN" dirty="0"/>
              <a:t>, ...</a:t>
            </a:r>
            <a:br>
              <a:rPr lang="en-IN" dirty="0"/>
            </a:br>
            <a:r>
              <a:rPr lang="en-IN" dirty="0"/>
              <a:t>WHERE </a:t>
            </a:r>
            <a:r>
              <a:rPr lang="en-IN" i="1" dirty="0"/>
              <a:t>condition</a:t>
            </a:r>
            <a:r>
              <a:rPr lang="en-IN" dirty="0" smtClean="0"/>
              <a:t>;</a:t>
            </a:r>
          </a:p>
          <a:p>
            <a:r>
              <a:rPr lang="en-IN" dirty="0"/>
              <a:t>- click go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5286995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Update</a:t>
            </a:r>
            <a:endParaRPr lang="en-IN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6255" y="1982379"/>
            <a:ext cx="7739489" cy="4351338"/>
          </a:xfrm>
        </p:spPr>
      </p:pic>
    </p:spTree>
    <p:extLst>
      <p:ext uri="{BB962C8B-B14F-4D97-AF65-F5344CB8AC3E}">
        <p14:creationId xmlns:p14="http://schemas.microsoft.com/office/powerpoint/2010/main" val="385609150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Primary Key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3200" dirty="0"/>
              <a:t>A primary key is </a:t>
            </a:r>
            <a:r>
              <a:rPr lang="en-IN" sz="3200" b="1" dirty="0"/>
              <a:t>the column or columns that contain values that uniquely identify each row in a table</a:t>
            </a:r>
            <a:r>
              <a:rPr lang="en-IN" sz="3200" dirty="0"/>
              <a:t>. </a:t>
            </a:r>
            <a:endParaRPr lang="en-IN" sz="3200" dirty="0" smtClean="0"/>
          </a:p>
          <a:p>
            <a:r>
              <a:rPr lang="en-IN" sz="3200" dirty="0" smtClean="0"/>
              <a:t>A </a:t>
            </a:r>
            <a:r>
              <a:rPr lang="en-IN" sz="3200" dirty="0"/>
              <a:t>database table must have a primary key for Optim to insert, update, restore, or delete data from a database table</a:t>
            </a:r>
            <a:r>
              <a:rPr lang="en-IN" sz="3200" dirty="0" smtClean="0"/>
              <a:t>.</a:t>
            </a:r>
          </a:p>
          <a:p>
            <a:r>
              <a:rPr lang="en-IN" sz="3200" dirty="0" smtClean="0"/>
              <a:t> </a:t>
            </a:r>
            <a:r>
              <a:rPr lang="en-IN" sz="3200" dirty="0"/>
              <a:t>Optim uses primary keys that are defined to the database.</a:t>
            </a:r>
          </a:p>
        </p:txBody>
      </p:sp>
    </p:spTree>
    <p:extLst>
      <p:ext uri="{BB962C8B-B14F-4D97-AF65-F5344CB8AC3E}">
        <p14:creationId xmlns:p14="http://schemas.microsoft.com/office/powerpoint/2010/main" val="394191903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Easy Way to Back End Connection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/>
              <a:t>Already programmed – changes the simple way,</a:t>
            </a:r>
          </a:p>
          <a:p>
            <a:pPr marL="0" indent="0">
              <a:buNone/>
            </a:pPr>
            <a:r>
              <a:rPr lang="en-IN" dirty="0" smtClean="0"/>
              <a:t>1. </a:t>
            </a:r>
            <a:r>
              <a:rPr lang="en-IN" b="1" dirty="0" smtClean="0"/>
              <a:t>Database name: </a:t>
            </a:r>
            <a:r>
              <a:rPr lang="en-IN" dirty="0" smtClean="0"/>
              <a:t>Select and copy Data base name in sql- paste the PHP programme- particular data base name.</a:t>
            </a:r>
          </a:p>
          <a:p>
            <a:pPr marL="0" indent="0">
              <a:buNone/>
            </a:pPr>
            <a:r>
              <a:rPr lang="en-IN" dirty="0" smtClean="0"/>
              <a:t>2. </a:t>
            </a:r>
            <a:r>
              <a:rPr lang="en-IN" b="1" dirty="0" smtClean="0"/>
              <a:t>Table name: </a:t>
            </a:r>
            <a:r>
              <a:rPr lang="en-IN" dirty="0" smtClean="0"/>
              <a:t>Select </a:t>
            </a:r>
            <a:r>
              <a:rPr lang="en-IN" dirty="0"/>
              <a:t>and copy </a:t>
            </a:r>
            <a:r>
              <a:rPr lang="en-IN" dirty="0" smtClean="0"/>
              <a:t>table name </a:t>
            </a:r>
            <a:r>
              <a:rPr lang="en-IN" dirty="0"/>
              <a:t>in sql- </a:t>
            </a:r>
            <a:r>
              <a:rPr lang="en-IN" dirty="0" smtClean="0"/>
              <a:t>PHP programme paste to a particular table </a:t>
            </a:r>
            <a:r>
              <a:rPr lang="en-IN" dirty="0"/>
              <a:t>name</a:t>
            </a:r>
            <a:r>
              <a:rPr lang="en-IN" dirty="0" smtClean="0"/>
              <a:t>.</a:t>
            </a:r>
          </a:p>
          <a:p>
            <a:pPr marL="0" indent="0">
              <a:buNone/>
            </a:pPr>
            <a:r>
              <a:rPr lang="en-IN" dirty="0" smtClean="0"/>
              <a:t>3. </a:t>
            </a:r>
            <a:r>
              <a:rPr lang="en-IN" b="1" dirty="0" smtClean="0"/>
              <a:t>Function values: </a:t>
            </a:r>
            <a:r>
              <a:rPr lang="en-IN" dirty="0" smtClean="0"/>
              <a:t>Copy values </a:t>
            </a:r>
            <a:r>
              <a:rPr lang="en-IN" dirty="0"/>
              <a:t>in </a:t>
            </a:r>
            <a:r>
              <a:rPr lang="en-IN" dirty="0" smtClean="0"/>
              <a:t>sql server- </a:t>
            </a:r>
            <a:r>
              <a:rPr lang="en-IN" dirty="0"/>
              <a:t>PHP programme paste to a particular table </a:t>
            </a:r>
            <a:r>
              <a:rPr lang="en-IN" dirty="0" smtClean="0"/>
              <a:t>values.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47074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Why PHP?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IN" dirty="0"/>
              <a:t>PHP runs on different platforms (Windows, Linux, Unix, Mac OS X, etc.)</a:t>
            </a:r>
          </a:p>
          <a:p>
            <a:pPr fontAlgn="base"/>
            <a:r>
              <a:rPr lang="en-IN" dirty="0"/>
              <a:t>PHP is compatible with almost all servers used today (Apache, IIS, etc.)</a:t>
            </a:r>
          </a:p>
          <a:p>
            <a:pPr fontAlgn="base"/>
            <a:r>
              <a:rPr lang="en-IN" dirty="0"/>
              <a:t>PHP is free. Download it from the official PHP resource: </a:t>
            </a:r>
            <a:r>
              <a:rPr lang="en-IN" u="sng" dirty="0">
                <a:hlinkClick r:id="rId2"/>
              </a:rPr>
              <a:t>www.php.net</a:t>
            </a:r>
            <a:endParaRPr lang="en-IN" dirty="0"/>
          </a:p>
          <a:p>
            <a:pPr fontAlgn="base"/>
            <a:r>
              <a:rPr lang="en-IN" dirty="0"/>
              <a:t>PHP is easy to learn and runs efficiently on the server side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280215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b="1" dirty="0"/>
              <a:t>Basic PHP </a:t>
            </a:r>
            <a:r>
              <a:rPr lang="en-IN" b="1" dirty="0" smtClean="0"/>
              <a:t>Syntax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IN" dirty="0"/>
              <a:t>A PHP script always starts with </a:t>
            </a:r>
            <a:r>
              <a:rPr lang="en-IN" b="1" dirty="0"/>
              <a:t>&lt;?php</a:t>
            </a:r>
            <a:r>
              <a:rPr lang="en-IN" dirty="0"/>
              <a:t> and ends with </a:t>
            </a:r>
            <a:r>
              <a:rPr lang="en-IN" b="1" dirty="0"/>
              <a:t>?&gt;</a:t>
            </a:r>
            <a:endParaRPr lang="en-IN" dirty="0"/>
          </a:p>
          <a:p>
            <a:pPr fontAlgn="base"/>
            <a:r>
              <a:rPr lang="en-IN" dirty="0"/>
              <a:t>We can also start a PHP script with </a:t>
            </a:r>
            <a:r>
              <a:rPr lang="en-IN" b="1" dirty="0"/>
              <a:t>&lt;?</a:t>
            </a:r>
            <a:r>
              <a:rPr lang="en-IN" dirty="0"/>
              <a:t> and end with </a:t>
            </a:r>
            <a:r>
              <a:rPr lang="en-IN" b="1" dirty="0"/>
              <a:t>?&gt;</a:t>
            </a:r>
            <a:r>
              <a:rPr lang="en-IN" dirty="0"/>
              <a:t>.</a:t>
            </a:r>
          </a:p>
          <a:p>
            <a:pPr fontAlgn="base"/>
            <a:r>
              <a:rPr lang="en-IN" dirty="0" smtClean="0"/>
              <a:t>&lt;?php</a:t>
            </a:r>
            <a:br>
              <a:rPr lang="en-IN" dirty="0" smtClean="0"/>
            </a:br>
            <a:r>
              <a:rPr lang="en-IN" dirty="0" smtClean="0"/>
              <a:t>// PHP code goes here</a:t>
            </a:r>
            <a:br>
              <a:rPr lang="en-IN" dirty="0" smtClean="0"/>
            </a:br>
            <a:r>
              <a:rPr lang="en-IN" dirty="0" smtClean="0"/>
              <a:t>?&gt;</a:t>
            </a:r>
            <a:r>
              <a:rPr lang="en-IN" dirty="0"/>
              <a:t> 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982035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PHP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&lt;html&gt;</a:t>
            </a:r>
            <a:br>
              <a:rPr lang="en-IN" dirty="0"/>
            </a:br>
            <a:r>
              <a:rPr lang="en-IN" dirty="0"/>
              <a:t>&lt;body&gt;</a:t>
            </a:r>
            <a:br>
              <a:rPr lang="en-IN" dirty="0"/>
            </a:br>
            <a:r>
              <a:rPr lang="en-IN" dirty="0"/>
              <a:t>&lt;?php</a:t>
            </a:r>
            <a:br>
              <a:rPr lang="en-IN" dirty="0"/>
            </a:br>
            <a:r>
              <a:rPr lang="en-IN" dirty="0"/>
              <a:t>echo “Welcome to PHP programming!";</a:t>
            </a:r>
            <a:br>
              <a:rPr lang="en-IN" dirty="0"/>
            </a:br>
            <a:r>
              <a:rPr lang="en-IN" dirty="0"/>
              <a:t>?&gt;</a:t>
            </a:r>
            <a:br>
              <a:rPr lang="en-IN" dirty="0"/>
            </a:br>
            <a:r>
              <a:rPr lang="en-IN" dirty="0"/>
              <a:t>&lt;/body&gt;</a:t>
            </a:r>
            <a:br>
              <a:rPr lang="en-IN" dirty="0"/>
            </a:br>
            <a:r>
              <a:rPr lang="en-IN" dirty="0"/>
              <a:t>&lt;/html</a:t>
            </a:r>
            <a:r>
              <a:rPr lang="en-IN" dirty="0" smtClean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2786659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b="1" dirty="0"/>
              <a:t>Comments in </a:t>
            </a:r>
            <a:r>
              <a:rPr lang="en-IN" b="1" dirty="0" smtClean="0"/>
              <a:t>PHP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fontAlgn="base"/>
            <a:r>
              <a:rPr lang="en-IN" dirty="0"/>
              <a:t>we use </a:t>
            </a:r>
            <a:r>
              <a:rPr lang="en-IN" b="1" dirty="0"/>
              <a:t>//</a:t>
            </a:r>
            <a:r>
              <a:rPr lang="en-IN" dirty="0"/>
              <a:t> to make a one-line comment, or </a:t>
            </a:r>
            <a:r>
              <a:rPr lang="en-IN" b="1" dirty="0"/>
              <a:t>/*</a:t>
            </a:r>
            <a:r>
              <a:rPr lang="en-IN" dirty="0"/>
              <a:t> and </a:t>
            </a:r>
            <a:r>
              <a:rPr lang="en-IN" b="1" dirty="0"/>
              <a:t>*/</a:t>
            </a:r>
            <a:r>
              <a:rPr lang="en-IN" dirty="0"/>
              <a:t> to make a comment block</a:t>
            </a:r>
          </a:p>
          <a:p>
            <a:pPr fontAlgn="base"/>
            <a:r>
              <a:rPr lang="en-IN" dirty="0"/>
              <a:t>&lt;html&gt;</a:t>
            </a:r>
            <a:br>
              <a:rPr lang="en-IN" dirty="0"/>
            </a:br>
            <a:r>
              <a:rPr lang="en-IN" dirty="0"/>
              <a:t>&lt;body&gt;</a:t>
            </a:r>
            <a:br>
              <a:rPr lang="en-IN" dirty="0"/>
            </a:br>
            <a:r>
              <a:rPr lang="en-IN" dirty="0"/>
              <a:t>&lt;?php</a:t>
            </a:r>
            <a:br>
              <a:rPr lang="en-IN" dirty="0"/>
            </a:br>
            <a:r>
              <a:rPr lang="en-IN" dirty="0"/>
              <a:t>//This is a comment</a:t>
            </a:r>
            <a:br>
              <a:rPr lang="en-IN" dirty="0"/>
            </a:br>
            <a:r>
              <a:rPr lang="en-IN" dirty="0"/>
              <a:t>/*</a:t>
            </a:r>
            <a:br>
              <a:rPr lang="en-IN" dirty="0"/>
            </a:br>
            <a:r>
              <a:rPr lang="en-IN" dirty="0"/>
              <a:t>This is</a:t>
            </a:r>
            <a:br>
              <a:rPr lang="en-IN" dirty="0"/>
            </a:br>
            <a:r>
              <a:rPr lang="en-IN" dirty="0"/>
              <a:t>a comment</a:t>
            </a:r>
            <a:br>
              <a:rPr lang="en-IN" dirty="0"/>
            </a:br>
            <a:r>
              <a:rPr lang="en-IN" dirty="0"/>
              <a:t>block</a:t>
            </a:r>
            <a:br>
              <a:rPr lang="en-IN" dirty="0"/>
            </a:br>
            <a:r>
              <a:rPr lang="en-IN" dirty="0"/>
              <a:t>*/</a:t>
            </a:r>
            <a:br>
              <a:rPr lang="en-IN" dirty="0"/>
            </a:br>
            <a:r>
              <a:rPr lang="en-IN" dirty="0"/>
              <a:t>?&gt;</a:t>
            </a:r>
            <a:br>
              <a:rPr lang="en-IN" dirty="0"/>
            </a:br>
            <a:r>
              <a:rPr lang="en-IN" dirty="0"/>
              <a:t>&lt;/body&gt;</a:t>
            </a:r>
            <a:br>
              <a:rPr lang="en-IN" dirty="0"/>
            </a:br>
            <a:r>
              <a:rPr lang="en-IN" dirty="0"/>
              <a:t>&lt;/html&gt; 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376658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PHP Variables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7956" y="1803047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IN" dirty="0"/>
              <a:t>Rules for PHP variable names:</a:t>
            </a:r>
            <a:endParaRPr lang="en-IN" b="0" dirty="0" smtClean="0">
              <a:effectLst/>
            </a:endParaRPr>
          </a:p>
          <a:p>
            <a:pPr fontAlgn="base"/>
            <a:r>
              <a:rPr lang="en-IN" dirty="0"/>
              <a:t>Variables in PHP starts with a $ sign, followed by the name of the variable</a:t>
            </a:r>
          </a:p>
          <a:p>
            <a:pPr fontAlgn="base"/>
            <a:r>
              <a:rPr lang="en-IN" dirty="0"/>
              <a:t>The variable name must begin with a letter or the underscore character</a:t>
            </a:r>
          </a:p>
          <a:p>
            <a:pPr fontAlgn="base"/>
            <a:r>
              <a:rPr lang="en-IN" dirty="0"/>
              <a:t>A variable name can only contain alpha-numeric characters and underscores (A-z, 0-9, and _ )</a:t>
            </a:r>
          </a:p>
          <a:p>
            <a:pPr fontAlgn="base"/>
            <a:r>
              <a:rPr lang="en-IN" dirty="0"/>
              <a:t>A variable name should not contain spaces</a:t>
            </a:r>
          </a:p>
          <a:p>
            <a:pPr fontAlgn="base"/>
            <a:r>
              <a:rPr lang="en-IN" dirty="0"/>
              <a:t>Variable names are case sensitive (y and Y are two different variables</a:t>
            </a:r>
            <a:r>
              <a:rPr lang="en-IN" dirty="0" smtClean="0"/>
              <a:t>)</a:t>
            </a:r>
            <a:r>
              <a:rPr lang="en-IN" b="0" dirty="0" smtClean="0">
                <a:effectLst/>
              </a:rPr>
              <a:t/>
            </a:r>
            <a:br>
              <a:rPr lang="en-IN" b="0" dirty="0" smtClean="0">
                <a:effectLst/>
              </a:rPr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003150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443</TotalTime>
  <Words>959</Words>
  <Application>Microsoft Office PowerPoint</Application>
  <PresentationFormat>Widescreen</PresentationFormat>
  <Paragraphs>192</Paragraphs>
  <Slides>48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2" baseType="lpstr">
      <vt:lpstr>Arial</vt:lpstr>
      <vt:lpstr>Calibri</vt:lpstr>
      <vt:lpstr>Calibri Light</vt:lpstr>
      <vt:lpstr>Office Theme</vt:lpstr>
      <vt:lpstr>7. PHP and MySQL</vt:lpstr>
      <vt:lpstr>PHP</vt:lpstr>
      <vt:lpstr>What is a PHP File? </vt:lpstr>
      <vt:lpstr>What Can PHP Do?</vt:lpstr>
      <vt:lpstr>Why PHP?</vt:lpstr>
      <vt:lpstr>Basic PHP Syntax</vt:lpstr>
      <vt:lpstr>PHP example</vt:lpstr>
      <vt:lpstr>Comments in PHP</vt:lpstr>
      <vt:lpstr>PHP Variables</vt:lpstr>
      <vt:lpstr>Variables-Example</vt:lpstr>
      <vt:lpstr>The Concatenation Operator</vt:lpstr>
      <vt:lpstr>The strlen() function</vt:lpstr>
      <vt:lpstr>The strpos() function</vt:lpstr>
      <vt:lpstr>The if Statement</vt:lpstr>
      <vt:lpstr>The if...else Statement</vt:lpstr>
      <vt:lpstr>Example</vt:lpstr>
      <vt:lpstr>The if...elseif....else Statement</vt:lpstr>
      <vt:lpstr>Example</vt:lpstr>
      <vt:lpstr>The PHP Switch Statement</vt:lpstr>
      <vt:lpstr>Example</vt:lpstr>
      <vt:lpstr>Array</vt:lpstr>
      <vt:lpstr>Example</vt:lpstr>
      <vt:lpstr>The while Loop</vt:lpstr>
      <vt:lpstr>Example</vt:lpstr>
      <vt:lpstr>The do...while Statement</vt:lpstr>
      <vt:lpstr>Example</vt:lpstr>
      <vt:lpstr>The for Loop</vt:lpstr>
      <vt:lpstr>Example</vt:lpstr>
      <vt:lpstr>Create a PHP Function</vt:lpstr>
      <vt:lpstr>Example</vt:lpstr>
      <vt:lpstr>PHP Functions - Adding parameters</vt:lpstr>
      <vt:lpstr>My SQL</vt:lpstr>
      <vt:lpstr>Installing XAMPP Server</vt:lpstr>
      <vt:lpstr>Continue..</vt:lpstr>
      <vt:lpstr>Continue..</vt:lpstr>
      <vt:lpstr> continue..</vt:lpstr>
      <vt:lpstr>Continue..</vt:lpstr>
      <vt:lpstr>Continue..</vt:lpstr>
      <vt:lpstr>Continue..</vt:lpstr>
      <vt:lpstr>Continue..</vt:lpstr>
      <vt:lpstr>Insert the table values</vt:lpstr>
      <vt:lpstr>Automatically Create Command</vt:lpstr>
      <vt:lpstr>Select- option</vt:lpstr>
      <vt:lpstr>Delete Option</vt:lpstr>
      <vt:lpstr>Update- option</vt:lpstr>
      <vt:lpstr>Update</vt:lpstr>
      <vt:lpstr>Primary Key</vt:lpstr>
      <vt:lpstr>Easy Way to Back End Connection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7. PHP</dc:title>
  <dc:creator>Administrator</dc:creator>
  <cp:lastModifiedBy>Administrator</cp:lastModifiedBy>
  <cp:revision>30</cp:revision>
  <dcterms:created xsi:type="dcterms:W3CDTF">2022-10-29T22:50:09Z</dcterms:created>
  <dcterms:modified xsi:type="dcterms:W3CDTF">2022-11-05T06:54:02Z</dcterms:modified>
</cp:coreProperties>
</file>