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5" r:id="rId14"/>
    <p:sldId id="270" r:id="rId15"/>
    <p:sldId id="271" r:id="rId16"/>
    <p:sldId id="272" r:id="rId17"/>
    <p:sldId id="273" r:id="rId18"/>
    <p:sldId id="268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C9DC-8475-4125-BBFE-9636250DF575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55D4-74C2-4DC9-B967-6124FE5D3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8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C9DC-8475-4125-BBFE-9636250DF575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55D4-74C2-4DC9-B967-6124FE5D3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74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C9DC-8475-4125-BBFE-9636250DF575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55D4-74C2-4DC9-B967-6124FE5D3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68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C9DC-8475-4125-BBFE-9636250DF575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55D4-74C2-4DC9-B967-6124FE5D3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7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C9DC-8475-4125-BBFE-9636250DF575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55D4-74C2-4DC9-B967-6124FE5D3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91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C9DC-8475-4125-BBFE-9636250DF575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55D4-74C2-4DC9-B967-6124FE5D3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12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C9DC-8475-4125-BBFE-9636250DF575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55D4-74C2-4DC9-B967-6124FE5D3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36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C9DC-8475-4125-BBFE-9636250DF575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55D4-74C2-4DC9-B967-6124FE5D3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22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C9DC-8475-4125-BBFE-9636250DF575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55D4-74C2-4DC9-B967-6124FE5D3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38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C9DC-8475-4125-BBFE-9636250DF575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55D4-74C2-4DC9-B967-6124FE5D3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39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C9DC-8475-4125-BBFE-9636250DF575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55D4-74C2-4DC9-B967-6124FE5D3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24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CC9DC-8475-4125-BBFE-9636250DF575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155D4-74C2-4DC9-B967-6124FE5D3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25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ordpress.org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8. Working with WordPress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65459"/>
          </a:xfrm>
        </p:spPr>
        <p:txBody>
          <a:bodyPr/>
          <a:lstStyle/>
          <a:p>
            <a:r>
              <a:rPr lang="en-IN" dirty="0" smtClean="0"/>
              <a:t>ICT-Training Technical Skills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28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Run the 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	Site title		: </a:t>
            </a:r>
          </a:p>
          <a:p>
            <a:r>
              <a:rPr lang="en-IN" dirty="0"/>
              <a:t>	User name		: admin</a:t>
            </a:r>
          </a:p>
          <a:p>
            <a:r>
              <a:rPr lang="en-IN" dirty="0"/>
              <a:t>	Password		:welcome</a:t>
            </a:r>
          </a:p>
          <a:p>
            <a:pPr lvl="0"/>
            <a:r>
              <a:rPr lang="en-IN" dirty="0"/>
              <a:t>Install word press – login – welcome to </a:t>
            </a:r>
            <a:r>
              <a:rPr lang="en-IN" dirty="0" err="1"/>
              <a:t>wordpress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985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Install WordPress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626" y="1538242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531406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Welcome WordPress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61236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Webpage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Step:5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 Webpage design.</a:t>
            </a:r>
          </a:p>
          <a:p>
            <a:pPr lvl="0"/>
            <a:r>
              <a:rPr lang="en-IN" dirty="0"/>
              <a:t>Localhost/ biodata.</a:t>
            </a:r>
          </a:p>
          <a:p>
            <a:pPr lvl="0"/>
            <a:r>
              <a:rPr lang="en-IN" dirty="0"/>
              <a:t>Dashboard – all post – add new – publish – view page.</a:t>
            </a:r>
          </a:p>
          <a:p>
            <a:pPr lvl="0"/>
            <a:r>
              <a:rPr lang="en-IN" dirty="0"/>
              <a:t>Dashboard – appearance – theme details – update.</a:t>
            </a:r>
          </a:p>
        </p:txBody>
      </p:sp>
    </p:spTree>
    <p:extLst>
      <p:ext uri="{BB962C8B-B14F-4D97-AF65-F5344CB8AC3E}">
        <p14:creationId xmlns:p14="http://schemas.microsoft.com/office/powerpoint/2010/main" val="239974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Creating pages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Dashboard – all post – add new – publish – view page.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737" y="2365286"/>
            <a:ext cx="6779624" cy="381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98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Page creating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4221528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Web page creating design to publish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15" y="2021568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867712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Post Pages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626" y="1851750"/>
            <a:ext cx="7882040" cy="4431484"/>
          </a:xfrm>
        </p:spPr>
      </p:pic>
    </p:spTree>
    <p:extLst>
      <p:ext uri="{BB962C8B-B14F-4D97-AF65-F5344CB8AC3E}">
        <p14:creationId xmlns:p14="http://schemas.microsoft.com/office/powerpoint/2010/main" val="2377681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Changing Themes and Plugins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Dashboard – appearance – theme details – update.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94" y="2360682"/>
            <a:ext cx="7027818" cy="395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65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Download themes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995442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58064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WordPress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Content management system</a:t>
            </a:r>
            <a:r>
              <a:rPr lang="en-IN" dirty="0" smtClean="0"/>
              <a:t>.</a:t>
            </a:r>
          </a:p>
          <a:p>
            <a:pPr lvl="0"/>
            <a:r>
              <a:rPr lang="en-IN" dirty="0"/>
              <a:t>WordPress is the simplest, most popular way to create your own website or blog. </a:t>
            </a:r>
            <a:endParaRPr lang="en-IN" dirty="0" smtClean="0"/>
          </a:p>
          <a:p>
            <a:pPr lvl="0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443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Updating Webpage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689" y="1930128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08155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Downloading WordPress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u="dbl" dirty="0"/>
              <a:t> Steps: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	</a:t>
            </a:r>
            <a:r>
              <a:rPr lang="en-IN" b="1" dirty="0"/>
              <a:t>Installing word press.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Step:1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Download XAMPP server -</a:t>
            </a:r>
            <a:r>
              <a:rPr lang="en-IN" u="sng" dirty="0" smtClean="0">
                <a:solidFill>
                  <a:schemeClr val="accent1"/>
                </a:solidFill>
              </a:rPr>
              <a:t>https</a:t>
            </a:r>
            <a:r>
              <a:rPr lang="en-IN" u="sng" dirty="0">
                <a:solidFill>
                  <a:schemeClr val="accent1"/>
                </a:solidFill>
              </a:rPr>
              <a:t>://</a:t>
            </a:r>
            <a:r>
              <a:rPr lang="en-IN" u="sng" dirty="0" smtClean="0">
                <a:solidFill>
                  <a:schemeClr val="accent1"/>
                </a:solidFill>
              </a:rPr>
              <a:t>www.apachefriends.org/dowmload.html</a:t>
            </a:r>
            <a:r>
              <a:rPr lang="en-IN" u="sng" dirty="0">
                <a:solidFill>
                  <a:schemeClr val="accent1"/>
                </a:solidFill>
              </a:rPr>
              <a:t>.</a:t>
            </a:r>
          </a:p>
          <a:p>
            <a:pPr lvl="0"/>
            <a:r>
              <a:rPr lang="en-IN" dirty="0"/>
              <a:t>X-windows operating system.</a:t>
            </a:r>
          </a:p>
          <a:p>
            <a:pPr lvl="0"/>
            <a:r>
              <a:rPr lang="en-IN" dirty="0"/>
              <a:t>A-Apache</a:t>
            </a:r>
          </a:p>
          <a:p>
            <a:pPr lvl="0"/>
            <a:r>
              <a:rPr lang="en-IN" dirty="0"/>
              <a:t>M-MySQL</a:t>
            </a:r>
          </a:p>
          <a:p>
            <a:pPr lvl="0"/>
            <a:r>
              <a:rPr lang="en-IN" dirty="0"/>
              <a:t>P-PHP</a:t>
            </a:r>
          </a:p>
          <a:p>
            <a:pPr lvl="0"/>
            <a:r>
              <a:rPr lang="en-IN" dirty="0"/>
              <a:t>P-Perl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3" y="3907467"/>
            <a:ext cx="4676503" cy="262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2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Downloading…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Step:2</a:t>
            </a:r>
            <a:endParaRPr lang="en-IN" dirty="0"/>
          </a:p>
          <a:p>
            <a:r>
              <a:rPr lang="en-IN" b="1" dirty="0"/>
              <a:t>	</a:t>
            </a:r>
            <a:r>
              <a:rPr lang="en-IN" dirty="0"/>
              <a:t>Installed automatic server start.</a:t>
            </a:r>
          </a:p>
          <a:p>
            <a:pPr lvl="0"/>
            <a:r>
              <a:rPr lang="en-IN" dirty="0"/>
              <a:t>C:\xampp-install-ok</a:t>
            </a:r>
          </a:p>
          <a:p>
            <a:pPr lvl="0"/>
            <a:r>
              <a:rPr lang="en-IN" dirty="0"/>
              <a:t>C:\xampp=&gt;xampp-control-short cut-desktop.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75" y="3897836"/>
            <a:ext cx="4689565" cy="26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1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Downloading…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Step:3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Download word press from </a:t>
            </a:r>
          </a:p>
          <a:p>
            <a:pPr lvl="0"/>
            <a:r>
              <a:rPr lang="en-IN" u="sng" dirty="0">
                <a:hlinkClick r:id="rId2"/>
              </a:rPr>
              <a:t>https://wordpress.org/download</a:t>
            </a:r>
            <a:r>
              <a:rPr lang="en-IN" dirty="0"/>
              <a:t> – word press 6.0.3 – download.</a:t>
            </a:r>
          </a:p>
          <a:p>
            <a:pPr lvl="0"/>
            <a:r>
              <a:rPr lang="en-IN" dirty="0"/>
              <a:t>Zip extract-copy.</a:t>
            </a:r>
          </a:p>
          <a:p>
            <a:pPr lvl="0"/>
            <a:r>
              <a:rPr lang="en-IN" dirty="0"/>
              <a:t>C:xampp-</a:t>
            </a:r>
            <a:r>
              <a:rPr lang="en-IN" b="1" dirty="0"/>
              <a:t>htdoc</a:t>
            </a:r>
            <a:r>
              <a:rPr lang="en-IN" dirty="0"/>
              <a:t>-paste.</a:t>
            </a:r>
          </a:p>
          <a:p>
            <a:pPr lvl="0"/>
            <a:r>
              <a:rPr lang="en-IN" dirty="0"/>
              <a:t>Root </a:t>
            </a:r>
            <a:r>
              <a:rPr lang="en-IN" dirty="0" smtClean="0"/>
              <a:t>folder-</a:t>
            </a:r>
            <a:r>
              <a:rPr lang="en-IN" dirty="0" err="1" smtClean="0"/>
              <a:t>hotdoc</a:t>
            </a:r>
            <a:r>
              <a:rPr lang="en-IN" dirty="0" smtClean="0"/>
              <a:t>.</a:t>
            </a:r>
            <a:endParaRPr lang="en-IN" dirty="0"/>
          </a:p>
          <a:p>
            <a:pPr lvl="0"/>
            <a:r>
              <a:rPr lang="en-IN" dirty="0"/>
              <a:t>Word press-rename=``biodata or user name”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24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Root folder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69901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Step:4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dirty="0"/>
              <a:t>Create database.</a:t>
            </a:r>
          </a:p>
          <a:p>
            <a:pPr lvl="0"/>
            <a:r>
              <a:rPr lang="en-IN" dirty="0"/>
              <a:t>Google-type-localhost-click phpmyAdmin.</a:t>
            </a:r>
          </a:p>
          <a:p>
            <a:pPr lvl="0"/>
            <a:r>
              <a:rPr lang="en-IN" dirty="0"/>
              <a:t>New – click – type biodata –create.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83" y="3308094"/>
            <a:ext cx="5342709" cy="300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2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Localhost/biodata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b="1" dirty="0" smtClean="0"/>
              <a:t>Step:5</a:t>
            </a:r>
          </a:p>
          <a:p>
            <a:r>
              <a:rPr lang="en-IN" dirty="0" smtClean="0"/>
              <a:t>Localhost/biodata </a:t>
            </a:r>
            <a:r>
              <a:rPr lang="en-IN" dirty="0"/>
              <a:t>– </a:t>
            </a:r>
            <a:r>
              <a:rPr lang="en-IN" dirty="0" smtClean="0"/>
              <a:t>WordPress </a:t>
            </a:r>
            <a:r>
              <a:rPr lang="en-IN" dirty="0"/>
              <a:t>– display window.</a:t>
            </a:r>
          </a:p>
          <a:p>
            <a:r>
              <a:rPr lang="en-IN" dirty="0"/>
              <a:t>Click </a:t>
            </a:r>
            <a:r>
              <a:rPr lang="en-IN" dirty="0" smtClean="0"/>
              <a:t>English– </a:t>
            </a:r>
            <a:r>
              <a:rPr lang="en-IN" dirty="0"/>
              <a:t>continue –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7" y="2744873"/>
            <a:ext cx="5878286" cy="330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4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6546"/>
          </a:xfrm>
        </p:spPr>
        <p:txBody>
          <a:bodyPr/>
          <a:lstStyle/>
          <a:p>
            <a:r>
              <a:rPr lang="en-IN" dirty="0" smtClean="0"/>
              <a:t>Data base name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dirty="0" smtClean="0"/>
              <a:t>Data base name 	: biodata</a:t>
            </a:r>
          </a:p>
          <a:p>
            <a:r>
              <a:rPr lang="en-IN" dirty="0" smtClean="0"/>
              <a:t>	User name		: root</a:t>
            </a:r>
          </a:p>
          <a:p>
            <a:r>
              <a:rPr lang="en-IN" dirty="0" smtClean="0"/>
              <a:t>	Table prefix		:wb</a:t>
            </a:r>
          </a:p>
          <a:p>
            <a:r>
              <a:rPr lang="en-IN" dirty="0" smtClean="0"/>
              <a:t>	Password		:</a:t>
            </a:r>
          </a:p>
          <a:p>
            <a:r>
              <a:rPr lang="en-IN" dirty="0" smtClean="0"/>
              <a:t>	Database host	:</a:t>
            </a:r>
          </a:p>
          <a:p>
            <a:pPr lvl="0"/>
            <a:r>
              <a:rPr lang="en-IN" dirty="0" smtClean="0"/>
              <a:t>Click submit – let’s go- run the installation.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34" y="1211672"/>
            <a:ext cx="5451566" cy="306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1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116</Words>
  <Application>Microsoft Office PowerPoint</Application>
  <PresentationFormat>Widescreen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8. Working with WordPress</vt:lpstr>
      <vt:lpstr>WordPress</vt:lpstr>
      <vt:lpstr>Downloading WordPress</vt:lpstr>
      <vt:lpstr>Downloading…</vt:lpstr>
      <vt:lpstr>Downloading…</vt:lpstr>
      <vt:lpstr>Root folder</vt:lpstr>
      <vt:lpstr>PowerPoint Presentation</vt:lpstr>
      <vt:lpstr>Localhost/biodata</vt:lpstr>
      <vt:lpstr>Data base name</vt:lpstr>
      <vt:lpstr>Run the installation</vt:lpstr>
      <vt:lpstr>Install WordPress</vt:lpstr>
      <vt:lpstr>Welcome WordPress</vt:lpstr>
      <vt:lpstr>Webpage design</vt:lpstr>
      <vt:lpstr>Creating pages</vt:lpstr>
      <vt:lpstr>Page creating </vt:lpstr>
      <vt:lpstr>Web page creating design to publish</vt:lpstr>
      <vt:lpstr>Post Pages</vt:lpstr>
      <vt:lpstr>Changing Themes and Plugins</vt:lpstr>
      <vt:lpstr>Download themes</vt:lpstr>
      <vt:lpstr>Updating Webpage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 Working with Wordpress</dc:title>
  <dc:creator>Administrator</dc:creator>
  <cp:lastModifiedBy>Administrator</cp:lastModifiedBy>
  <cp:revision>13</cp:revision>
  <dcterms:created xsi:type="dcterms:W3CDTF">2022-10-30T08:36:46Z</dcterms:created>
  <dcterms:modified xsi:type="dcterms:W3CDTF">2022-10-30T10:49:51Z</dcterms:modified>
</cp:coreProperties>
</file>