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E6471-A4D9-4022-95C2-AD6E69E87D07}" type="datetimeFigureOut">
              <a:rPr lang="en-IN" smtClean="0"/>
              <a:t>30-10-2022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E4F4A-9EC7-4862-87A5-B74E8B80C2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2581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E6471-A4D9-4022-95C2-AD6E69E87D07}" type="datetimeFigureOut">
              <a:rPr lang="en-IN" smtClean="0"/>
              <a:t>30-10-2022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E4F4A-9EC7-4862-87A5-B74E8B80C2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4558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E6471-A4D9-4022-95C2-AD6E69E87D07}" type="datetimeFigureOut">
              <a:rPr lang="en-IN" smtClean="0"/>
              <a:t>30-10-2022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E4F4A-9EC7-4862-87A5-B74E8B80C2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972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E6471-A4D9-4022-95C2-AD6E69E87D07}" type="datetimeFigureOut">
              <a:rPr lang="en-IN" smtClean="0"/>
              <a:t>30-10-2022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E4F4A-9EC7-4862-87A5-B74E8B80C2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579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E6471-A4D9-4022-95C2-AD6E69E87D07}" type="datetimeFigureOut">
              <a:rPr lang="en-IN" smtClean="0"/>
              <a:t>30-10-2022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E4F4A-9EC7-4862-87A5-B74E8B80C2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6084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E6471-A4D9-4022-95C2-AD6E69E87D07}" type="datetimeFigureOut">
              <a:rPr lang="en-IN" smtClean="0"/>
              <a:t>30-10-2022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E4F4A-9EC7-4862-87A5-B74E8B80C2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5675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E6471-A4D9-4022-95C2-AD6E69E87D07}" type="datetimeFigureOut">
              <a:rPr lang="en-IN" smtClean="0"/>
              <a:t>30-10-2022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E4F4A-9EC7-4862-87A5-B74E8B80C2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3487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E6471-A4D9-4022-95C2-AD6E69E87D07}" type="datetimeFigureOut">
              <a:rPr lang="en-IN" smtClean="0"/>
              <a:t>30-10-2022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E4F4A-9EC7-4862-87A5-B74E8B80C2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0906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E6471-A4D9-4022-95C2-AD6E69E87D07}" type="datetimeFigureOut">
              <a:rPr lang="en-IN" smtClean="0"/>
              <a:t>30-10-2022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E4F4A-9EC7-4862-87A5-B74E8B80C2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1193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E6471-A4D9-4022-95C2-AD6E69E87D07}" type="datetimeFigureOut">
              <a:rPr lang="en-IN" smtClean="0"/>
              <a:t>30-10-2022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E4F4A-9EC7-4862-87A5-B74E8B80C2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9314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E6471-A4D9-4022-95C2-AD6E69E87D07}" type="datetimeFigureOut">
              <a:rPr lang="en-IN" smtClean="0"/>
              <a:t>30-10-2022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E4F4A-9EC7-4862-87A5-B74E8B80C2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5236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E6471-A4D9-4022-95C2-AD6E69E87D07}" type="datetimeFigureOut">
              <a:rPr lang="en-IN" smtClean="0"/>
              <a:t>30-10-2022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E4F4A-9EC7-4862-87A5-B74E8B80C2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3089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F1.HTML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ICT-Training Technical Skills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0450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HTML Form coding's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 smtClean="0"/>
              <a:t>&lt;html&gt;</a:t>
            </a:r>
          </a:p>
          <a:p>
            <a:pPr marL="0" indent="0">
              <a:buNone/>
            </a:pPr>
            <a:r>
              <a:rPr lang="en-IN" dirty="0" smtClean="0"/>
              <a:t>&lt;head&gt;</a:t>
            </a:r>
          </a:p>
          <a:p>
            <a:pPr marL="0" indent="0">
              <a:buNone/>
            </a:pPr>
            <a:r>
              <a:rPr lang="en-IN" dirty="0" smtClean="0"/>
              <a:t>&lt;title&gt;HTML Form&lt;/title&gt;</a:t>
            </a:r>
          </a:p>
          <a:p>
            <a:pPr marL="0" indent="0">
              <a:buNone/>
            </a:pPr>
            <a:r>
              <a:rPr lang="en-IN" dirty="0" smtClean="0"/>
              <a:t>&lt;/head&gt;</a:t>
            </a:r>
          </a:p>
          <a:p>
            <a:pPr marL="0" indent="0">
              <a:buNone/>
            </a:pPr>
            <a:r>
              <a:rPr lang="en-IN" dirty="0" smtClean="0"/>
              <a:t>&lt;body&gt;</a:t>
            </a:r>
          </a:p>
          <a:p>
            <a:pPr marL="0" indent="0">
              <a:buNone/>
            </a:pPr>
            <a:r>
              <a:rPr lang="en-IN" dirty="0" smtClean="0"/>
              <a:t> &lt;form name="Registration" action=" " method=" "&gt;</a:t>
            </a:r>
          </a:p>
          <a:p>
            <a:pPr marL="0" indent="0">
              <a:buNone/>
            </a:pPr>
            <a:r>
              <a:rPr lang="en-IN" dirty="0" smtClean="0"/>
              <a:t>&lt;table border="1"&gt;</a:t>
            </a:r>
          </a:p>
          <a:p>
            <a:pPr marL="0" indent="0">
              <a:buNone/>
            </a:pPr>
            <a:r>
              <a:rPr lang="en-IN" dirty="0" smtClean="0"/>
              <a:t>&lt;tr&gt;</a:t>
            </a:r>
          </a:p>
          <a:p>
            <a:pPr marL="0" indent="0">
              <a:buNone/>
            </a:pPr>
            <a:r>
              <a:rPr lang="en-IN" dirty="0" smtClean="0"/>
              <a:t>&lt;td colspan="2"&gt;Student Registration&lt;/td&gt;</a:t>
            </a:r>
          </a:p>
          <a:p>
            <a:pPr marL="0" indent="0">
              <a:buNone/>
            </a:pPr>
            <a:r>
              <a:rPr lang="en-IN" dirty="0" smtClean="0"/>
              <a:t>&lt;/tr&gt;</a:t>
            </a:r>
          </a:p>
          <a:p>
            <a:pPr marL="0" indent="0">
              <a:buNone/>
            </a:pPr>
            <a:r>
              <a:rPr lang="en-IN" dirty="0" smtClean="0"/>
              <a:t>            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1611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Continue…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 smtClean="0"/>
              <a:t>&lt;tr&gt;</a:t>
            </a:r>
          </a:p>
          <a:p>
            <a:pPr marL="0" indent="0">
              <a:buNone/>
            </a:pPr>
            <a:r>
              <a:rPr lang="en-IN" dirty="0" smtClean="0"/>
              <a:t>&lt;td&gt;&lt;b&gt;Name:&lt;/b&gt;&lt;/td&gt;</a:t>
            </a:r>
          </a:p>
          <a:p>
            <a:pPr marL="0" indent="0">
              <a:buNone/>
            </a:pPr>
            <a:r>
              <a:rPr lang="en-IN" dirty="0" smtClean="0"/>
              <a:t>&lt;td&gt;&lt;input type="name" name="stud_name" value=""&gt;&lt;/td&gt;</a:t>
            </a:r>
          </a:p>
          <a:p>
            <a:pPr marL="0" indent="0">
              <a:buNone/>
            </a:pPr>
            <a:r>
              <a:rPr lang="en-IN" dirty="0" smtClean="0"/>
              <a:t>&lt;/tr&gt;</a:t>
            </a:r>
          </a:p>
          <a:p>
            <a:pPr marL="0" indent="0">
              <a:buNone/>
            </a:pPr>
            <a:r>
              <a:rPr lang="en-IN" dirty="0" smtClean="0"/>
              <a:t>&lt;</a:t>
            </a:r>
            <a:r>
              <a:rPr lang="en-IN" dirty="0"/>
              <a:t>tr</a:t>
            </a:r>
            <a:r>
              <a:rPr lang="en-IN" dirty="0" smtClean="0"/>
              <a:t>&gt;</a:t>
            </a:r>
          </a:p>
          <a:p>
            <a:pPr marL="0" indent="0">
              <a:buNone/>
            </a:pPr>
            <a:r>
              <a:rPr lang="en-IN" dirty="0" smtClean="0"/>
              <a:t>&lt;</a:t>
            </a:r>
            <a:r>
              <a:rPr lang="en-IN" dirty="0"/>
              <a:t>td&gt;&lt;b&gt;DOB:&lt;/b&gt;&lt;/td&gt;</a:t>
            </a:r>
          </a:p>
          <a:p>
            <a:pPr marL="0" indent="0">
              <a:buNone/>
            </a:pPr>
            <a:r>
              <a:rPr lang="en-IN" dirty="0" smtClean="0"/>
              <a:t>&lt;</a:t>
            </a:r>
            <a:r>
              <a:rPr lang="en-IN" dirty="0"/>
              <a:t>td&gt;&lt;input type="date" name="stud_dob" value="stud_dob"&gt;&lt;/td</a:t>
            </a:r>
            <a:r>
              <a:rPr lang="en-IN" dirty="0" smtClean="0"/>
              <a:t>&gt;</a:t>
            </a:r>
          </a:p>
          <a:p>
            <a:pPr marL="0" indent="0">
              <a:buNone/>
            </a:pPr>
            <a:r>
              <a:rPr lang="en-IN" dirty="0" smtClean="0"/>
              <a:t>&lt;/</a:t>
            </a:r>
            <a:r>
              <a:rPr lang="en-IN" dirty="0"/>
              <a:t>tr</a:t>
            </a:r>
            <a:r>
              <a:rPr lang="en-IN" dirty="0" smtClean="0"/>
              <a:t>&gt;</a:t>
            </a:r>
          </a:p>
          <a:p>
            <a:pPr marL="0" indent="0">
              <a:buNone/>
            </a:pPr>
            <a:r>
              <a:rPr lang="en-IN" dirty="0" smtClean="0"/>
              <a:t>&lt;</a:t>
            </a:r>
            <a:r>
              <a:rPr lang="en-IN" dirty="0"/>
              <a:t>tr&gt;</a:t>
            </a:r>
          </a:p>
          <a:p>
            <a:pPr marL="0" indent="0">
              <a:buNone/>
            </a:pPr>
            <a:endParaRPr lang="en-IN" dirty="0" smtClean="0"/>
          </a:p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3048000" y="130534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056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9092"/>
          </a:xfrm>
        </p:spPr>
        <p:txBody>
          <a:bodyPr/>
          <a:lstStyle/>
          <a:p>
            <a:r>
              <a:rPr lang="en-IN" dirty="0" smtClean="0"/>
              <a:t>Continue..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3851"/>
            <a:ext cx="10515600" cy="4753112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IN" dirty="0" smtClean="0"/>
              <a:t>&lt;td&gt;&lt;b&gt;Gender:&lt;/b&gt;&lt;/td&gt;</a:t>
            </a:r>
          </a:p>
          <a:p>
            <a:pPr marL="0" indent="0">
              <a:buNone/>
            </a:pPr>
            <a:r>
              <a:rPr lang="en-IN" dirty="0" smtClean="0"/>
              <a:t>&lt;td&gt;&lt;input type="radio" name="stud_gender" value="male"&gt;Male</a:t>
            </a:r>
          </a:p>
          <a:p>
            <a:pPr marL="0" indent="0">
              <a:buNone/>
            </a:pPr>
            <a:r>
              <a:rPr lang="en-IN" dirty="0" smtClean="0"/>
              <a:t>&lt;input type="radio" name="stud gender" value="female"&gt;Female&lt;/td&gt;</a:t>
            </a:r>
          </a:p>
          <a:p>
            <a:pPr marL="0" indent="0">
              <a:buNone/>
            </a:pPr>
            <a:r>
              <a:rPr lang="en-IN" dirty="0" smtClean="0"/>
              <a:t>&lt;/tr&gt;</a:t>
            </a:r>
          </a:p>
          <a:p>
            <a:pPr marL="0" indent="0">
              <a:buNone/>
            </a:pPr>
            <a:r>
              <a:rPr lang="en-IN" dirty="0"/>
              <a:t>&lt;tr</a:t>
            </a:r>
            <a:r>
              <a:rPr lang="en-IN" dirty="0" smtClean="0"/>
              <a:t>&gt;</a:t>
            </a:r>
            <a:r>
              <a:rPr lang="en-IN" dirty="0"/>
              <a:t> &lt;td&gt;&lt;b&gt;Qualification:&lt;/b&gt;&lt;/td&gt;</a:t>
            </a:r>
          </a:p>
          <a:p>
            <a:pPr marL="0" indent="0">
              <a:buNone/>
            </a:pPr>
            <a:r>
              <a:rPr lang="en-IN" dirty="0" smtClean="0"/>
              <a:t>&lt;</a:t>
            </a:r>
            <a:r>
              <a:rPr lang="en-IN" dirty="0"/>
              <a:t>td&gt;&lt;input type="checkbox" name="stud_qualification" value="HTML"&gt;HTML</a:t>
            </a:r>
          </a:p>
          <a:p>
            <a:pPr marL="0" indent="0">
              <a:buNone/>
            </a:pPr>
            <a:r>
              <a:rPr lang="en-IN" dirty="0"/>
              <a:t> &lt;input type="checkbox" name="stud_qualification" value="CSS"&gt;CSS</a:t>
            </a:r>
          </a:p>
          <a:p>
            <a:pPr marL="0" indent="0">
              <a:buNone/>
            </a:pPr>
            <a:r>
              <a:rPr lang="en-IN" dirty="0"/>
              <a:t> &lt;input type="checkbox" name="stud_qualification" value="JS"&gt;JS</a:t>
            </a:r>
          </a:p>
          <a:p>
            <a:pPr marL="0" indent="0">
              <a:buNone/>
            </a:pPr>
            <a:r>
              <a:rPr lang="en-IN" dirty="0"/>
              <a:t> &lt;input type="checkbox" name="stud_qualification" value="PHP"&gt;PHP</a:t>
            </a:r>
          </a:p>
          <a:p>
            <a:pPr marL="0" indent="0">
              <a:buNone/>
            </a:pPr>
            <a:r>
              <a:rPr lang="en-IN" dirty="0" smtClean="0"/>
              <a:t>&lt;</a:t>
            </a:r>
            <a:r>
              <a:rPr lang="en-IN" dirty="0"/>
              <a:t>input type="checkbox" name="stud_qualification" value="MySQL"&gt;MySQL&lt;/td&gt;</a:t>
            </a:r>
          </a:p>
          <a:p>
            <a:pPr marL="0" indent="0">
              <a:buNone/>
            </a:pPr>
            <a:r>
              <a:rPr lang="en-IN" dirty="0"/>
              <a:t>  &lt;/tr&gt;</a:t>
            </a:r>
          </a:p>
          <a:p>
            <a:pPr marL="0" indent="0">
              <a:buNone/>
            </a:pP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1912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05584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Continue…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27463"/>
            <a:ext cx="10515600" cy="52495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/>
              <a:t> &lt;tr&gt;</a:t>
            </a:r>
          </a:p>
          <a:p>
            <a:pPr marL="0" indent="0">
              <a:buNone/>
            </a:pPr>
            <a:r>
              <a:rPr lang="en-IN" dirty="0" smtClean="0"/>
              <a:t>&lt;</a:t>
            </a:r>
            <a:r>
              <a:rPr lang="en-IN" dirty="0"/>
              <a:t>td&gt;&lt;b&gt;Address:&lt;/b&gt;&lt;/td&gt;</a:t>
            </a:r>
          </a:p>
          <a:p>
            <a:pPr marL="0" indent="0">
              <a:buNone/>
            </a:pPr>
            <a:r>
              <a:rPr lang="en-IN" dirty="0" smtClean="0"/>
              <a:t>&lt;</a:t>
            </a:r>
            <a:r>
              <a:rPr lang="en-IN" dirty="0"/>
              <a:t>td&gt;&lt;textarea rows="3" cols="15" name="student_name"&gt;&lt;/textarea&gt;&lt;/td&gt;</a:t>
            </a:r>
          </a:p>
          <a:p>
            <a:pPr marL="0" indent="0">
              <a:buNone/>
            </a:pPr>
            <a:r>
              <a:rPr lang="en-IN" dirty="0"/>
              <a:t> &lt;/tr&gt;</a:t>
            </a:r>
          </a:p>
          <a:p>
            <a:pPr marL="0" indent="0">
              <a:buNone/>
            </a:pPr>
            <a:r>
              <a:rPr lang="en-IN" dirty="0" smtClean="0"/>
              <a:t>&lt;</a:t>
            </a:r>
            <a:r>
              <a:rPr lang="en-IN" dirty="0"/>
              <a:t>tr&gt;</a:t>
            </a:r>
          </a:p>
          <a:p>
            <a:pPr marL="0" indent="0">
              <a:buNone/>
            </a:pPr>
            <a:r>
              <a:rPr lang="en-IN" dirty="0" smtClean="0"/>
              <a:t>&lt;</a:t>
            </a:r>
            <a:r>
              <a:rPr lang="en-IN" dirty="0"/>
              <a:t>td colspan="2</a:t>
            </a:r>
            <a:r>
              <a:rPr lang="en-IN" dirty="0" smtClean="0"/>
              <a:t>"&gt;</a:t>
            </a:r>
          </a:p>
          <a:p>
            <a:pPr marL="0" indent="0">
              <a:buNone/>
            </a:pPr>
            <a:r>
              <a:rPr lang="en-IN" dirty="0" smtClean="0"/>
              <a:t>&lt;</a:t>
            </a:r>
            <a:r>
              <a:rPr lang="en-IN" dirty="0"/>
              <a:t>input type="button" name="stud_registration" value="Register"&gt;&lt;/td&gt;</a:t>
            </a:r>
          </a:p>
          <a:p>
            <a:pPr marL="0" indent="0">
              <a:buNone/>
            </a:pPr>
            <a:r>
              <a:rPr lang="en-IN" dirty="0" smtClean="0"/>
              <a:t>&lt;/</a:t>
            </a:r>
            <a:r>
              <a:rPr lang="en-IN" dirty="0"/>
              <a:t>tr&gt;</a:t>
            </a:r>
          </a:p>
          <a:p>
            <a:pPr marL="0" indent="0">
              <a:buNone/>
            </a:pPr>
            <a:r>
              <a:rPr lang="en-IN" dirty="0" smtClean="0"/>
              <a:t>&lt;/</a:t>
            </a:r>
            <a:r>
              <a:rPr lang="en-IN" dirty="0"/>
              <a:t>table&gt;</a:t>
            </a:r>
          </a:p>
          <a:p>
            <a:pPr marL="0" indent="0">
              <a:buNone/>
            </a:pPr>
            <a:r>
              <a:rPr lang="en-IN" dirty="0" smtClean="0"/>
              <a:t>&lt;/</a:t>
            </a:r>
            <a:r>
              <a:rPr lang="en-IN" dirty="0"/>
              <a:t>form&gt;</a:t>
            </a:r>
          </a:p>
          <a:p>
            <a:pPr marL="0" indent="0">
              <a:buNone/>
            </a:pPr>
            <a:r>
              <a:rPr lang="en-IN" dirty="0" smtClean="0"/>
              <a:t>&lt;/</a:t>
            </a:r>
            <a:r>
              <a:rPr lang="en-IN" dirty="0"/>
              <a:t>table&gt;</a:t>
            </a:r>
          </a:p>
          <a:p>
            <a:pPr marL="0" indent="0">
              <a:buNone/>
            </a:pPr>
            <a:r>
              <a:rPr lang="en-IN" dirty="0" smtClean="0"/>
              <a:t>&lt;/</a:t>
            </a:r>
            <a:r>
              <a:rPr lang="en-IN" dirty="0"/>
              <a:t>body&gt;</a:t>
            </a:r>
          </a:p>
          <a:p>
            <a:pPr marL="0" indent="0">
              <a:buNone/>
            </a:pPr>
            <a:r>
              <a:rPr lang="en-IN" dirty="0"/>
              <a:t>&lt;/html&gt;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4870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Final output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1550" y="1690688"/>
            <a:ext cx="7988899" cy="4491563"/>
          </a:xfrm>
        </p:spPr>
      </p:pic>
    </p:spTree>
    <p:extLst>
      <p:ext uri="{BB962C8B-B14F-4D97-AF65-F5344CB8AC3E}">
        <p14:creationId xmlns:p14="http://schemas.microsoft.com/office/powerpoint/2010/main" val="1633030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52</Words>
  <Application>Microsoft Office PowerPoint</Application>
  <PresentationFormat>Widescreen</PresentationFormat>
  <Paragraphs>51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F1.HTML</vt:lpstr>
      <vt:lpstr>HTML Form coding's</vt:lpstr>
      <vt:lpstr>Continue…</vt:lpstr>
      <vt:lpstr>Continue..</vt:lpstr>
      <vt:lpstr>Continue…</vt:lpstr>
      <vt:lpstr>Final output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F1.HTML</dc:title>
  <dc:creator>Administrator</dc:creator>
  <cp:lastModifiedBy>Administrator</cp:lastModifiedBy>
  <cp:revision>3</cp:revision>
  <dcterms:created xsi:type="dcterms:W3CDTF">2022-10-30T11:17:55Z</dcterms:created>
  <dcterms:modified xsi:type="dcterms:W3CDTF">2022-10-30T11:51:10Z</dcterms:modified>
</cp:coreProperties>
</file>