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6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8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4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6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61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3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1ED4-EE1A-4B1E-B8BF-D1FB28C1DC6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EC63-2317-4912-BD2B-E4CD9433B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6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6659"/>
          </a:xfrm>
        </p:spPr>
        <p:txBody>
          <a:bodyPr/>
          <a:lstStyle/>
          <a:p>
            <a:r>
              <a:rPr lang="en-IN" dirty="0" smtClean="0"/>
              <a:t>F2. CSS </a:t>
            </a:r>
            <a:r>
              <a:rPr lang="en-IN" dirty="0" err="1" smtClean="0"/>
              <a:t>RegistrationForm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5779"/>
            <a:ext cx="9144000" cy="1230488"/>
          </a:xfrm>
        </p:spPr>
        <p:txBody>
          <a:bodyPr/>
          <a:lstStyle/>
          <a:p>
            <a:r>
              <a:rPr lang="en-IN" dirty="0" smtClean="0"/>
              <a:t>ICT- 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0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CSS Form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&lt;title&gt;HTML Form&lt;/title&gt;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 &lt;form name="Registration" action=" " method=" "&gt;</a:t>
            </a:r>
          </a:p>
          <a:p>
            <a:pPr marL="0" indent="0">
              <a:buNone/>
            </a:pPr>
            <a:r>
              <a:rPr lang="en-IN" dirty="0" smtClean="0"/>
              <a:t>&lt;table border="1"&gt;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 colspan="2"&gt;Student Registration&lt;/td&gt;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78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&lt;td&gt;&lt;b&gt;Name:&lt;/b&gt;&lt;/td&gt;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 type="name" name="stud_name" value=""&gt;&lt;/td&gt;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&lt;td&gt;&lt;b&gt;DOB:&lt;/b&gt;&lt;/td&gt;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 type="date" name="stud_dob" value="stud_dob"&gt;&lt;/td&gt;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06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911"/>
            <a:ext cx="10515600" cy="4969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&lt;td&gt;&lt;b&gt;Gender:&lt;/b&gt;&lt;/td&gt;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 type="radio" name="stud_gender" value="male"&gt;Male</a:t>
            </a:r>
          </a:p>
          <a:p>
            <a:pPr marL="0" indent="0">
              <a:buNone/>
            </a:pPr>
            <a:r>
              <a:rPr lang="en-IN" dirty="0" smtClean="0"/>
              <a:t>&lt;input type="radio" name="stud gender" value="female"&gt;Female&lt;/td&gt;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&lt;tr&gt; &lt;td&gt;&lt;b&gt;Qualification:&lt;/b&gt;&lt;/td&gt;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 type="checkbox" name="stud_qualification" value="HTML"&gt;HTML</a:t>
            </a:r>
          </a:p>
          <a:p>
            <a:pPr marL="0" indent="0">
              <a:buNone/>
            </a:pPr>
            <a:r>
              <a:rPr lang="en-IN" dirty="0" smtClean="0"/>
              <a:t> &lt;input type="checkbox" name="stud_qualification" value="CSS"&gt;CSS</a:t>
            </a:r>
          </a:p>
          <a:p>
            <a:pPr marL="0" indent="0">
              <a:buNone/>
            </a:pPr>
            <a:r>
              <a:rPr lang="en-IN" dirty="0" smtClean="0"/>
              <a:t> &lt;input type="checkbox" name="stud_qualification" value="JS"&gt;JS</a:t>
            </a:r>
          </a:p>
          <a:p>
            <a:pPr marL="0" indent="0">
              <a:buNone/>
            </a:pPr>
            <a:r>
              <a:rPr lang="en-IN" dirty="0" smtClean="0"/>
              <a:t> &lt;input type="checkbox" name="stud_qualification" value="PHP"&gt;PHP</a:t>
            </a:r>
          </a:p>
          <a:p>
            <a:pPr marL="0" indent="0">
              <a:buNone/>
            </a:pPr>
            <a:r>
              <a:rPr lang="en-IN" dirty="0" smtClean="0"/>
              <a:t>&lt;input type="checkbox" name="stud_qualification" value="MySQL"&gt;MySQL&lt;/td&gt;</a:t>
            </a:r>
          </a:p>
          <a:p>
            <a:pPr marL="0" indent="0">
              <a:buNone/>
            </a:pPr>
            <a:r>
              <a:rPr lang="en-IN" dirty="0" smtClean="0"/>
              <a:t>  &lt;/tr&gt;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8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 &lt;tr&gt;</a:t>
            </a:r>
          </a:p>
          <a:p>
            <a:pPr marL="0" indent="0">
              <a:buNone/>
            </a:pPr>
            <a:r>
              <a:rPr lang="en-IN" dirty="0" smtClean="0"/>
              <a:t>&lt;td&gt;&lt;b&gt;Address:&lt;/b&gt;&lt;/td&gt;</a:t>
            </a:r>
          </a:p>
          <a:p>
            <a:pPr marL="0" indent="0">
              <a:buNone/>
            </a:pPr>
            <a:r>
              <a:rPr lang="en-IN" dirty="0" smtClean="0"/>
              <a:t>&lt;td&gt;&lt;textarea rows="3" cols="15" name="student_name"&gt;&lt;/textarea&gt;&lt;/td&gt;</a:t>
            </a:r>
          </a:p>
          <a:p>
            <a:pPr marL="0" indent="0">
              <a:buNone/>
            </a:pPr>
            <a:r>
              <a:rPr lang="en-IN" dirty="0" smtClean="0"/>
              <a:t> &lt;/tr&gt;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 colspan="2"&gt;</a:t>
            </a:r>
          </a:p>
          <a:p>
            <a:pPr marL="0" indent="0">
              <a:buNone/>
            </a:pPr>
            <a:r>
              <a:rPr lang="en-IN" dirty="0"/>
              <a:t>&lt;center&gt;</a:t>
            </a:r>
          </a:p>
          <a:p>
            <a:pPr marL="0" indent="0">
              <a:buNone/>
            </a:pPr>
            <a:r>
              <a:rPr lang="en-IN" dirty="0" smtClean="0"/>
              <a:t>&lt;input type="button" name="stud_registration" value="Register"&gt;&lt;/td&gt;&lt;/center&gt;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&lt;/table&gt;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</a:p>
          <a:p>
            <a:pPr marL="0" indent="0">
              <a:buNone/>
            </a:pPr>
            <a:r>
              <a:rPr lang="en-IN" dirty="0" smtClean="0"/>
              <a:t>&lt;/table&gt;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01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5271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54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F2. CSS RegistrationForm</vt:lpstr>
      <vt:lpstr>CSS Form Coding's</vt:lpstr>
      <vt:lpstr>Continue..</vt:lpstr>
      <vt:lpstr>Continue…</vt:lpstr>
      <vt:lpstr>Continue…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F2. CSS RegistrationForm</dc:title>
  <dc:creator>Administrator</dc:creator>
  <cp:lastModifiedBy>Administrator</cp:lastModifiedBy>
  <cp:revision>2</cp:revision>
  <dcterms:created xsi:type="dcterms:W3CDTF">2022-10-30T12:46:39Z</dcterms:created>
  <dcterms:modified xsi:type="dcterms:W3CDTF">2022-10-30T13:43:01Z</dcterms:modified>
</cp:coreProperties>
</file>