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2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6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8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8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6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7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0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B5E0-4EBA-4B66-9267-5C750794D41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822B-6592-45EC-8408-31537FAF1E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F3.Bootstrap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0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Bootstrap Registration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&lt;head&gt;</a:t>
            </a:r>
          </a:p>
          <a:p>
            <a:pPr marL="0" indent="0">
              <a:buNone/>
            </a:pPr>
            <a:r>
              <a:rPr lang="en-IN" dirty="0" smtClean="0"/>
              <a:t> &lt;title&gt;Boostrap Form&lt;/title&gt;</a:t>
            </a:r>
          </a:p>
          <a:p>
            <a:pPr marL="0" indent="0">
              <a:buNone/>
            </a:pPr>
            <a:r>
              <a:rPr lang="en-IN" dirty="0" smtClean="0"/>
              <a:t>&lt;link rel="stylesheet" type="text/css" href="bootstrap.min.css"&gt;</a:t>
            </a:r>
          </a:p>
          <a:p>
            <a:pPr marL="0" indent="0">
              <a:buNone/>
            </a:pPr>
            <a:r>
              <a:rPr lang="en-IN" dirty="0" smtClean="0"/>
              <a:t>&lt;/head&gt;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r>
              <a:rPr lang="en-IN" dirty="0" smtClean="0"/>
              <a:t>&lt;form name="Registration" action=" " method=" "&gt;</a:t>
            </a:r>
          </a:p>
          <a:p>
            <a:pPr marL="0" indent="0">
              <a:buNone/>
            </a:pPr>
            <a:r>
              <a:rPr lang="en-IN" dirty="0" smtClean="0"/>
              <a:t>&lt;div class="container-fluid mt-3 input-group-lg"&gt;</a:t>
            </a:r>
          </a:p>
          <a:p>
            <a:pPr marL="0" indent="0">
              <a:buNone/>
            </a:pPr>
            <a:r>
              <a:rPr lang="en-IN" dirty="0" smtClean="0"/>
              <a:t>&lt;div class="row"&gt;</a:t>
            </a:r>
          </a:p>
          <a:p>
            <a:pPr marL="0" indent="0">
              <a:buNone/>
            </a:pPr>
            <a:r>
              <a:rPr lang="en-IN" dirty="0" smtClean="0"/>
              <a:t>&lt;div class="col-md-12" style=text-align:center&gt;&lt;h2&gt;Students Registration&lt;/h2&gt;&lt;/div&gt;&lt;br&gt;</a:t>
            </a:r>
          </a:p>
          <a:p>
            <a:pPr marL="0" indent="0">
              <a:buNone/>
            </a:pPr>
            <a:r>
              <a:rPr lang="en-IN" dirty="0" smtClean="0"/>
              <a:t>&lt;/div&gt;&lt;br&gt;</a:t>
            </a:r>
          </a:p>
        </p:txBody>
      </p:sp>
    </p:spTree>
    <p:extLst>
      <p:ext uri="{BB962C8B-B14F-4D97-AF65-F5344CB8AC3E}">
        <p14:creationId xmlns:p14="http://schemas.microsoft.com/office/powerpoint/2010/main" val="348006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Bootstrap Registration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&lt;div class="row"&gt;</a:t>
            </a:r>
          </a:p>
          <a:p>
            <a:pPr marL="0" indent="0">
              <a:buNone/>
            </a:pPr>
            <a:r>
              <a:rPr lang="en-IN" dirty="0" smtClean="0"/>
              <a:t>&lt;div class="col-md-6" style=text-align:right&gt;Name:&lt;/div&gt;</a:t>
            </a:r>
          </a:p>
          <a:p>
            <a:pPr marL="0" indent="0">
              <a:buNone/>
            </a:pPr>
            <a:r>
              <a:rPr lang="en-IN" dirty="0" smtClean="0"/>
              <a:t>&lt;div class="col-md-3"&gt;&lt;input type="name" name="stud_name" class="form-control" value=""&gt;&lt;/div&gt;</a:t>
            </a:r>
          </a:p>
          <a:p>
            <a:pPr marL="0" indent="0">
              <a:buNone/>
            </a:pPr>
            <a:r>
              <a:rPr lang="en-IN" dirty="0" smtClean="0"/>
              <a:t>&lt;/div&gt;&lt;br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&lt;div class="row"&gt;</a:t>
            </a:r>
          </a:p>
          <a:p>
            <a:pPr marL="0" indent="0">
              <a:buNone/>
            </a:pPr>
            <a:r>
              <a:rPr lang="en-IN" dirty="0" smtClean="0"/>
              <a:t>&lt;div class="col-md-6" style=text-align:right&gt;DOB:&lt;/div&gt;</a:t>
            </a:r>
          </a:p>
          <a:p>
            <a:pPr marL="0" indent="0">
              <a:buNone/>
            </a:pPr>
            <a:r>
              <a:rPr lang="en-IN" dirty="0" smtClean="0"/>
              <a:t>&lt;div class="col-md-3"&gt;&lt;input type="date" name="stud_name" class="form-control" value=""&gt;&lt;/div&gt;</a:t>
            </a:r>
          </a:p>
          <a:p>
            <a:pPr marL="0" indent="0">
              <a:buNone/>
            </a:pPr>
            <a:r>
              <a:rPr lang="en-IN" dirty="0" smtClean="0"/>
              <a:t>&lt;/div&gt;&lt;br&gt;</a:t>
            </a:r>
          </a:p>
          <a:p>
            <a:pPr marL="0" indent="0">
              <a:buNone/>
            </a:pPr>
            <a:r>
              <a:rPr lang="en-IN" dirty="0" smtClean="0"/>
              <a:t>&lt;div class="row"&gt;</a:t>
            </a:r>
          </a:p>
          <a:p>
            <a:pPr marL="0" indent="0">
              <a:buNone/>
            </a:pPr>
            <a:r>
              <a:rPr lang="en-IN" dirty="0" smtClean="0"/>
              <a:t>&lt;div class="col-md-6" style=text-align:right&gt;Gender:&lt;/div&gt;</a:t>
            </a:r>
          </a:p>
          <a:p>
            <a:pPr marL="0" indent="0">
              <a:buNone/>
            </a:pPr>
            <a:r>
              <a:rPr lang="en-IN" dirty="0" smtClean="0"/>
              <a:t>&lt;div class="col-md-3"&gt;&lt;input type="radio" name="stud_gender" value="male"&gt;Male</a:t>
            </a:r>
          </a:p>
          <a:p>
            <a:pPr marL="0" indent="0">
              <a:buNone/>
            </a:pPr>
            <a:r>
              <a:rPr lang="en-IN" dirty="0" smtClean="0"/>
              <a:t>&lt;input type="radio" name="stud_gender" class="form-label" value="female"&gt;Female&lt;/div&gt;</a:t>
            </a:r>
          </a:p>
          <a:p>
            <a:pPr marL="0" indent="0">
              <a:buNone/>
            </a:pPr>
            <a:r>
              <a:rPr lang="en-IN" dirty="0" smtClean="0"/>
              <a:t>&lt;/div&gt;&lt;br&gt;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2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Bootstrap Registration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4743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&lt;div class="row"&gt;</a:t>
            </a:r>
          </a:p>
          <a:p>
            <a:pPr marL="0" indent="0">
              <a:buNone/>
            </a:pPr>
            <a:r>
              <a:rPr lang="en-IN" dirty="0" smtClean="0"/>
              <a:t>&lt;div class="col-md-6" style=text-align:right&gt;Qualification:&lt;/div&gt;</a:t>
            </a:r>
          </a:p>
          <a:p>
            <a:pPr marL="0" indent="0">
              <a:buNone/>
            </a:pPr>
            <a:r>
              <a:rPr lang="en-IN" dirty="0" smtClean="0"/>
              <a:t>&lt;div class="col-md-3"&gt;&lt;input type="checkbox" name="stud_qualification" class="form-check-input"  value="HTML"&gt;HTML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class="form-check-input"  value="CSS"&gt;CSS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class="form-check-input" value="JS"&gt;JS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class="form-check-input" value="PHP"&gt;PHP</a:t>
            </a:r>
          </a:p>
          <a:p>
            <a:pPr marL="0" indent="0">
              <a:buNone/>
            </a:pPr>
            <a:r>
              <a:rPr lang="en-IN" dirty="0" smtClean="0"/>
              <a:t>&lt;input type="checkbox" name="stud_qualification" class="form-check-input" value="MySQL"&gt;MySQL&lt;/div&gt;</a:t>
            </a:r>
          </a:p>
          <a:p>
            <a:pPr marL="0" indent="0">
              <a:buNone/>
            </a:pPr>
            <a:r>
              <a:rPr lang="en-IN" dirty="0" smtClean="0"/>
              <a:t>&lt;/div&gt;&lt;br&gt;</a:t>
            </a:r>
          </a:p>
        </p:txBody>
      </p:sp>
    </p:spTree>
    <p:extLst>
      <p:ext uri="{BB962C8B-B14F-4D97-AF65-F5344CB8AC3E}">
        <p14:creationId xmlns:p14="http://schemas.microsoft.com/office/powerpoint/2010/main" val="354203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pPr algn="ctr"/>
            <a:r>
              <a:rPr lang="en-IN" dirty="0" smtClean="0"/>
              <a:t>Bootstrap Registration Coding's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1138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&lt;div class="row"&gt;</a:t>
            </a:r>
          </a:p>
          <a:p>
            <a:pPr marL="0" indent="0">
              <a:buNone/>
            </a:pPr>
            <a:r>
              <a:rPr lang="en-IN" dirty="0" smtClean="0"/>
              <a:t>&lt;div class="col-md-6" style=text-align:right&gt;Address:&lt;/div&gt;</a:t>
            </a:r>
          </a:p>
          <a:p>
            <a:pPr marL="0" indent="0">
              <a:buNone/>
            </a:pPr>
            <a:r>
              <a:rPr lang="en-IN" dirty="0" smtClean="0"/>
              <a:t>&lt;div class="col-md-3"&gt;&lt;textarea rows="3" cols="15" name="student_name" class="form-control"&gt;&lt;/textarea&gt;&lt;/div&gt;&lt;br&gt;</a:t>
            </a:r>
          </a:p>
          <a:p>
            <a:pPr marL="0" indent="0">
              <a:buNone/>
            </a:pPr>
            <a:r>
              <a:rPr lang="en-IN" dirty="0" smtClean="0"/>
              <a:t>&lt;/div&gt;&lt;br&gt;</a:t>
            </a:r>
          </a:p>
          <a:p>
            <a:pPr marL="0" indent="0">
              <a:buNone/>
            </a:pPr>
            <a:r>
              <a:rPr lang="en-IN" dirty="0" smtClean="0"/>
              <a:t>&lt;div class="row“&gt;</a:t>
            </a:r>
          </a:p>
          <a:p>
            <a:pPr marL="0" indent="0">
              <a:buNone/>
            </a:pPr>
            <a:r>
              <a:rPr lang="en-IN" dirty="0" smtClean="0"/>
              <a:t>&lt;div style="text-align : center"&gt;</a:t>
            </a:r>
          </a:p>
          <a:p>
            <a:pPr marL="0" indent="0">
              <a:buNone/>
            </a:pPr>
            <a:r>
              <a:rPr lang="en-IN" dirty="0" smtClean="0"/>
              <a:t>&lt;input type="button" class="btn btn-primary" name="stud_registration" value="Register"&gt;&lt;/div&gt;</a:t>
            </a:r>
          </a:p>
          <a:p>
            <a:pPr marL="0" indent="0">
              <a:buNone/>
            </a:pPr>
            <a:r>
              <a:rPr lang="en-IN" dirty="0" smtClean="0"/>
              <a:t>&lt;/div&gt;&lt;/div&gt;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49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Display Registration 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983669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8347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F3.Bootstrap</vt:lpstr>
      <vt:lpstr> Bootstrap Registration Coding's</vt:lpstr>
      <vt:lpstr>Bootstrap Registration Coding's</vt:lpstr>
      <vt:lpstr>Bootstrap Registration Coding's</vt:lpstr>
      <vt:lpstr>Bootstrap Registration Coding's</vt:lpstr>
      <vt:lpstr>Display Registration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F3.Bootstrap</dc:title>
  <dc:creator>Administrator</dc:creator>
  <cp:lastModifiedBy>Administrator</cp:lastModifiedBy>
  <cp:revision>6</cp:revision>
  <dcterms:created xsi:type="dcterms:W3CDTF">2022-10-30T15:43:07Z</dcterms:created>
  <dcterms:modified xsi:type="dcterms:W3CDTF">2022-10-30T17:19:09Z</dcterms:modified>
</cp:coreProperties>
</file>