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317A-9718-4108-9A24-DFEA3BE6E88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EE2-C4DB-4938-81B4-14DDD45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6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317A-9718-4108-9A24-DFEA3BE6E88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EE2-C4DB-4938-81B4-14DDD45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1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317A-9718-4108-9A24-DFEA3BE6E88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EE2-C4DB-4938-81B4-14DDD45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72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317A-9718-4108-9A24-DFEA3BE6E88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EE2-C4DB-4938-81B4-14DDD45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8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317A-9718-4108-9A24-DFEA3BE6E88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EE2-C4DB-4938-81B4-14DDD45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99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317A-9718-4108-9A24-DFEA3BE6E88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EE2-C4DB-4938-81B4-14DDD45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7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317A-9718-4108-9A24-DFEA3BE6E88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EE2-C4DB-4938-81B4-14DDD45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4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317A-9718-4108-9A24-DFEA3BE6E88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EE2-C4DB-4938-81B4-14DDD45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317A-9718-4108-9A24-DFEA3BE6E88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EE2-C4DB-4938-81B4-14DDD45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9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317A-9718-4108-9A24-DFEA3BE6E88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EE2-C4DB-4938-81B4-14DDD45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10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317A-9718-4108-9A24-DFEA3BE6E88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4EE2-C4DB-4938-81B4-14DDD45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62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D317A-9718-4108-9A24-DFEA3BE6E88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4EE2-C4DB-4938-81B4-14DDD45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78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F4.JavaScript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ICT-Training Technical Skills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6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119"/>
          </a:xfrm>
        </p:spPr>
        <p:txBody>
          <a:bodyPr/>
          <a:lstStyle/>
          <a:p>
            <a:pPr algn="ctr"/>
            <a:r>
              <a:rPr lang="en-IN" dirty="0" smtClean="0"/>
              <a:t>JavaScript Registration Form coding's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&lt;html&gt;</a:t>
            </a:r>
          </a:p>
          <a:p>
            <a:pPr marL="0" indent="0">
              <a:buNone/>
            </a:pPr>
            <a:r>
              <a:rPr lang="en-IN" dirty="0" smtClean="0"/>
              <a:t>&lt;head&gt;</a:t>
            </a:r>
          </a:p>
          <a:p>
            <a:pPr marL="0" indent="0">
              <a:buNone/>
            </a:pPr>
            <a:r>
              <a:rPr lang="en-IN" dirty="0" smtClean="0"/>
              <a:t>&lt;title&gt;HTML Form&lt;/title&gt;</a:t>
            </a:r>
          </a:p>
          <a:p>
            <a:pPr marL="0" indent="0">
              <a:buNone/>
            </a:pPr>
            <a:r>
              <a:rPr lang="en-IN" dirty="0" smtClean="0"/>
              <a:t>&lt;script&gt;</a:t>
            </a:r>
          </a:p>
          <a:p>
            <a:pPr marL="0" indent="0">
              <a:buNone/>
            </a:pPr>
            <a:r>
              <a:rPr lang="en-IN" dirty="0" smtClean="0"/>
              <a:t>function validate()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var name=document.getElementById("stud_name").value;</a:t>
            </a:r>
          </a:p>
          <a:p>
            <a:pPr marL="0" indent="0">
              <a:buNone/>
            </a:pPr>
            <a:r>
              <a:rPr lang="en-IN" dirty="0" smtClean="0"/>
              <a:t>if(name=="")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window.alert("please enter the value");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152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7"/>
          </a:xfrm>
        </p:spPr>
        <p:txBody>
          <a:bodyPr/>
          <a:lstStyle/>
          <a:p>
            <a:pPr algn="ctr"/>
            <a:r>
              <a:rPr lang="en-IN" dirty="0" smtClean="0"/>
              <a:t>JavaScript Registration Form coding's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("welcome to"+address);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&lt;/script&gt;</a:t>
            </a:r>
          </a:p>
          <a:p>
            <a:pPr marL="0" indent="0">
              <a:buNone/>
            </a:pPr>
            <a:r>
              <a:rPr lang="en-IN" dirty="0" smtClean="0"/>
              <a:t>&lt;/head&gt;</a:t>
            </a:r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&lt;form name="Registration" action=" " method=" "&gt;</a:t>
            </a:r>
          </a:p>
          <a:p>
            <a:pPr marL="0" indent="0">
              <a:buNone/>
            </a:pPr>
            <a:r>
              <a:rPr lang="en-IN" dirty="0" smtClean="0"/>
              <a:t>&lt;table border="1" text align="center" style="background-</a:t>
            </a:r>
            <a:r>
              <a:rPr lang="en-IN" dirty="0" err="1" smtClean="0"/>
              <a:t>color</a:t>
            </a:r>
            <a:r>
              <a:rPr lang="en-IN" dirty="0" smtClean="0"/>
              <a:t>: beige;"&gt;</a:t>
            </a:r>
          </a:p>
          <a:p>
            <a:pPr marL="0" indent="0">
              <a:buNone/>
            </a:pPr>
            <a:r>
              <a:rPr lang="en-IN" dirty="0" smtClean="0"/>
              <a:t>&lt;tr&gt;</a:t>
            </a:r>
          </a:p>
          <a:p>
            <a:pPr marL="0" indent="0">
              <a:buNone/>
            </a:pPr>
            <a:r>
              <a:rPr lang="en-IN" dirty="0" smtClean="0"/>
              <a:t>&lt;td colspan="2"&gt;Student Registration&lt;/td&gt;</a:t>
            </a:r>
          </a:p>
          <a:p>
            <a:pPr marL="0" indent="0">
              <a:buNone/>
            </a:pPr>
            <a:r>
              <a:rPr lang="en-IN" dirty="0" smtClean="0"/>
              <a:t>&lt;/tr&gt;</a:t>
            </a:r>
          </a:p>
        </p:txBody>
      </p:sp>
    </p:spTree>
    <p:extLst>
      <p:ext uri="{BB962C8B-B14F-4D97-AF65-F5344CB8AC3E}">
        <p14:creationId xmlns:p14="http://schemas.microsoft.com/office/powerpoint/2010/main" val="71280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JavaScript Registration Form coding's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&lt;tr&gt;</a:t>
            </a:r>
          </a:p>
          <a:p>
            <a:pPr marL="0" indent="0">
              <a:buNone/>
            </a:pPr>
            <a:r>
              <a:rPr lang="en-IN" dirty="0" smtClean="0"/>
              <a:t>&lt;td&gt;&lt;b&gt;Name:&lt;/b&gt;&lt;/td&gt;</a:t>
            </a:r>
          </a:p>
          <a:p>
            <a:pPr marL="0" indent="0">
              <a:buNone/>
            </a:pPr>
            <a:r>
              <a:rPr lang="en-IN" dirty="0" smtClean="0"/>
              <a:t>&lt;td&gt;&lt;input type="text" name="stud_name" id="stud_name"&gt;</a:t>
            </a:r>
          </a:p>
          <a:p>
            <a:pPr marL="0" indent="0">
              <a:buNone/>
            </a:pPr>
            <a:r>
              <a:rPr lang="en-IN" dirty="0" smtClean="0"/>
              <a:t>&lt;/td&gt;&lt;/tr&gt;</a:t>
            </a:r>
          </a:p>
          <a:p>
            <a:pPr marL="0" indent="0">
              <a:buNone/>
            </a:pPr>
            <a:r>
              <a:rPr lang="en-IN" dirty="0" smtClean="0"/>
              <a:t>&lt;tr&gt;</a:t>
            </a:r>
          </a:p>
          <a:p>
            <a:pPr marL="0" indent="0">
              <a:buNone/>
            </a:pPr>
            <a:r>
              <a:rPr lang="en-IN" dirty="0" smtClean="0"/>
              <a:t>&lt;td&gt;&lt;b&gt;DOB:&lt;/b&gt;&lt;/td&gt;</a:t>
            </a:r>
          </a:p>
          <a:p>
            <a:pPr marL="0" indent="0">
              <a:buNone/>
            </a:pPr>
            <a:r>
              <a:rPr lang="en-IN" dirty="0" smtClean="0"/>
              <a:t>&lt;td&gt;&lt;input type="date" name="stud_date" id="stud_date"&gt;&lt;/td&gt;</a:t>
            </a:r>
          </a:p>
          <a:p>
            <a:pPr marL="0" indent="0">
              <a:buNone/>
            </a:pPr>
            <a:r>
              <a:rPr lang="en-IN" dirty="0" smtClean="0"/>
              <a:t>&lt;/tr&gt;</a:t>
            </a:r>
          </a:p>
          <a:p>
            <a:pPr marL="0" indent="0">
              <a:buNone/>
            </a:pPr>
            <a:r>
              <a:rPr lang="en-IN" dirty="0" smtClean="0"/>
              <a:t>&lt;tr&gt;</a:t>
            </a:r>
          </a:p>
          <a:p>
            <a:pPr marL="0" indent="0">
              <a:buNone/>
            </a:pPr>
            <a:r>
              <a:rPr lang="en-IN" dirty="0" smtClean="0"/>
              <a:t>&lt;td&gt;&lt;b&gt;Gender:&lt;/b&gt;&lt;/td&gt;</a:t>
            </a:r>
          </a:p>
          <a:p>
            <a:pPr marL="0" indent="0">
              <a:buNone/>
            </a:pPr>
            <a:r>
              <a:rPr lang="en-IN" dirty="0" smtClean="0"/>
              <a:t>&lt;td&gt;&lt;input type="radio" name="stud_gender"&gt;Male</a:t>
            </a:r>
          </a:p>
          <a:p>
            <a:pPr marL="0" indent="0">
              <a:buNone/>
            </a:pPr>
            <a:r>
              <a:rPr lang="en-IN" dirty="0" smtClean="0"/>
              <a:t>&lt;input type="radio" name="stud_gender"&gt;Female&lt;/td&gt;</a:t>
            </a:r>
          </a:p>
          <a:p>
            <a:pPr marL="0" indent="0">
              <a:buNone/>
            </a:pPr>
            <a:r>
              <a:rPr lang="en-IN" dirty="0" smtClean="0"/>
              <a:t>&lt;/tr&gt;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JavaScript Registration Form coding's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&lt;tr&gt;</a:t>
            </a:r>
          </a:p>
          <a:p>
            <a:pPr marL="0" indent="0">
              <a:buNone/>
            </a:pPr>
            <a:r>
              <a:rPr lang="en-IN" dirty="0" smtClean="0"/>
              <a:t>&lt;td&gt;&lt;input type="checkbox" name="stud_qualification" id="stud_qualification"&gt;HTML</a:t>
            </a:r>
          </a:p>
          <a:p>
            <a:pPr marL="0" indent="0">
              <a:buNone/>
            </a:pPr>
            <a:r>
              <a:rPr lang="en-IN" dirty="0" smtClean="0"/>
              <a:t>&lt;input type="checkbox" name="stud_qualification" id="stud_qualification" &gt;CSS</a:t>
            </a:r>
          </a:p>
          <a:p>
            <a:pPr marL="0" indent="0">
              <a:buNone/>
            </a:pPr>
            <a:r>
              <a:rPr lang="en-IN" dirty="0" smtClean="0"/>
              <a:t>&lt;input type="checkbox" name="stud_qualification" id="stud_qualification" &gt;JS</a:t>
            </a:r>
          </a:p>
          <a:p>
            <a:pPr marL="0" indent="0">
              <a:buNone/>
            </a:pPr>
            <a:r>
              <a:rPr lang="en-IN" dirty="0" smtClean="0"/>
              <a:t>&lt;input type="checkbox" name="stud_qualification" id="stud_qualification" &gt;PHP</a:t>
            </a:r>
          </a:p>
          <a:p>
            <a:pPr marL="0" indent="0">
              <a:buNone/>
            </a:pPr>
            <a:r>
              <a:rPr lang="en-IN" dirty="0" smtClean="0"/>
              <a:t>&lt;input type="checkbox" name="stud_qualification" id="stud_qualification" &gt;MySQL&lt;/td&gt;</a:t>
            </a:r>
          </a:p>
          <a:p>
            <a:pPr marL="0" indent="0">
              <a:buNone/>
            </a:pPr>
            <a:r>
              <a:rPr lang="en-IN" dirty="0" smtClean="0"/>
              <a:t>&lt;/tr&gt;</a:t>
            </a:r>
          </a:p>
          <a:p>
            <a:pPr marL="0" indent="0">
              <a:buNone/>
            </a:pPr>
            <a:r>
              <a:rPr lang="en-IN" dirty="0" smtClean="0"/>
              <a:t>&lt;tr&gt;</a:t>
            </a:r>
          </a:p>
          <a:p>
            <a:pPr marL="0" indent="0">
              <a:buNone/>
            </a:pPr>
            <a:r>
              <a:rPr lang="en-IN" dirty="0" smtClean="0"/>
              <a:t>&lt;td&gt;&lt;b&gt;Address:&lt;/b&gt;&lt;/td&gt;</a:t>
            </a:r>
          </a:p>
          <a:p>
            <a:pPr marL="0" indent="0">
              <a:buNone/>
            </a:pPr>
            <a:r>
              <a:rPr lang="en-IN" dirty="0" smtClean="0"/>
              <a:t>&lt;td&gt;&lt;input type="text" name="stud_address" id="stud_address"&gt;&lt;/td&gt;</a:t>
            </a:r>
          </a:p>
          <a:p>
            <a:pPr marL="0" indent="0">
              <a:buNone/>
            </a:pPr>
            <a:r>
              <a:rPr lang="en-IN" dirty="0" smtClean="0"/>
              <a:t>&lt;/tr&gt;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5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JavaScript Registration Form coding's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&lt;tr&gt;</a:t>
            </a:r>
          </a:p>
          <a:p>
            <a:pPr marL="0" indent="0">
              <a:buNone/>
            </a:pPr>
            <a:r>
              <a:rPr lang="en-IN" dirty="0" smtClean="0"/>
              <a:t>&lt;td colspan="2"&gt;</a:t>
            </a:r>
          </a:p>
          <a:p>
            <a:pPr marL="0" indent="0">
              <a:buNone/>
            </a:pPr>
            <a:r>
              <a:rPr lang="en-IN" dirty="0" smtClean="0"/>
              <a:t>&lt;input type="button" value="click“ onclick="validate()"/&gt;&lt;/td&gt;</a:t>
            </a:r>
          </a:p>
          <a:p>
            <a:pPr marL="0" indent="0">
              <a:buNone/>
            </a:pPr>
            <a:r>
              <a:rPr lang="en-IN" dirty="0" smtClean="0"/>
              <a:t>&lt;/tr&gt;</a:t>
            </a:r>
          </a:p>
          <a:p>
            <a:pPr marL="0" indent="0">
              <a:buNone/>
            </a:pPr>
            <a:r>
              <a:rPr lang="en-IN" dirty="0" smtClean="0"/>
              <a:t>&lt;/table&gt;</a:t>
            </a:r>
          </a:p>
          <a:p>
            <a:pPr marL="0" indent="0">
              <a:buNone/>
            </a:pPr>
            <a:r>
              <a:rPr lang="en-IN" dirty="0" smtClean="0"/>
              <a:t>&lt;/form&gt;</a:t>
            </a:r>
          </a:p>
          <a:p>
            <a:pPr marL="0" indent="0">
              <a:buNone/>
            </a:pPr>
            <a:r>
              <a:rPr lang="en-IN" dirty="0" smtClean="0"/>
              <a:t>&lt;/table&gt;</a:t>
            </a:r>
          </a:p>
          <a:p>
            <a:pPr marL="0" indent="0">
              <a:buNone/>
            </a:pPr>
            <a:r>
              <a:rPr lang="en-IN" dirty="0" smtClean="0"/>
              <a:t>&lt;/body&gt;</a:t>
            </a:r>
          </a:p>
          <a:p>
            <a:pPr marL="0" indent="0"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2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Display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44" y="1803047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50999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Display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2883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403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F4.JavaScript</vt:lpstr>
      <vt:lpstr>JavaScript Registration Form coding's</vt:lpstr>
      <vt:lpstr>JavaScript Registration Form coding's</vt:lpstr>
      <vt:lpstr>JavaScript Registration Form coding's</vt:lpstr>
      <vt:lpstr>JavaScript Registration Form coding's</vt:lpstr>
      <vt:lpstr>JavaScript Registration Form coding's</vt:lpstr>
      <vt:lpstr>Display Output</vt:lpstr>
      <vt:lpstr>Display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F4.JavaScript</dc:title>
  <dc:creator>Administrator</dc:creator>
  <cp:lastModifiedBy>Administrator</cp:lastModifiedBy>
  <cp:revision>4</cp:revision>
  <dcterms:created xsi:type="dcterms:W3CDTF">2022-10-31T01:01:03Z</dcterms:created>
  <dcterms:modified xsi:type="dcterms:W3CDTF">2022-11-05T06:53:25Z</dcterms:modified>
</cp:coreProperties>
</file>