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 id="271"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abisha213.github.io/My_Portfolio/about.html" TargetMode="External"/><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71462" y="354471"/>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0080688" y="44019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0210800" y="232964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33401" y="2329643"/>
            <a:ext cx="9982200" cy="3108543"/>
          </a:xfrm>
          <a:prstGeom prst="rect">
            <a:avLst/>
          </a:prstGeom>
          <a:noFill/>
        </p:spPr>
        <p:txBody>
          <a:bodyPr wrap="square" lIns="91440" tIns="45720" rIns="91440" bIns="45720" rtlCol="0" anchor="t">
            <a:spAutoFit/>
          </a:bodyPr>
          <a:lstStyle/>
          <a:p>
            <a:r>
              <a:rPr lang="en-US" sz="2800" b="1" dirty="0"/>
              <a:t>STUDENT NAME: B.ABISHA</a:t>
            </a:r>
          </a:p>
          <a:p>
            <a:r>
              <a:rPr lang="en-US" sz="2800" b="1" dirty="0"/>
              <a:t>REGISTER NO AND NMID: autunm1455unm1455bca3199139</a:t>
            </a:r>
          </a:p>
          <a:p>
            <a:r>
              <a:rPr lang="en-US" sz="2800" b="1" dirty="0"/>
              <a:t>/2EF71043AB3E0E5B9464948FD44E198C</a:t>
            </a:r>
            <a:endParaRPr lang="en-US" sz="2800" b="1" dirty="0">
              <a:cs typeface="Calibri"/>
            </a:endParaRPr>
          </a:p>
          <a:p>
            <a:r>
              <a:rPr lang="en-US" sz="2800" b="1" dirty="0"/>
              <a:t>DEPARTMENT: BCA</a:t>
            </a:r>
          </a:p>
          <a:p>
            <a:r>
              <a:rPr lang="en-US" sz="2800" b="1" dirty="0"/>
              <a:t>COLLEGE/ UNIVERSITY:TAGORE COLLAGE OF ARTS &amp; SCIENCE</a:t>
            </a:r>
          </a:p>
          <a:p>
            <a:r>
              <a:rPr lang="en-US" sz="2800" b="1" dirty="0"/>
              <a:t>                                          MADRAS UNIVERSITY</a:t>
            </a:r>
          </a:p>
          <a:p>
            <a:r>
              <a:rPr lang="en-US" sz="2800" b="1" dirty="0"/>
              <a:t>           </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46126" y="24003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554731" y="287869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29ED234-AF30-FE55-FA91-78F26A1835BE}"/>
              </a:ext>
            </a:extLst>
          </p:cNvPr>
          <p:cNvSpPr txBox="1"/>
          <p:nvPr/>
        </p:nvSpPr>
        <p:spPr>
          <a:xfrm>
            <a:off x="2892552" y="1769790"/>
            <a:ext cx="6102096" cy="4401205"/>
          </a:xfrm>
          <a:prstGeom prst="rect">
            <a:avLst/>
          </a:prstGeom>
          <a:noFill/>
        </p:spPr>
        <p:txBody>
          <a:bodyPr wrap="square">
            <a:spAutoFit/>
          </a:bodyPr>
          <a:lstStyle/>
          <a:p>
            <a:pPr>
              <a:buNone/>
            </a:pPr>
            <a:r>
              <a:rPr lang="en-US" sz="2800" b="1" dirty="0"/>
              <a:t>While I can't directly provide screenshots, here’s what the results indicate:</a:t>
            </a:r>
          </a:p>
          <a:p>
            <a:pPr>
              <a:buFont typeface="Arial" panose="020B0604020202020204" pitchFamily="34" charset="0"/>
              <a:buChar char="•"/>
            </a:pPr>
            <a:r>
              <a:rPr lang="en-US" sz="2800" b="1" dirty="0"/>
              <a:t>A professional-looking portfolio that communicates skills and personality.</a:t>
            </a:r>
          </a:p>
          <a:p>
            <a:pPr>
              <a:buFont typeface="Arial" panose="020B0604020202020204" pitchFamily="34" charset="0"/>
              <a:buChar char="•"/>
            </a:pPr>
            <a:r>
              <a:rPr lang="en-US" sz="2800" b="1" dirty="0"/>
              <a:t>Clearly visible projects and descriptions help users understand competencies.</a:t>
            </a:r>
          </a:p>
          <a:p>
            <a:pPr>
              <a:buFont typeface="Arial" panose="020B0604020202020204" pitchFamily="34" charset="0"/>
              <a:buChar char="•"/>
            </a:pPr>
            <a:r>
              <a:rPr lang="en-US" sz="2800" b="1" dirty="0"/>
              <a:t>Structured sections make navigation intuitive.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E73547-7307-0687-EBC5-4E028F875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6576"/>
            <a:ext cx="3086100" cy="6858000"/>
          </a:xfrm>
          <a:prstGeom prst="rect">
            <a:avLst/>
          </a:prstGeom>
        </p:spPr>
      </p:pic>
      <p:pic>
        <p:nvPicPr>
          <p:cNvPr id="6" name="Picture 5">
            <a:extLst>
              <a:ext uri="{FF2B5EF4-FFF2-40B4-BE49-F238E27FC236}">
                <a16:creationId xmlns:a16="http://schemas.microsoft.com/office/drawing/2014/main" id="{75219BF9-0E5C-47C2-7435-C7E6BC8AF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24384"/>
            <a:ext cx="3086100" cy="6858000"/>
          </a:xfrm>
          <a:prstGeom prst="rect">
            <a:avLst/>
          </a:prstGeom>
        </p:spPr>
      </p:pic>
      <p:pic>
        <p:nvPicPr>
          <p:cNvPr id="8" name="Picture 7">
            <a:extLst>
              <a:ext uri="{FF2B5EF4-FFF2-40B4-BE49-F238E27FC236}">
                <a16:creationId xmlns:a16="http://schemas.microsoft.com/office/drawing/2014/main" id="{3700D762-614B-7ED9-2CA0-EC90FD3576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5576" y="0"/>
            <a:ext cx="3086100" cy="6858000"/>
          </a:xfrm>
          <a:prstGeom prst="rect">
            <a:avLst/>
          </a:prstGeom>
        </p:spPr>
      </p:pic>
    </p:spTree>
    <p:extLst>
      <p:ext uri="{BB962C8B-B14F-4D97-AF65-F5344CB8AC3E}">
        <p14:creationId xmlns:p14="http://schemas.microsoft.com/office/powerpoint/2010/main" val="92586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753600" y="556534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2" name="TextBox 21">
            <a:extLst>
              <a:ext uri="{FF2B5EF4-FFF2-40B4-BE49-F238E27FC236}">
                <a16:creationId xmlns:a16="http://schemas.microsoft.com/office/drawing/2014/main" id="{AEA4B287-0A43-BB8D-02DE-718D670BCCEB}"/>
              </a:ext>
            </a:extLst>
          </p:cNvPr>
          <p:cNvSpPr txBox="1"/>
          <p:nvPr/>
        </p:nvSpPr>
        <p:spPr>
          <a:xfrm>
            <a:off x="685800" y="1972533"/>
            <a:ext cx="9296400" cy="3108543"/>
          </a:xfrm>
          <a:prstGeom prst="rect">
            <a:avLst/>
          </a:prstGeom>
          <a:noFill/>
        </p:spPr>
        <p:txBody>
          <a:bodyPr wrap="square" rtlCol="0">
            <a:spAutoFit/>
          </a:bodyPr>
          <a:lstStyle/>
          <a:p>
            <a:r>
              <a:rPr lang="en-US" sz="2800" b="1" dirty="0"/>
              <a:t>This portfolio website serves as a crucial stepping stone for personal branding in the tech industry. It provides a centralized platform for the developer to present themselves professionally and connect with opportunities. The use of standard web technologies ensures wide compatibility and fast load times, while the design ensures clarity and engagement.</a:t>
            </a:r>
            <a:endParaRPr lang="en-IN" sz="2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GitHub logo PNG transparent image download, size: 1280x1156px">
            <a:extLst>
              <a:ext uri="{FF2B5EF4-FFF2-40B4-BE49-F238E27FC236}">
                <a16:creationId xmlns:a16="http://schemas.microsoft.com/office/drawing/2014/main" id="{B2FD9C14-5F5A-9332-2CE1-D1C0218F87A9}"/>
              </a:ext>
            </a:extLst>
          </p:cNvPr>
          <p:cNvSpPr>
            <a:spLocks noChangeAspect="1" noChangeArrowheads="1"/>
          </p:cNvSpPr>
          <p:nvPr/>
        </p:nvSpPr>
        <p:spPr bwMode="auto">
          <a:xfrm>
            <a:off x="5943600" y="3276600"/>
            <a:ext cx="990600" cy="990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36603681-55F7-2CFC-D747-BC577371D8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800" y="228600"/>
            <a:ext cx="2196617" cy="1983820"/>
          </a:xfrm>
          <a:prstGeom prst="rect">
            <a:avLst/>
          </a:prstGeom>
        </p:spPr>
      </p:pic>
      <p:sp>
        <p:nvSpPr>
          <p:cNvPr id="8" name="TextBox 7">
            <a:extLst>
              <a:ext uri="{FF2B5EF4-FFF2-40B4-BE49-F238E27FC236}">
                <a16:creationId xmlns:a16="http://schemas.microsoft.com/office/drawing/2014/main" id="{0D410ACD-899A-27B7-8C16-84C0481124CD}"/>
              </a:ext>
            </a:extLst>
          </p:cNvPr>
          <p:cNvSpPr txBox="1"/>
          <p:nvPr/>
        </p:nvSpPr>
        <p:spPr>
          <a:xfrm>
            <a:off x="3052916" y="3251708"/>
            <a:ext cx="6105832" cy="369332"/>
          </a:xfrm>
          <a:prstGeom prst="rect">
            <a:avLst/>
          </a:prstGeom>
          <a:noFill/>
        </p:spPr>
        <p:txBody>
          <a:bodyPr wrap="square">
            <a:spAutoFit/>
          </a:bodyPr>
          <a:lstStyle/>
          <a:p>
            <a:r>
              <a:rPr lang="en-IN">
                <a:hlinkClick r:id="rId3"/>
              </a:rPr>
              <a:t>https</a:t>
            </a:r>
            <a:r>
              <a:rPr lang="en-IN"/>
              <a:t>://abisha213.github.io/My_Portfolio/about.html</a:t>
            </a:r>
          </a:p>
        </p:txBody>
      </p:sp>
    </p:spTree>
    <p:extLst>
      <p:ext uri="{BB962C8B-B14F-4D97-AF65-F5344CB8AC3E}">
        <p14:creationId xmlns:p14="http://schemas.microsoft.com/office/powerpoint/2010/main" val="304645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27436" y="2006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ABISHA PORTFOLIO</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0117097" y="495283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Github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48600" y="167087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94223E98-FAAA-9593-4E33-74940D21370E}"/>
              </a:ext>
            </a:extLst>
          </p:cNvPr>
          <p:cNvSpPr txBox="1"/>
          <p:nvPr/>
        </p:nvSpPr>
        <p:spPr>
          <a:xfrm>
            <a:off x="1066800" y="1437915"/>
            <a:ext cx="6229350" cy="4893647"/>
          </a:xfrm>
          <a:prstGeom prst="rect">
            <a:avLst/>
          </a:prstGeom>
          <a:noFill/>
        </p:spPr>
        <p:txBody>
          <a:bodyPr wrap="square">
            <a:spAutoFit/>
          </a:bodyPr>
          <a:lstStyle/>
          <a:p>
            <a:pPr>
              <a:buNone/>
            </a:pPr>
            <a:r>
              <a:rPr lang="en-US" sz="2400" b="1" dirty="0"/>
              <a:t>What’s there now:</a:t>
            </a:r>
          </a:p>
          <a:p>
            <a:pPr>
              <a:buFont typeface="Arial" panose="020B0604020202020204" pitchFamily="34" charset="0"/>
              <a:buChar char="•"/>
            </a:pPr>
            <a:r>
              <a:rPr lang="en-US" sz="2400" b="1" dirty="0"/>
              <a:t>The portfolio doesn’t explicitly state the “problem” it solves.</a:t>
            </a:r>
          </a:p>
          <a:p>
            <a:pPr>
              <a:buNone/>
            </a:pPr>
            <a:r>
              <a:rPr lang="en-US" sz="2400" b="1" dirty="0"/>
              <a:t>What you should include:</a:t>
            </a:r>
          </a:p>
          <a:p>
            <a:pPr>
              <a:buFont typeface="Arial" panose="020B0604020202020204" pitchFamily="34" charset="0"/>
              <a:buChar char="•"/>
            </a:pPr>
            <a:r>
              <a:rPr lang="en-US" sz="2400" b="1" dirty="0"/>
              <a:t>Describe </a:t>
            </a:r>
            <a:r>
              <a:rPr lang="en-US" sz="2400" b="1" i="1" dirty="0"/>
              <a:t>why</a:t>
            </a:r>
            <a:r>
              <a:rPr lang="en-US" sz="2400" b="1" dirty="0"/>
              <a:t> you built the portfolio. For example:</a:t>
            </a:r>
          </a:p>
          <a:p>
            <a:pPr marL="742950" lvl="1" indent="-285750">
              <a:buFont typeface="Arial" panose="020B0604020202020204" pitchFamily="34" charset="0"/>
              <a:buChar char="•"/>
            </a:pPr>
            <a:r>
              <a:rPr lang="en-US" sz="2400" b="1" dirty="0"/>
              <a:t>Showcasing your web development skills to attract clients or employers.</a:t>
            </a:r>
          </a:p>
          <a:p>
            <a:pPr marL="742950" lvl="1" indent="-285750">
              <a:buFont typeface="Arial" panose="020B0604020202020204" pitchFamily="34" charset="0"/>
              <a:buChar char="•"/>
            </a:pPr>
            <a:r>
              <a:rPr lang="en-US" sz="2400" b="1" dirty="0"/>
              <a:t>Demonstrating how you translate design concepts into functional web pages.</a:t>
            </a:r>
          </a:p>
          <a:p>
            <a:pPr>
              <a:buFont typeface="Arial" panose="020B0604020202020204" pitchFamily="34" charset="0"/>
              <a:buChar char="•"/>
            </a:pPr>
            <a:r>
              <a:rPr lang="en-US" sz="2400" b="1" dirty="0"/>
              <a:t>Clarify what gap it addresses—e.g., limited online presence, need for a personal brand, or acting as a unified showcase of your work.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6952" y="183603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9C40C35-B26E-AFA2-A47D-96E031E4DA60}"/>
              </a:ext>
            </a:extLst>
          </p:cNvPr>
          <p:cNvSpPr txBox="1"/>
          <p:nvPr/>
        </p:nvSpPr>
        <p:spPr>
          <a:xfrm>
            <a:off x="676275" y="2513278"/>
            <a:ext cx="7238999" cy="3108543"/>
          </a:xfrm>
          <a:prstGeom prst="rect">
            <a:avLst/>
          </a:prstGeom>
          <a:noFill/>
        </p:spPr>
        <p:txBody>
          <a:bodyPr wrap="square">
            <a:spAutoFit/>
          </a:bodyPr>
          <a:lstStyle/>
          <a:p>
            <a:r>
              <a:rPr lang="en-US" sz="2800" b="1" dirty="0"/>
              <a:t>The site presents Abisha B, a web developer from Tamil Nadu. It includes simple navigation—Home, About, and Contact—and aims to introduce who you are and invite connection. However, due to minimal content, it's hard to provide more depth on what the project aims to solve or achieve.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8D6F868-E5E5-CD66-5855-DD4FE97D44A8}"/>
              </a:ext>
            </a:extLst>
          </p:cNvPr>
          <p:cNvSpPr txBox="1"/>
          <p:nvPr/>
        </p:nvSpPr>
        <p:spPr>
          <a:xfrm>
            <a:off x="1066800" y="2837980"/>
            <a:ext cx="8086344" cy="2246769"/>
          </a:xfrm>
          <a:prstGeom prst="rect">
            <a:avLst/>
          </a:prstGeom>
          <a:noFill/>
        </p:spPr>
        <p:txBody>
          <a:bodyPr wrap="square">
            <a:spAutoFit/>
          </a:bodyPr>
          <a:lstStyle/>
          <a:p>
            <a:r>
              <a:rPr lang="en-US" sz="2800" b="1" dirty="0"/>
              <a:t>Primary visitors would likely be potential clients, recruiters, collaborators, or anyone interested in your work who wants to learn about you or reach out. The "Contact" link implies the site’s intent is to facilitate connections</a:t>
            </a:r>
            <a:r>
              <a:rPr lang="en-US" dirty="0"/>
              <a: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23558" y="1773872"/>
            <a:ext cx="2695574" cy="3248025"/>
          </a:xfrm>
          <a:prstGeom prst="rect">
            <a:avLst/>
          </a:prstGeom>
        </p:spPr>
      </p:pic>
      <p:sp>
        <p:nvSpPr>
          <p:cNvPr id="3" name="object 3"/>
          <p:cNvSpPr/>
          <p:nvPr/>
        </p:nvSpPr>
        <p:spPr>
          <a:xfrm>
            <a:off x="9843897" y="541248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525000" y="574471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0A52CD5-7FA8-B623-8CA9-C7A16D19165C}"/>
              </a:ext>
            </a:extLst>
          </p:cNvPr>
          <p:cNvSpPr txBox="1"/>
          <p:nvPr/>
        </p:nvSpPr>
        <p:spPr>
          <a:xfrm>
            <a:off x="558165" y="2057400"/>
            <a:ext cx="6102096" cy="3108543"/>
          </a:xfrm>
          <a:prstGeom prst="rect">
            <a:avLst/>
          </a:prstGeom>
          <a:noFill/>
        </p:spPr>
        <p:txBody>
          <a:bodyPr wrap="square">
            <a:spAutoFit/>
          </a:bodyPr>
          <a:lstStyle/>
          <a:p>
            <a:r>
              <a:rPr lang="en-US" sz="2800" b="1" dirty="0"/>
              <a:t>The site appears to be a static portfolio, which suggests it’s built using basic web technologies—likely HTML, CSS, and possibly hosted via GitHub Pages. There is no visible evidence of frameworks like React, Gatsby, or Jekyll, nor any scripting. </a:t>
            </a:r>
            <a:endParaRPr lang="en-IN"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BC9AB98-AAEB-2464-31EC-995543233E69}"/>
              </a:ext>
            </a:extLst>
          </p:cNvPr>
          <p:cNvSpPr txBox="1"/>
          <p:nvPr/>
        </p:nvSpPr>
        <p:spPr>
          <a:xfrm>
            <a:off x="1219200" y="1600200"/>
            <a:ext cx="6102096" cy="3970318"/>
          </a:xfrm>
          <a:prstGeom prst="rect">
            <a:avLst/>
          </a:prstGeom>
          <a:noFill/>
        </p:spPr>
        <p:txBody>
          <a:bodyPr wrap="square">
            <a:spAutoFit/>
          </a:bodyPr>
          <a:lstStyle/>
          <a:p>
            <a:pPr>
              <a:buFont typeface="Arial" panose="020B0604020202020204" pitchFamily="34" charset="0"/>
              <a:buChar char="•"/>
            </a:pPr>
            <a:r>
              <a:rPr lang="en-US" sz="2800" b="1" dirty="0"/>
              <a:t>Design: Minimalist and clean. You have a simple navigation bar linking to Home, About, and Contact.</a:t>
            </a:r>
          </a:p>
          <a:p>
            <a:pPr>
              <a:buFont typeface="Arial" panose="020B0604020202020204" pitchFamily="34" charset="0"/>
              <a:buChar char="•"/>
            </a:pPr>
            <a:r>
              <a:rPr lang="en-US" sz="2800" b="1" dirty="0"/>
              <a:t>Layout: Very sparse—presenting just your name (“Abisha B”), a professional tagline (“I’m a web developer from Tamil Nadu”), and copyright notice. There’s a placeholder for an image, but no other sections</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A1F8C4BD-B3D6-A633-DBA8-9DA05219F1A4}"/>
              </a:ext>
            </a:extLst>
          </p:cNvPr>
          <p:cNvSpPr txBox="1"/>
          <p:nvPr/>
        </p:nvSpPr>
        <p:spPr>
          <a:xfrm>
            <a:off x="1752600" y="1828800"/>
            <a:ext cx="6102096" cy="3970318"/>
          </a:xfrm>
          <a:prstGeom prst="rect">
            <a:avLst/>
          </a:prstGeom>
          <a:noFill/>
        </p:spPr>
        <p:txBody>
          <a:bodyPr wrap="square">
            <a:spAutoFit/>
          </a:bodyPr>
          <a:lstStyle/>
          <a:p>
            <a:pPr>
              <a:buNone/>
            </a:pPr>
            <a:r>
              <a:rPr lang="en-US" sz="2800" b="1" dirty="0"/>
              <a:t>Right now, the site is very basic:</a:t>
            </a:r>
          </a:p>
          <a:p>
            <a:pPr>
              <a:buFont typeface="Arial" panose="020B0604020202020204" pitchFamily="34" charset="0"/>
              <a:buChar char="•"/>
            </a:pPr>
            <a:r>
              <a:rPr lang="en-US" sz="2800" b="1" dirty="0"/>
              <a:t>Navigation links (Home, About, Contact) are present.</a:t>
            </a:r>
          </a:p>
          <a:p>
            <a:pPr>
              <a:buFont typeface="Arial" panose="020B0604020202020204" pitchFamily="34" charset="0"/>
              <a:buChar char="•"/>
            </a:pPr>
            <a:r>
              <a:rPr lang="en-US" sz="2800" b="1" dirty="0"/>
              <a:t>An image placeholder is visible (but content isn't shown).</a:t>
            </a:r>
          </a:p>
          <a:p>
            <a:pPr>
              <a:buFont typeface="Arial" panose="020B0604020202020204" pitchFamily="34" charset="0"/>
              <a:buChar char="•"/>
            </a:pPr>
            <a:r>
              <a:rPr lang="en-US" sz="2800" b="1" dirty="0"/>
              <a:t>There’s no interactive functionality (forms, animations, project galleries).</a:t>
            </a:r>
          </a:p>
          <a:p>
            <a:pPr>
              <a:buFont typeface="Arial" panose="020B0604020202020204" pitchFamily="34" charset="0"/>
              <a:buChar char="•"/>
            </a:pPr>
            <a:r>
              <a:rPr lang="en-US" sz="2800" b="1" dirty="0"/>
              <a:t>No indicators of dynamic behavior or advanced features.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428</TotalTime>
  <Words>561</Words>
  <Application>Microsoft Office PowerPoint</Application>
  <PresentationFormat>Widescreen</PresentationFormat>
  <Paragraphs>81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BCA STUDEN.</cp:lastModifiedBy>
  <cp:revision>36</cp:revision>
  <dcterms:created xsi:type="dcterms:W3CDTF">2024-03-29T15:07:22Z</dcterms:created>
  <dcterms:modified xsi:type="dcterms:W3CDTF">2025-09-02T05:11:03Z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