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39D9BA8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15ADE0-CC70-7301-AEFE-5044F396A9D1}" name="Abisha Vadukoot" initials="AV" userId="S::vadukoot.a@northeastern.edu::61ca20a2-b442-40a1-95f7-7d1202135e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A8A"/>
    <a:srgbClr val="90D1CB"/>
    <a:srgbClr val="FFB172"/>
    <a:srgbClr val="F8DBC4"/>
    <a:srgbClr val="AFDCDD"/>
    <a:srgbClr val="7E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5_39D9BA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CF585C-BA08-41F0-B87F-EB362B990FD8}" authorId="{0015ADE0-CC70-7301-AEFE-5044F396A9D1}" created="2024-12-11T02:40:40.8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70570379" sldId="261"/>
      <ac:grpSpMk id="7" creationId="{C47E51E9-7516-4F6F-53BD-5F014A6065C2}"/>
    </ac:deMkLst>
    <p188:txBody>
      <a:bodyPr/>
      <a:lstStyle/>
      <a:p>
        <a:r>
          <a:rPr lang="en-IN"/>
          <a:t>Mention how many views and triggers have we created 
And then tell them , I wanted to highlight this view, and this trigger because of these reasons 
And tell them very quickly what it does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1F83-1474-B397-10B6-61EC4650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62516-78EC-AE6A-C0AA-7555D8D9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37BC-738A-98A9-1D6C-FA928912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10F6-6D95-C297-20C8-A48CB8E8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066D0-688C-C423-8CF7-6FC42026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1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661F-86C0-0EA6-AE54-63AFC0AD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AC3EA-DEED-5472-E055-F54B3C06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0EAD-C3DE-AEDE-2C4D-A414932B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5600-D4FB-F7E1-A923-27AB3FE4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5DDA-2C7F-D32B-7616-ADF8951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6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AC471-B0B5-2851-8C73-1FB105604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21367-1FE1-E42C-AB6F-928D969A1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D75A-D403-3744-D14F-51498C4E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4A22-A9A4-F233-AB99-2D8DD80C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2225-6181-1484-04E9-ABB3F851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8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4EBC-A75E-6758-8B52-5B50C33B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E38-0EE6-0742-5EF7-EC201E7C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62D5-5EFC-BA87-59EC-6009CB53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57DD-5371-D271-F56C-C3AA5BD3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3650-3F48-49DC-D49B-2FD0D7F0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9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D16-2E83-6C6F-9DD8-5938F94A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6806-ADDF-3FAB-607E-7C71FE62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83E2-EEE9-22D0-45BD-CA3CE16B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02D6-7207-FA5B-D394-25D4BC29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5EA7-97AC-EB30-CC24-EF626126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2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5C40-0815-4AA3-3115-769396D6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0546-8DDD-A90B-F333-352F2AA0E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79B6-7F09-C555-5874-3850E4BE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3A616-ED6F-14A8-27FC-45AFAFA3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4D6A4-C944-2AAA-9A85-3992EC47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913B-4C73-D410-0E35-BECB5EB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C27E-F6C9-E925-D634-A2F6765E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1EB5-F5CB-C8E7-77A0-D624E044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E1D4-A2B2-1E79-E2DA-97D752515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68593-CC97-217C-8B51-888AC1726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8D0BA-684B-5AD5-6A9D-BC4C9899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5B59D-5FEB-625C-5BB1-EE8B4FBA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3A9B3-D97A-8C08-859C-871EA6C4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F7888-74DD-15AA-5D5F-C4B53D9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7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6587-7C37-24FC-3127-29A1B5A8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2C619-4DBE-4146-BB64-3616D050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6D0A1-CB36-B130-5F2B-7AED4E5D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602C2-6052-384C-0DCD-D0A30EA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1AE20-3128-9ABD-2BC5-B5A1339A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08333-C8FF-AA31-4103-E55CFDC6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D4F6-2032-7B44-3EFC-2F1629D6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A31A-6BC8-C4F4-0169-D1B26FB5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832F7-EF02-9983-5CFB-D4D9B0C4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8E6B0-D4E7-A747-AFC1-8BDBE8C8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68781-495F-E128-3B06-2A72861B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EB0F-79A7-042D-7615-E86C3E2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E8E3E-9DD1-8AEA-E24D-5EBECD3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6337-6913-6DB0-5A5A-8E1AE6D4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0AFDF-8AD2-8DE1-C7F3-BDF389CA8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AAA2C-6295-C99A-1F02-0DF8E130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673D5-7797-E530-BCFC-DA69DD32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B52AD-836B-89D8-E9F0-CF876012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BAE1-BC67-629F-795E-E459F693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7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F658A-7593-5F0C-AE75-0739AFF9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BC6C-1745-369C-9885-2D140D5C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6F2B-DE52-057B-B1C8-664127DF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FAE6-FBA6-8746-62C1-8498BA281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DFC-B3EA-9D5B-DA31-15E94435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5_39D9BA8B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0D5DF-655F-8272-F488-AC136D1102A2}"/>
              </a:ext>
            </a:extLst>
          </p:cNvPr>
          <p:cNvSpPr txBox="1"/>
          <p:nvPr/>
        </p:nvSpPr>
        <p:spPr>
          <a:xfrm>
            <a:off x="7193281" y="5921693"/>
            <a:ext cx="489860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F4A8A"/>
                </a:solidFill>
                <a:latin typeface="Alata"/>
              </a:rPr>
              <a:t>DAMG6210 Project</a:t>
            </a:r>
          </a:p>
          <a:p>
            <a:r>
              <a:rPr lang="en-US" sz="2000" dirty="0">
                <a:solidFill>
                  <a:srgbClr val="2F4A8A"/>
                </a:solidFill>
                <a:latin typeface="Alata"/>
              </a:rPr>
              <a:t>Under the guidance of </a:t>
            </a:r>
            <a:r>
              <a:rPr lang="en-US" sz="2000" b="1" dirty="0">
                <a:solidFill>
                  <a:srgbClr val="2F4A8A"/>
                </a:solidFill>
                <a:latin typeface="Alata"/>
              </a:rPr>
              <a:t>Prof. M. Montrond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D4401CA5-97B4-F704-DA72-8CF37F60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23" y="1575404"/>
            <a:ext cx="5397349" cy="4310485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55F3B3B-D35D-E091-AAA0-D8A4095BEF30}"/>
              </a:ext>
            </a:extLst>
          </p:cNvPr>
          <p:cNvSpPr txBox="1"/>
          <p:nvPr/>
        </p:nvSpPr>
        <p:spPr>
          <a:xfrm>
            <a:off x="301323" y="544169"/>
            <a:ext cx="55960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SPORTS  INJURY MANAGEMENT SYSTEM</a:t>
            </a:r>
            <a:endParaRPr lang="en-IN" sz="2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3D8C70-C61E-26BC-6739-E63057DBE6E9}"/>
              </a:ext>
            </a:extLst>
          </p:cNvPr>
          <p:cNvSpPr txBox="1"/>
          <p:nvPr/>
        </p:nvSpPr>
        <p:spPr>
          <a:xfrm>
            <a:off x="282283" y="4936808"/>
            <a:ext cx="2095157" cy="1631216"/>
          </a:xfrm>
          <a:prstGeom prst="rect">
            <a:avLst/>
          </a:prstGeom>
          <a:noFill/>
          <a:ln>
            <a:solidFill>
              <a:srgbClr val="2F4A8A"/>
            </a:solidFill>
          </a:ln>
        </p:spPr>
        <p:txBody>
          <a:bodyPr wrap="square">
            <a:spAutoFit/>
          </a:bodyPr>
          <a:lstStyle/>
          <a:p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Group No.1:</a:t>
            </a:r>
          </a:p>
          <a:p>
            <a:r>
              <a:rPr lang="en" sz="2000" kern="0" dirty="0">
                <a:solidFill>
                  <a:srgbClr val="2F4A8A"/>
                </a:solidFill>
                <a:latin typeface="Alata"/>
                <a:sym typeface="Alata"/>
              </a:rPr>
              <a:t>Abisha Vadukoot</a:t>
            </a:r>
          </a:p>
          <a:p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Ayush Fulsundar</a:t>
            </a:r>
          </a:p>
          <a:p>
            <a:r>
              <a:rPr lang="en" sz="2000" kern="0" dirty="0">
                <a:solidFill>
                  <a:srgbClr val="2F4A8A"/>
                </a:solidFill>
                <a:latin typeface="Alata"/>
                <a:sym typeface="Alata"/>
              </a:rPr>
              <a:t>Manvith Reddy</a:t>
            </a:r>
          </a:p>
          <a:p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Ranveer Rajput</a:t>
            </a:r>
            <a:endParaRPr lang="en-IN" dirty="0"/>
          </a:p>
        </p:txBody>
      </p:sp>
      <p:grpSp>
        <p:nvGrpSpPr>
          <p:cNvPr id="174" name="Google Shape;10087;p134">
            <a:extLst>
              <a:ext uri="{FF2B5EF4-FFF2-40B4-BE49-F238E27FC236}">
                <a16:creationId xmlns:a16="http://schemas.microsoft.com/office/drawing/2014/main" id="{9B513800-39E7-5A15-528B-4F459ED74562}"/>
              </a:ext>
            </a:extLst>
          </p:cNvPr>
          <p:cNvGrpSpPr/>
          <p:nvPr/>
        </p:nvGrpSpPr>
        <p:grpSpPr>
          <a:xfrm>
            <a:off x="6538660" y="2954006"/>
            <a:ext cx="782893" cy="611851"/>
            <a:chOff x="-59447250" y="3706150"/>
            <a:chExt cx="319000" cy="308775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75" name="Google Shape;10088;p134">
              <a:extLst>
                <a:ext uri="{FF2B5EF4-FFF2-40B4-BE49-F238E27FC236}">
                  <a16:creationId xmlns:a16="http://schemas.microsoft.com/office/drawing/2014/main" id="{55DA3779-97A7-66E2-53D8-F714E16B203C}"/>
                </a:ext>
              </a:extLst>
            </p:cNvPr>
            <p:cNvSpPr/>
            <p:nvPr/>
          </p:nvSpPr>
          <p:spPr>
            <a:xfrm>
              <a:off x="-59381875" y="3922750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089;p134">
              <a:extLst>
                <a:ext uri="{FF2B5EF4-FFF2-40B4-BE49-F238E27FC236}">
                  <a16:creationId xmlns:a16="http://schemas.microsoft.com/office/drawing/2014/main" id="{73DAD966-9958-6E1C-C7BE-A8BC109780B3}"/>
                </a:ext>
              </a:extLst>
            </p:cNvPr>
            <p:cNvSpPr/>
            <p:nvPr/>
          </p:nvSpPr>
          <p:spPr>
            <a:xfrm>
              <a:off x="-59364550" y="3861525"/>
              <a:ext cx="43350" cy="40900"/>
            </a:xfrm>
            <a:custGeom>
              <a:avLst/>
              <a:gdLst/>
              <a:ahLst/>
              <a:cxnLst/>
              <a:rect l="l" t="t" r="r" b="b"/>
              <a:pathLst>
                <a:path w="1734" h="1636" extrusionOk="0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090;p134">
              <a:extLst>
                <a:ext uri="{FF2B5EF4-FFF2-40B4-BE49-F238E27FC236}">
                  <a16:creationId xmlns:a16="http://schemas.microsoft.com/office/drawing/2014/main" id="{563F78EC-36F5-E86E-2044-A480FC536CEF}"/>
                </a:ext>
              </a:extLst>
            </p:cNvPr>
            <p:cNvSpPr/>
            <p:nvPr/>
          </p:nvSpPr>
          <p:spPr>
            <a:xfrm>
              <a:off x="-59447250" y="3706150"/>
              <a:ext cx="319000" cy="308775"/>
            </a:xfrm>
            <a:custGeom>
              <a:avLst/>
              <a:gdLst/>
              <a:ahLst/>
              <a:cxnLst/>
              <a:rect l="l" t="t" r="r" b="b"/>
              <a:pathLst>
                <a:path w="12760" h="12351" extrusionOk="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091;p134">
              <a:extLst>
                <a:ext uri="{FF2B5EF4-FFF2-40B4-BE49-F238E27FC236}">
                  <a16:creationId xmlns:a16="http://schemas.microsoft.com/office/drawing/2014/main" id="{1D9A1CF5-AE6D-43DA-38B2-47EF28D4F435}"/>
                </a:ext>
              </a:extLst>
            </p:cNvPr>
            <p:cNvSpPr/>
            <p:nvPr/>
          </p:nvSpPr>
          <p:spPr>
            <a:xfrm>
              <a:off x="-59293650" y="3740025"/>
              <a:ext cx="14175" cy="14200"/>
            </a:xfrm>
            <a:custGeom>
              <a:avLst/>
              <a:gdLst/>
              <a:ahLst/>
              <a:cxnLst/>
              <a:rect l="l" t="t" r="r" b="b"/>
              <a:pathLst>
                <a:path w="567" h="568" extrusionOk="0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0077;p134">
            <a:extLst>
              <a:ext uri="{FF2B5EF4-FFF2-40B4-BE49-F238E27FC236}">
                <a16:creationId xmlns:a16="http://schemas.microsoft.com/office/drawing/2014/main" id="{FD46CC22-3E2A-4888-D6AF-0D62DB6AA488}"/>
              </a:ext>
            </a:extLst>
          </p:cNvPr>
          <p:cNvGrpSpPr/>
          <p:nvPr/>
        </p:nvGrpSpPr>
        <p:grpSpPr>
          <a:xfrm>
            <a:off x="6955189" y="2085168"/>
            <a:ext cx="366364" cy="359075"/>
            <a:chOff x="-60988625" y="3740800"/>
            <a:chExt cx="316650" cy="310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0" name="Google Shape;10078;p134">
              <a:extLst>
                <a:ext uri="{FF2B5EF4-FFF2-40B4-BE49-F238E27FC236}">
                  <a16:creationId xmlns:a16="http://schemas.microsoft.com/office/drawing/2014/main" id="{51C2D310-911F-D91C-ADD9-3CB2D7CD99B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079;p134">
              <a:extLst>
                <a:ext uri="{FF2B5EF4-FFF2-40B4-BE49-F238E27FC236}">
                  <a16:creationId xmlns:a16="http://schemas.microsoft.com/office/drawing/2014/main" id="{C49E5E84-2FBD-86EC-B690-FF147041A57A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080;p134">
              <a:extLst>
                <a:ext uri="{FF2B5EF4-FFF2-40B4-BE49-F238E27FC236}">
                  <a16:creationId xmlns:a16="http://schemas.microsoft.com/office/drawing/2014/main" id="{B3488533-F25E-2263-8717-C8126FC4C265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1354;p136">
            <a:extLst>
              <a:ext uri="{FF2B5EF4-FFF2-40B4-BE49-F238E27FC236}">
                <a16:creationId xmlns:a16="http://schemas.microsoft.com/office/drawing/2014/main" id="{57F242AE-DC74-B862-9155-70102B5ABE08}"/>
              </a:ext>
            </a:extLst>
          </p:cNvPr>
          <p:cNvGrpSpPr/>
          <p:nvPr/>
        </p:nvGrpSpPr>
        <p:grpSpPr>
          <a:xfrm>
            <a:off x="9642584" y="1064683"/>
            <a:ext cx="513059" cy="558315"/>
            <a:chOff x="-47505300" y="3200500"/>
            <a:chExt cx="263875" cy="301675"/>
          </a:xfrm>
          <a:solidFill>
            <a:srgbClr val="7EACEC"/>
          </a:solidFill>
        </p:grpSpPr>
        <p:sp>
          <p:nvSpPr>
            <p:cNvPr id="184" name="Google Shape;11355;p136">
              <a:extLst>
                <a:ext uri="{FF2B5EF4-FFF2-40B4-BE49-F238E27FC236}">
                  <a16:creationId xmlns:a16="http://schemas.microsoft.com/office/drawing/2014/main" id="{DDE4E7E0-2D24-22B3-395E-DF185B685240}"/>
                </a:ext>
              </a:extLst>
            </p:cNvPr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356;p136">
              <a:extLst>
                <a:ext uri="{FF2B5EF4-FFF2-40B4-BE49-F238E27FC236}">
                  <a16:creationId xmlns:a16="http://schemas.microsoft.com/office/drawing/2014/main" id="{78BE565F-03BF-AAAF-DC08-A58B545A96B8}"/>
                </a:ext>
              </a:extLst>
            </p:cNvPr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357;p136">
              <a:extLst>
                <a:ext uri="{FF2B5EF4-FFF2-40B4-BE49-F238E27FC236}">
                  <a16:creationId xmlns:a16="http://schemas.microsoft.com/office/drawing/2014/main" id="{79A4ADBB-36CB-EA76-B99F-471022BD58B6}"/>
                </a:ext>
              </a:extLst>
            </p:cNvPr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358;p136">
              <a:extLst>
                <a:ext uri="{FF2B5EF4-FFF2-40B4-BE49-F238E27FC236}">
                  <a16:creationId xmlns:a16="http://schemas.microsoft.com/office/drawing/2014/main" id="{E4554AEC-5B0A-3A89-EA43-446565C5116C}"/>
                </a:ext>
              </a:extLst>
            </p:cNvPr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359;p136">
              <a:extLst>
                <a:ext uri="{FF2B5EF4-FFF2-40B4-BE49-F238E27FC236}">
                  <a16:creationId xmlns:a16="http://schemas.microsoft.com/office/drawing/2014/main" id="{F250C505-7576-1049-C351-DFA7ECC1C593}"/>
                </a:ext>
              </a:extLst>
            </p:cNvPr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360;p136">
              <a:extLst>
                <a:ext uri="{FF2B5EF4-FFF2-40B4-BE49-F238E27FC236}">
                  <a16:creationId xmlns:a16="http://schemas.microsoft.com/office/drawing/2014/main" id="{4D320507-3BAE-47BF-3B7B-CD8E202CFFA0}"/>
                </a:ext>
              </a:extLst>
            </p:cNvPr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361;p136">
              <a:extLst>
                <a:ext uri="{FF2B5EF4-FFF2-40B4-BE49-F238E27FC236}">
                  <a16:creationId xmlns:a16="http://schemas.microsoft.com/office/drawing/2014/main" id="{121E5D17-94FC-8A97-28A0-DCF572399BF2}"/>
                </a:ext>
              </a:extLst>
            </p:cNvPr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362;p136">
              <a:extLst>
                <a:ext uri="{FF2B5EF4-FFF2-40B4-BE49-F238E27FC236}">
                  <a16:creationId xmlns:a16="http://schemas.microsoft.com/office/drawing/2014/main" id="{56F1B282-2D36-F004-3C1C-DBDB6666E8A1}"/>
                </a:ext>
              </a:extLst>
            </p:cNvPr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363;p136">
              <a:extLst>
                <a:ext uri="{FF2B5EF4-FFF2-40B4-BE49-F238E27FC236}">
                  <a16:creationId xmlns:a16="http://schemas.microsoft.com/office/drawing/2014/main" id="{4F44B9BC-DEBB-C031-3968-9651897E7A11}"/>
                </a:ext>
              </a:extLst>
            </p:cNvPr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364;p136">
              <a:extLst>
                <a:ext uri="{FF2B5EF4-FFF2-40B4-BE49-F238E27FC236}">
                  <a16:creationId xmlns:a16="http://schemas.microsoft.com/office/drawing/2014/main" id="{1F35EB60-F96C-6893-DB90-E8337D70BA04}"/>
                </a:ext>
              </a:extLst>
            </p:cNvPr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365;p136">
              <a:extLst>
                <a:ext uri="{FF2B5EF4-FFF2-40B4-BE49-F238E27FC236}">
                  <a16:creationId xmlns:a16="http://schemas.microsoft.com/office/drawing/2014/main" id="{B6423B2E-C8F1-7ED5-81D2-2908271F748C}"/>
                </a:ext>
              </a:extLst>
            </p:cNvPr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366;p136">
              <a:extLst>
                <a:ext uri="{FF2B5EF4-FFF2-40B4-BE49-F238E27FC236}">
                  <a16:creationId xmlns:a16="http://schemas.microsoft.com/office/drawing/2014/main" id="{5505CBC7-F340-34B2-EE6F-747EC66360AF}"/>
                </a:ext>
              </a:extLst>
            </p:cNvPr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367;p136">
              <a:extLst>
                <a:ext uri="{FF2B5EF4-FFF2-40B4-BE49-F238E27FC236}">
                  <a16:creationId xmlns:a16="http://schemas.microsoft.com/office/drawing/2014/main" id="{A4107612-4986-EB81-A059-DB4B61068D33}"/>
                </a:ext>
              </a:extLst>
            </p:cNvPr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748;p79">
            <a:extLst>
              <a:ext uri="{FF2B5EF4-FFF2-40B4-BE49-F238E27FC236}">
                <a16:creationId xmlns:a16="http://schemas.microsoft.com/office/drawing/2014/main" id="{C83F26D7-6208-D89C-F575-1AD3CC4B8869}"/>
              </a:ext>
            </a:extLst>
          </p:cNvPr>
          <p:cNvSpPr/>
          <p:nvPr/>
        </p:nvSpPr>
        <p:spPr>
          <a:xfrm>
            <a:off x="6807313" y="17014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8" name="Google Shape;1748;p79">
            <a:extLst>
              <a:ext uri="{FF2B5EF4-FFF2-40B4-BE49-F238E27FC236}">
                <a16:creationId xmlns:a16="http://schemas.microsoft.com/office/drawing/2014/main" id="{F7894046-CAAE-2DA6-CA82-E99EEC493B94}"/>
              </a:ext>
            </a:extLst>
          </p:cNvPr>
          <p:cNvSpPr/>
          <p:nvPr/>
        </p:nvSpPr>
        <p:spPr>
          <a:xfrm>
            <a:off x="8918716" y="1939400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0" name="Google Shape;1748;p79">
            <a:extLst>
              <a:ext uri="{FF2B5EF4-FFF2-40B4-BE49-F238E27FC236}">
                <a16:creationId xmlns:a16="http://schemas.microsoft.com/office/drawing/2014/main" id="{3920FA47-45E2-7C26-FCE2-13D7A4C96FE0}"/>
              </a:ext>
            </a:extLst>
          </p:cNvPr>
          <p:cNvSpPr/>
          <p:nvPr/>
        </p:nvSpPr>
        <p:spPr>
          <a:xfrm>
            <a:off x="5561562" y="733346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1" name="Google Shape;1748;p79">
            <a:extLst>
              <a:ext uri="{FF2B5EF4-FFF2-40B4-BE49-F238E27FC236}">
                <a16:creationId xmlns:a16="http://schemas.microsoft.com/office/drawing/2014/main" id="{002B6629-1CDA-765C-233B-F536522CD237}"/>
              </a:ext>
            </a:extLst>
          </p:cNvPr>
          <p:cNvSpPr/>
          <p:nvPr/>
        </p:nvSpPr>
        <p:spPr>
          <a:xfrm>
            <a:off x="5178385" y="2666566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1742;p79">
            <a:extLst>
              <a:ext uri="{FF2B5EF4-FFF2-40B4-BE49-F238E27FC236}">
                <a16:creationId xmlns:a16="http://schemas.microsoft.com/office/drawing/2014/main" id="{96B86EA4-14FD-34E7-D96C-36F95B29F261}"/>
              </a:ext>
            </a:extLst>
          </p:cNvPr>
          <p:cNvSpPr/>
          <p:nvPr/>
        </p:nvSpPr>
        <p:spPr>
          <a:xfrm rot="2700000">
            <a:off x="5262177" y="2050309"/>
            <a:ext cx="189625" cy="201035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rgbClr val="C3D9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1748;p79">
            <a:extLst>
              <a:ext uri="{FF2B5EF4-FFF2-40B4-BE49-F238E27FC236}">
                <a16:creationId xmlns:a16="http://schemas.microsoft.com/office/drawing/2014/main" id="{1AC4B0F8-205B-6FF4-A2A7-A2C13FCEE0EC}"/>
              </a:ext>
            </a:extLst>
          </p:cNvPr>
          <p:cNvSpPr/>
          <p:nvPr/>
        </p:nvSpPr>
        <p:spPr>
          <a:xfrm>
            <a:off x="3684865" y="5575332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056A5051-C142-9F70-10ED-48C4F5DFBDFB}"/>
              </a:ext>
            </a:extLst>
          </p:cNvPr>
          <p:cNvGrpSpPr/>
          <p:nvPr/>
        </p:nvGrpSpPr>
        <p:grpSpPr>
          <a:xfrm>
            <a:off x="3786835" y="4438889"/>
            <a:ext cx="3218647" cy="2190690"/>
            <a:chOff x="2811947" y="1275189"/>
            <a:chExt cx="18752517" cy="11280141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C5FB2D0-254E-91C6-1339-267B593E300F}"/>
                </a:ext>
              </a:extLst>
            </p:cNvPr>
            <p:cNvGrpSpPr/>
            <p:nvPr/>
          </p:nvGrpSpPr>
          <p:grpSpPr>
            <a:xfrm>
              <a:off x="2811947" y="2260204"/>
              <a:ext cx="18752517" cy="9132507"/>
              <a:chOff x="2811947" y="2260204"/>
              <a:chExt cx="18752517" cy="9132507"/>
            </a:xfrm>
          </p:grpSpPr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44ABB4B-EC19-F463-82A1-95BF3AD9EFF4}"/>
                  </a:ext>
                </a:extLst>
              </p:cNvPr>
              <p:cNvSpPr/>
              <p:nvPr/>
            </p:nvSpPr>
            <p:spPr>
              <a:xfrm>
                <a:off x="7800541" y="2305218"/>
                <a:ext cx="8922534" cy="839933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169"/>
                  <a:gd name="f4" fmla="val 3584"/>
                  <a:gd name="f5" fmla="val 1605"/>
                  <a:gd name="f6" fmla="val 5564"/>
                  <a:gd name="f7" fmla="val 3585"/>
                  <a:gd name="f8" fmla="val 5565"/>
                  <a:gd name="f9" fmla="*/ f0 1 7169"/>
                  <a:gd name="f10" fmla="*/ f1 1 7169"/>
                  <a:gd name="f11" fmla="val f2"/>
                  <a:gd name="f12" fmla="val f3"/>
                  <a:gd name="f13" fmla="+- f12 0 f11"/>
                  <a:gd name="f14" fmla="*/ f13 1 7169"/>
                  <a:gd name="f15" fmla="*/ f11 1 f14"/>
                  <a:gd name="f16" fmla="*/ f12 1 f14"/>
                  <a:gd name="f17" fmla="*/ f15 f9 1"/>
                  <a:gd name="f18" fmla="*/ f16 f9 1"/>
                  <a:gd name="f19" fmla="*/ f16 f10 1"/>
                  <a:gd name="f20" fmla="*/ f15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7169" h="7169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8" y="f2"/>
                      <a:pt x="f3" y="f5"/>
                      <a:pt x="f3" y="f7"/>
                    </a:cubicBezTo>
                    <a:cubicBezTo>
                      <a:pt x="f3" y="f6"/>
                      <a:pt x="f8" y="f3"/>
                      <a:pt x="f4" y="f3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31D61CF-7E07-B33A-DF29-6CD88A41F4E9}"/>
                  </a:ext>
                </a:extLst>
              </p:cNvPr>
              <p:cNvSpPr/>
              <p:nvPr/>
            </p:nvSpPr>
            <p:spPr>
              <a:xfrm>
                <a:off x="7798514" y="2260204"/>
                <a:ext cx="8958633" cy="839933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198"/>
                  <a:gd name="f4" fmla="val 7197"/>
                  <a:gd name="f5" fmla="val 3599"/>
                  <a:gd name="f6" fmla="val 28"/>
                  <a:gd name="f7" fmla="val 1630"/>
                  <a:gd name="f8" fmla="val 29"/>
                  <a:gd name="f9" fmla="val 5566"/>
                  <a:gd name="f10" fmla="val 7168"/>
                  <a:gd name="f11" fmla="val 5568"/>
                  <a:gd name="f12" fmla="val 7170"/>
                  <a:gd name="f13" fmla="val 2638"/>
                  <a:gd name="f14" fmla="val 1734"/>
                  <a:gd name="f15" fmla="val 6823"/>
                  <a:gd name="f16" fmla="val 1054"/>
                  <a:gd name="f17" fmla="val 6143"/>
                  <a:gd name="f18" fmla="val 374"/>
                  <a:gd name="f19" fmla="val 5464"/>
                  <a:gd name="f20" fmla="val 4560"/>
                  <a:gd name="f21" fmla="val 2637"/>
                  <a:gd name="f22" fmla="val 5465"/>
                  <a:gd name="f23" fmla="val 6144"/>
                  <a:gd name="f24" fmla="val 6824"/>
                  <a:gd name="f25" fmla="*/ f0 1 7198"/>
                  <a:gd name="f26" fmla="*/ f1 1 7197"/>
                  <a:gd name="f27" fmla="val f2"/>
                  <a:gd name="f28" fmla="val f3"/>
                  <a:gd name="f29" fmla="val f4"/>
                  <a:gd name="f30" fmla="+- f29 0 f27"/>
                  <a:gd name="f31" fmla="+- f28 0 f27"/>
                  <a:gd name="f32" fmla="*/ f31 1 7198"/>
                  <a:gd name="f33" fmla="*/ f30 1 7197"/>
                  <a:gd name="f34" fmla="*/ f27 1 f32"/>
                  <a:gd name="f35" fmla="*/ f28 1 f32"/>
                  <a:gd name="f36" fmla="*/ f27 1 f33"/>
                  <a:gd name="f37" fmla="*/ f29 1 f33"/>
                  <a:gd name="f38" fmla="*/ f34 f25 1"/>
                  <a:gd name="f39" fmla="*/ f35 f25 1"/>
                  <a:gd name="f40" fmla="*/ f37 f26 1"/>
                  <a:gd name="f41" fmla="*/ f36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8" t="f41" r="f39" b="f40"/>
                <a:pathLst>
                  <a:path w="7198" h="7197">
                    <a:moveTo>
                      <a:pt x="f5" y="f6"/>
                    </a:moveTo>
                    <a:cubicBezTo>
                      <a:pt x="f7" y="f6"/>
                      <a:pt x="f8" y="f7"/>
                      <a:pt x="f8" y="f5"/>
                    </a:cubicBezTo>
                    <a:cubicBezTo>
                      <a:pt x="f8" y="f9"/>
                      <a:pt x="f7" y="f10"/>
                      <a:pt x="f5" y="f10"/>
                    </a:cubicBezTo>
                    <a:cubicBezTo>
                      <a:pt x="f11" y="f10"/>
                      <a:pt x="f12" y="f9"/>
                      <a:pt x="f12" y="f5"/>
                    </a:cubicBezTo>
                    <a:cubicBezTo>
                      <a:pt x="f12" y="f7"/>
                      <a:pt x="f11" y="f6"/>
                      <a:pt x="f5" y="f6"/>
                    </a:cubicBezTo>
                    <a:close/>
                    <a:moveTo>
                      <a:pt x="f5" y="f4"/>
                    </a:moveTo>
                    <a:cubicBezTo>
                      <a:pt x="f13" y="f4"/>
                      <a:pt x="f14" y="f15"/>
                      <a:pt x="f16" y="f17"/>
                    </a:cubicBezTo>
                    <a:cubicBezTo>
                      <a:pt x="f18" y="f19"/>
                      <a:pt x="f2" y="f20"/>
                      <a:pt x="f2" y="f5"/>
                    </a:cubicBezTo>
                    <a:cubicBezTo>
                      <a:pt x="f2" y="f21"/>
                      <a:pt x="f18" y="f14"/>
                      <a:pt x="f16" y="f16"/>
                    </a:cubicBezTo>
                    <a:cubicBezTo>
                      <a:pt x="f14" y="f18"/>
                      <a:pt x="f13" y="f2"/>
                      <a:pt x="f5" y="f2"/>
                    </a:cubicBezTo>
                    <a:cubicBezTo>
                      <a:pt x="f20" y="f2"/>
                      <a:pt x="f22" y="f18"/>
                      <a:pt x="f23" y="f16"/>
                    </a:cubicBezTo>
                    <a:cubicBezTo>
                      <a:pt x="f24" y="f14"/>
                      <a:pt x="f3" y="f21"/>
                      <a:pt x="f3" y="f5"/>
                    </a:cubicBezTo>
                    <a:cubicBezTo>
                      <a:pt x="f3" y="f20"/>
                      <a:pt x="f24" y="f19"/>
                      <a:pt x="f23" y="f17"/>
                    </a:cubicBezTo>
                    <a:cubicBezTo>
                      <a:pt x="f22" y="f15"/>
                      <a:pt x="f20" y="f4"/>
                      <a:pt x="f5" y="f4"/>
                    </a:cubicBezTo>
                    <a:close/>
                  </a:path>
                </a:pathLst>
              </a:custGeom>
              <a:solidFill>
                <a:srgbClr val="F9C74B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3B4B200C-6210-905C-7607-81014C4852CA}"/>
                  </a:ext>
                </a:extLst>
              </p:cNvPr>
              <p:cNvSpPr/>
              <p:nvPr/>
            </p:nvSpPr>
            <p:spPr>
              <a:xfrm>
                <a:off x="2811947" y="11375284"/>
                <a:ext cx="18752517" cy="1742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5066"/>
                  <a:gd name="f4" fmla="val 15"/>
                  <a:gd name="f5" fmla="*/ f0 1 15066"/>
                  <a:gd name="f6" fmla="*/ f1 1 15"/>
                  <a:gd name="f7" fmla="val f2"/>
                  <a:gd name="f8" fmla="val f3"/>
                  <a:gd name="f9" fmla="val f4"/>
                  <a:gd name="f10" fmla="+- f9 0 f7"/>
                  <a:gd name="f11" fmla="+- f8 0 f7"/>
                  <a:gd name="f12" fmla="*/ f11 1 15066"/>
                  <a:gd name="f13" fmla="*/ f10 1 15"/>
                  <a:gd name="f14" fmla="*/ f7 1 f12"/>
                  <a:gd name="f15" fmla="*/ f8 1 f12"/>
                  <a:gd name="f16" fmla="*/ f7 1 f13"/>
                  <a:gd name="f17" fmla="*/ f9 1 f13"/>
                  <a:gd name="f18" fmla="*/ f14 f5 1"/>
                  <a:gd name="f19" fmla="*/ f15 f5 1"/>
                  <a:gd name="f20" fmla="*/ f17 f6 1"/>
                  <a:gd name="f21" fmla="*/ f16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15066" h="15">
                    <a:moveTo>
                      <a:pt x="f3" y="f4"/>
                    </a:moveTo>
                    <a:lnTo>
                      <a:pt x="f2" y="f4"/>
                    </a:lnTo>
                    <a:lnTo>
                      <a:pt x="f2" y="f2"/>
                    </a:lnTo>
                    <a:lnTo>
                      <a:pt x="f3" y="f2"/>
                    </a:ln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75F50195-058B-EF88-5CE3-C52AB85EB8EA}"/>
                </a:ext>
              </a:extLst>
            </p:cNvPr>
            <p:cNvGrpSpPr/>
            <p:nvPr/>
          </p:nvGrpSpPr>
          <p:grpSpPr>
            <a:xfrm>
              <a:off x="6991898" y="1275189"/>
              <a:ext cx="13422392" cy="11280141"/>
              <a:chOff x="6991898" y="1275189"/>
              <a:chExt cx="13422392" cy="11280141"/>
            </a:xfrm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4BEF6063-6DE3-42A6-3A65-66733EDB7A4D}"/>
                  </a:ext>
                </a:extLst>
              </p:cNvPr>
              <p:cNvSpPr/>
              <p:nvPr/>
            </p:nvSpPr>
            <p:spPr>
              <a:xfrm>
                <a:off x="10639082" y="12108456"/>
                <a:ext cx="3443044" cy="446874"/>
              </a:xfrm>
              <a:custGeom>
                <a:avLst/>
                <a:gdLst>
                  <a:gd name="f0" fmla="val 360"/>
                  <a:gd name="f1" fmla="val 180"/>
                  <a:gd name="f2" fmla="val w"/>
                  <a:gd name="f3" fmla="val h"/>
                  <a:gd name="f4" fmla="val 0"/>
                  <a:gd name="f5" fmla="val 2767"/>
                  <a:gd name="f6" fmla="val 280"/>
                  <a:gd name="f7" fmla="val 2148"/>
                  <a:gd name="f8" fmla="val 1383"/>
                  <a:gd name="f9" fmla="val 619"/>
                  <a:gd name="f10" fmla="val 81"/>
                  <a:gd name="f11" fmla="*/ f2 1 2767"/>
                  <a:gd name="f12" fmla="*/ f3 1 360"/>
                  <a:gd name="f13" fmla="val f4"/>
                  <a:gd name="f14" fmla="val f5"/>
                  <a:gd name="f15" fmla="val f0"/>
                  <a:gd name="f16" fmla="+- f15 0 f13"/>
                  <a:gd name="f17" fmla="+- f14 0 f13"/>
                  <a:gd name="f18" fmla="*/ f17 1 2767"/>
                  <a:gd name="f19" fmla="*/ f16 1 360"/>
                  <a:gd name="f20" fmla="*/ f13 1 f18"/>
                  <a:gd name="f21" fmla="*/ f14 1 f18"/>
                  <a:gd name="f22" fmla="*/ f13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767" h="360">
                    <a:moveTo>
                      <a:pt x="f5" y="f1"/>
                    </a:moveTo>
                    <a:cubicBezTo>
                      <a:pt x="f5" y="f6"/>
                      <a:pt x="f7" y="f0"/>
                      <a:pt x="f8" y="f0"/>
                    </a:cubicBezTo>
                    <a:cubicBezTo>
                      <a:pt x="f9" y="f0"/>
                      <a:pt x="f4" y="f6"/>
                      <a:pt x="f4" y="f1"/>
                    </a:cubicBezTo>
                    <a:cubicBezTo>
                      <a:pt x="f4" y="f10"/>
                      <a:pt x="f9" y="f4"/>
                      <a:pt x="f8" y="f4"/>
                    </a:cubicBezTo>
                    <a:cubicBezTo>
                      <a:pt x="f7" y="f4"/>
                      <a:pt x="f5" y="f10"/>
                      <a:pt x="f5" y="f1"/>
                    </a:cubicBezTo>
                    <a:close/>
                  </a:path>
                </a:pathLst>
              </a:custGeom>
              <a:solidFill>
                <a:srgbClr val="000000">
                  <a:alpha val="23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5F7018A-90A4-03AF-57DB-9AD6C6B2D720}"/>
                  </a:ext>
                </a:extLst>
              </p:cNvPr>
              <p:cNvSpPr/>
              <p:nvPr/>
            </p:nvSpPr>
            <p:spPr>
              <a:xfrm>
                <a:off x="18657918" y="12237913"/>
                <a:ext cx="1756372" cy="19045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12"/>
                  <a:gd name="f4" fmla="val 154"/>
                  <a:gd name="f5" fmla="val 76"/>
                  <a:gd name="f6" fmla="val 119"/>
                  <a:gd name="f7" fmla="val 1096"/>
                  <a:gd name="f8" fmla="val 706"/>
                  <a:gd name="f9" fmla="val 317"/>
                  <a:gd name="f10" fmla="val 34"/>
                  <a:gd name="f11" fmla="*/ f0 1 1412"/>
                  <a:gd name="f12" fmla="*/ f1 1 154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1412"/>
                  <a:gd name="f19" fmla="*/ f16 1 154"/>
                  <a:gd name="f20" fmla="*/ f13 1 f18"/>
                  <a:gd name="f21" fmla="*/ f14 1 f18"/>
                  <a:gd name="f22" fmla="*/ f13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412" h="154">
                    <a:moveTo>
                      <a:pt x="f3" y="f5"/>
                    </a:moveTo>
                    <a:cubicBezTo>
                      <a:pt x="f3" y="f6"/>
                      <a:pt x="f7" y="f4"/>
                      <a:pt x="f8" y="f4"/>
                    </a:cubicBezTo>
                    <a:cubicBezTo>
                      <a:pt x="f9" y="f4"/>
                      <a:pt x="f2" y="f6"/>
                      <a:pt x="f2" y="f5"/>
                    </a:cubicBezTo>
                    <a:cubicBezTo>
                      <a:pt x="f2" y="f10"/>
                      <a:pt x="f9" y="f2"/>
                      <a:pt x="f8" y="f2"/>
                    </a:cubicBezTo>
                    <a:cubicBezTo>
                      <a:pt x="f7" y="f2"/>
                      <a:pt x="f3" y="f10"/>
                      <a:pt x="f3" y="f5"/>
                    </a:cubicBezTo>
                    <a:close/>
                  </a:path>
                </a:pathLst>
              </a:custGeom>
              <a:solidFill>
                <a:srgbClr val="000000">
                  <a:alpha val="23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E000FF9-A6B9-3C06-0A58-551B421EF0F5}"/>
                  </a:ext>
                </a:extLst>
              </p:cNvPr>
              <p:cNvSpPr/>
              <p:nvPr/>
            </p:nvSpPr>
            <p:spPr>
              <a:xfrm>
                <a:off x="6991898" y="12254095"/>
                <a:ext cx="698318" cy="15808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62"/>
                  <a:gd name="f4" fmla="val 128"/>
                  <a:gd name="f5" fmla="val 63"/>
                  <a:gd name="f6" fmla="val 98"/>
                  <a:gd name="f7" fmla="val 437"/>
                  <a:gd name="f8" fmla="val 281"/>
                  <a:gd name="f9" fmla="val 126"/>
                  <a:gd name="f10" fmla="val 28"/>
                  <a:gd name="f11" fmla="*/ f0 1 562"/>
                  <a:gd name="f12" fmla="*/ f1 1 128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562"/>
                  <a:gd name="f19" fmla="*/ f16 1 128"/>
                  <a:gd name="f20" fmla="*/ f13 1 f18"/>
                  <a:gd name="f21" fmla="*/ f14 1 f18"/>
                  <a:gd name="f22" fmla="*/ f13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562" h="128">
                    <a:moveTo>
                      <a:pt x="f3" y="f5"/>
                    </a:moveTo>
                    <a:cubicBezTo>
                      <a:pt x="f3" y="f6"/>
                      <a:pt x="f7" y="f4"/>
                      <a:pt x="f8" y="f4"/>
                    </a:cubicBezTo>
                    <a:cubicBezTo>
                      <a:pt x="f9" y="f4"/>
                      <a:pt x="f2" y="f6"/>
                      <a:pt x="f2" y="f5"/>
                    </a:cubicBezTo>
                    <a:cubicBezTo>
                      <a:pt x="f2" y="f10"/>
                      <a:pt x="f9" y="f2"/>
                      <a:pt x="f8" y="f2"/>
                    </a:cubicBezTo>
                    <a:cubicBezTo>
                      <a:pt x="f7" y="f2"/>
                      <a:pt x="f3" y="f10"/>
                      <a:pt x="f3" y="f5"/>
                    </a:cubicBezTo>
                    <a:close/>
                  </a:path>
                </a:pathLst>
              </a:custGeom>
              <a:solidFill>
                <a:srgbClr val="000000">
                  <a:alpha val="23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4F9F79D-9A1A-1CB3-7090-81952D234501}"/>
                  </a:ext>
                </a:extLst>
              </p:cNvPr>
              <p:cNvSpPr/>
              <p:nvPr/>
            </p:nvSpPr>
            <p:spPr>
              <a:xfrm>
                <a:off x="10722485" y="6601577"/>
                <a:ext cx="2872934" cy="51197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09"/>
                  <a:gd name="f4" fmla="val 4114"/>
                  <a:gd name="f5" fmla="val 176"/>
                  <a:gd name="f6" fmla="val 438"/>
                  <a:gd name="f7" fmla="val 68"/>
                  <a:gd name="f8" fmla="val 574"/>
                  <a:gd name="f9" fmla="val 6"/>
                  <a:gd name="f10" fmla="val 742"/>
                  <a:gd name="f11" fmla="val 1"/>
                  <a:gd name="f12" fmla="val 916"/>
                  <a:gd name="f13" fmla="val -6"/>
                  <a:gd name="f14" fmla="val 1158"/>
                  <a:gd name="f15" fmla="val 46"/>
                  <a:gd name="f16" fmla="val 1507"/>
                  <a:gd name="f17" fmla="val 319"/>
                  <a:gd name="f18" fmla="val 1845"/>
                  <a:gd name="f19" fmla="val 807"/>
                  <a:gd name="f20" fmla="val 2450"/>
                  <a:gd name="f21" fmla="val 1596"/>
                  <a:gd name="f22" fmla="val 3391"/>
                  <a:gd name="f23" fmla="val 1778"/>
                  <a:gd name="f24" fmla="val 3902"/>
                  <a:gd name="f25" fmla="val 1834"/>
                  <a:gd name="f26" fmla="val 3968"/>
                  <a:gd name="f27" fmla="val 2152"/>
                  <a:gd name="f28" fmla="val 1143"/>
                  <a:gd name="f29" fmla="val 1218"/>
                  <a:gd name="f30" fmla="val 1566"/>
                  <a:gd name="f31" fmla="val 460"/>
                  <a:gd name="f32" fmla="val 523"/>
                  <a:gd name="f33" fmla="*/ f0 1 2309"/>
                  <a:gd name="f34" fmla="*/ f1 1 4114"/>
                  <a:gd name="f35" fmla="val f2"/>
                  <a:gd name="f36" fmla="val f3"/>
                  <a:gd name="f37" fmla="val f4"/>
                  <a:gd name="f38" fmla="+- f37 0 f35"/>
                  <a:gd name="f39" fmla="+- f36 0 f35"/>
                  <a:gd name="f40" fmla="*/ f39 1 2309"/>
                  <a:gd name="f41" fmla="*/ f38 1 4114"/>
                  <a:gd name="f42" fmla="*/ f35 1 f40"/>
                  <a:gd name="f43" fmla="*/ f36 1 f40"/>
                  <a:gd name="f44" fmla="*/ f35 1 f41"/>
                  <a:gd name="f45" fmla="*/ f37 1 f41"/>
                  <a:gd name="f46" fmla="*/ f42 f33 1"/>
                  <a:gd name="f47" fmla="*/ f43 f33 1"/>
                  <a:gd name="f48" fmla="*/ f45 f34 1"/>
                  <a:gd name="f49" fmla="*/ f44 f3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6" t="f49" r="f47" b="f48"/>
                <a:pathLst>
                  <a:path w="2309" h="4114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lnTo>
                      <a:pt x="f25" y="f4"/>
                    </a:lnTo>
                    <a:lnTo>
                      <a:pt x="f3" y="f26"/>
                    </a:lnTo>
                    <a:cubicBezTo>
                      <a:pt x="f3" y="f26"/>
                      <a:pt x="f23" y="f27"/>
                      <a:pt x="f28" y="f29"/>
                    </a:cubicBezTo>
                    <a:lnTo>
                      <a:pt x="f30" y="f31"/>
                    </a:lnTo>
                    <a:lnTo>
                      <a:pt x="f32" y="f2"/>
                    </a:ln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E339676A-6208-462F-1230-EA5DEC785DBB}"/>
                  </a:ext>
                </a:extLst>
              </p:cNvPr>
              <p:cNvSpPr/>
              <p:nvPr/>
            </p:nvSpPr>
            <p:spPr>
              <a:xfrm>
                <a:off x="10722485" y="6601577"/>
                <a:ext cx="2587881" cy="49915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080"/>
                  <a:gd name="f4" fmla="val 4011"/>
                  <a:gd name="f5" fmla="val 526"/>
                  <a:gd name="f6" fmla="val 1578"/>
                  <a:gd name="f7" fmla="val 320"/>
                  <a:gd name="f8" fmla="val 1266"/>
                  <a:gd name="f9" fmla="val 290"/>
                  <a:gd name="f10" fmla="val 868"/>
                  <a:gd name="f11" fmla="val 445"/>
                  <a:gd name="f12" fmla="val 527"/>
                  <a:gd name="f13" fmla="val 516"/>
                  <a:gd name="f14" fmla="val 373"/>
                  <a:gd name="f15" fmla="val 592"/>
                  <a:gd name="f16" fmla="val 207"/>
                  <a:gd name="f17" fmla="val 660"/>
                  <a:gd name="f18" fmla="val 60"/>
                  <a:gd name="f19" fmla="val 523"/>
                  <a:gd name="f20" fmla="val 176"/>
                  <a:gd name="f21" fmla="val 438"/>
                  <a:gd name="f22" fmla="val 68"/>
                  <a:gd name="f23" fmla="val 574"/>
                  <a:gd name="f24" fmla="val 6"/>
                  <a:gd name="f25" fmla="val 742"/>
                  <a:gd name="f26" fmla="val 1"/>
                  <a:gd name="f27" fmla="val 916"/>
                  <a:gd name="f28" fmla="val -6"/>
                  <a:gd name="f29" fmla="val 1158"/>
                  <a:gd name="f30" fmla="val 46"/>
                  <a:gd name="f31" fmla="val 1507"/>
                  <a:gd name="f32" fmla="val 319"/>
                  <a:gd name="f33" fmla="val 1845"/>
                  <a:gd name="f34" fmla="val 807"/>
                  <a:gd name="f35" fmla="val 2450"/>
                  <a:gd name="f36" fmla="val 1596"/>
                  <a:gd name="f37" fmla="val 3391"/>
                  <a:gd name="f38" fmla="val 1778"/>
                  <a:gd name="f39" fmla="val 3902"/>
                  <a:gd name="f40" fmla="val 1807"/>
                  <a:gd name="f41" fmla="val 3942"/>
                  <a:gd name="f42" fmla="*/ f0 1 2080"/>
                  <a:gd name="f43" fmla="*/ f1 1 4011"/>
                  <a:gd name="f44" fmla="val f2"/>
                  <a:gd name="f45" fmla="val f3"/>
                  <a:gd name="f46" fmla="val f4"/>
                  <a:gd name="f47" fmla="+- f46 0 f44"/>
                  <a:gd name="f48" fmla="+- f45 0 f44"/>
                  <a:gd name="f49" fmla="*/ f48 1 2080"/>
                  <a:gd name="f50" fmla="*/ f47 1 4011"/>
                  <a:gd name="f51" fmla="*/ f44 1 f49"/>
                  <a:gd name="f52" fmla="*/ f45 1 f49"/>
                  <a:gd name="f53" fmla="*/ f44 1 f50"/>
                  <a:gd name="f54" fmla="*/ f46 1 f50"/>
                  <a:gd name="f55" fmla="*/ f51 f42 1"/>
                  <a:gd name="f56" fmla="*/ f52 f42 1"/>
                  <a:gd name="f57" fmla="*/ f54 f43 1"/>
                  <a:gd name="f58" fmla="*/ f53 f4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5" t="f58" r="f56" b="f57"/>
                <a:pathLst>
                  <a:path w="2080" h="4011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lnTo>
                      <a:pt x="f19" y="f2"/>
                    </a:lnTo>
                    <a:lnTo>
                      <a:pt x="f20" y="f21"/>
                    </a:lnTo>
                    <a:cubicBezTo>
                      <a:pt x="f22" y="f23"/>
                      <a:pt x="f24" y="f25"/>
                      <a:pt x="f26" y="f27"/>
                    </a:cubicBezTo>
                    <a:cubicBezTo>
                      <a:pt x="f28" y="f29"/>
                      <a:pt x="f30" y="f31"/>
                      <a:pt x="f32" y="f33"/>
                    </a:cubicBezTo>
                    <a:cubicBezTo>
                      <a:pt x="f34" y="f35"/>
                      <a:pt x="f36" y="f37"/>
                      <a:pt x="f38" y="f39"/>
                    </a:cubicBezTo>
                    <a:lnTo>
                      <a:pt x="f40" y="f4"/>
                    </a:lnTo>
                    <a:lnTo>
                      <a:pt x="f3" y="f41"/>
                    </a:ln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083FCDAA-A27F-F78D-8C07-3A7B12971D16}"/>
                  </a:ext>
                </a:extLst>
              </p:cNvPr>
              <p:cNvSpPr/>
              <p:nvPr/>
            </p:nvSpPr>
            <p:spPr>
              <a:xfrm>
                <a:off x="10713768" y="6591618"/>
                <a:ext cx="2892854" cy="51409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25"/>
                  <a:gd name="f4" fmla="val 4131"/>
                  <a:gd name="f5" fmla="val 183"/>
                  <a:gd name="f6" fmla="val 446"/>
                  <a:gd name="f7" fmla="val 188"/>
                  <a:gd name="f8" fmla="val 451"/>
                  <a:gd name="f9" fmla="val 82"/>
                  <a:gd name="f10" fmla="val 585"/>
                  <a:gd name="f11" fmla="val 20"/>
                  <a:gd name="f12" fmla="val 753"/>
                  <a:gd name="f13" fmla="val 15"/>
                  <a:gd name="f14" fmla="val 924"/>
                  <a:gd name="f15" fmla="val 9"/>
                  <a:gd name="f16" fmla="val 1158"/>
                  <a:gd name="f17" fmla="val 57"/>
                  <a:gd name="f18" fmla="val 1509"/>
                  <a:gd name="f19" fmla="val 331"/>
                  <a:gd name="f20" fmla="val 1849"/>
                  <a:gd name="f21" fmla="val 378"/>
                  <a:gd name="f22" fmla="val 1906"/>
                  <a:gd name="f23" fmla="val 427"/>
                  <a:gd name="f24" fmla="val 1966"/>
                  <a:gd name="f25" fmla="val 477"/>
                  <a:gd name="f26" fmla="val 2029"/>
                  <a:gd name="f27" fmla="val 962"/>
                  <a:gd name="f28" fmla="val 2626"/>
                  <a:gd name="f29" fmla="val 1626"/>
                  <a:gd name="f30" fmla="val 3444"/>
                  <a:gd name="f31" fmla="val 1791"/>
                  <a:gd name="f32" fmla="val 3908"/>
                  <a:gd name="f33" fmla="val 1848"/>
                  <a:gd name="f34" fmla="val 4112"/>
                  <a:gd name="f35" fmla="val 2307"/>
                  <a:gd name="f36" fmla="val 3971"/>
                  <a:gd name="f37" fmla="val 2271"/>
                  <a:gd name="f38" fmla="val 3849"/>
                  <a:gd name="f39" fmla="val 1751"/>
                  <a:gd name="f40" fmla="val 2124"/>
                  <a:gd name="f41" fmla="val 1144"/>
                  <a:gd name="f42" fmla="val 1230"/>
                  <a:gd name="f43" fmla="val 1141"/>
                  <a:gd name="f44" fmla="val 1226"/>
                  <a:gd name="f45" fmla="val 1563"/>
                  <a:gd name="f46" fmla="val 471"/>
                  <a:gd name="f47" fmla="val 532"/>
                  <a:gd name="f48" fmla="val 17"/>
                  <a:gd name="f49" fmla="val 1838"/>
                  <a:gd name="f50" fmla="val 1778"/>
                  <a:gd name="f51" fmla="val 3912"/>
                  <a:gd name="f52" fmla="val 1613"/>
                  <a:gd name="f53" fmla="val 3452"/>
                  <a:gd name="f54" fmla="val 951"/>
                  <a:gd name="f55" fmla="val 2635"/>
                  <a:gd name="f56" fmla="val 466"/>
                  <a:gd name="f57" fmla="val 2038"/>
                  <a:gd name="f58" fmla="val 415"/>
                  <a:gd name="f59" fmla="val 1976"/>
                  <a:gd name="f60" fmla="val 366"/>
                  <a:gd name="f61" fmla="val 1915"/>
                  <a:gd name="f62" fmla="val 320"/>
                  <a:gd name="f63" fmla="val 1858"/>
                  <a:gd name="f64" fmla="val 44"/>
                  <a:gd name="f65" fmla="val 1515"/>
                  <a:gd name="f66" fmla="val -6"/>
                  <a:gd name="f67" fmla="val 1160"/>
                  <a:gd name="f68" fmla="val 1"/>
                  <a:gd name="f69" fmla="val 6"/>
                  <a:gd name="f70" fmla="val 750"/>
                  <a:gd name="f71" fmla="val 69"/>
                  <a:gd name="f72" fmla="val 579"/>
                  <a:gd name="f73" fmla="val 177"/>
                  <a:gd name="f74" fmla="val 442"/>
                  <a:gd name="f75" fmla="val 528"/>
                  <a:gd name="f76" fmla="val 1583"/>
                  <a:gd name="f77" fmla="val 464"/>
                  <a:gd name="f78" fmla="val 1159"/>
                  <a:gd name="f79" fmla="val 1785"/>
                  <a:gd name="f80" fmla="val 2150"/>
                  <a:gd name="f81" fmla="val 2317"/>
                  <a:gd name="f82" fmla="val 3956"/>
                  <a:gd name="f83" fmla="val 2323"/>
                  <a:gd name="f84" fmla="val 3974"/>
                  <a:gd name="f85" fmla="val 3981"/>
                  <a:gd name="f86" fmla="*/ f0 1 2325"/>
                  <a:gd name="f87" fmla="*/ f1 1 4131"/>
                  <a:gd name="f88" fmla="val f2"/>
                  <a:gd name="f89" fmla="val f3"/>
                  <a:gd name="f90" fmla="val f4"/>
                  <a:gd name="f91" fmla="+- f90 0 f88"/>
                  <a:gd name="f92" fmla="+- f89 0 f88"/>
                  <a:gd name="f93" fmla="*/ f92 1 2325"/>
                  <a:gd name="f94" fmla="*/ f91 1 4131"/>
                  <a:gd name="f95" fmla="*/ f88 1 f93"/>
                  <a:gd name="f96" fmla="*/ f89 1 f93"/>
                  <a:gd name="f97" fmla="*/ f88 1 f94"/>
                  <a:gd name="f98" fmla="*/ f90 1 f94"/>
                  <a:gd name="f99" fmla="*/ f95 f86 1"/>
                  <a:gd name="f100" fmla="*/ f96 f86 1"/>
                  <a:gd name="f101" fmla="*/ f98 f87 1"/>
                  <a:gd name="f102" fmla="*/ f97 f8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9" t="f102" r="f100" b="f101"/>
                <a:pathLst>
                  <a:path w="2325" h="4131">
                    <a:moveTo>
                      <a:pt x="f5" y="f6"/>
                    </a:moveTo>
                    <a:lnTo>
                      <a:pt x="f7" y="f8"/>
                    </a:ln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18"/>
                      <a:pt x="f19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32"/>
                    </a:cubicBezTo>
                    <a:lnTo>
                      <a:pt x="f33" y="f34"/>
                    </a:lnTo>
                    <a:lnTo>
                      <a:pt x="f35" y="f36"/>
                    </a:lnTo>
                    <a:cubicBezTo>
                      <a:pt x="f37" y="f38"/>
                      <a:pt x="f39" y="f40"/>
                      <a:pt x="f41" y="f42"/>
                    </a:cubicBezTo>
                    <a:lnTo>
                      <a:pt x="f43" y="f44"/>
                    </a:lnTo>
                    <a:lnTo>
                      <a:pt x="f45" y="f46"/>
                    </a:lnTo>
                    <a:lnTo>
                      <a:pt x="f47" y="f48"/>
                    </a:lnTo>
                    <a:lnTo>
                      <a:pt x="f7" y="f8"/>
                    </a:lnTo>
                    <a:close/>
                    <a:moveTo>
                      <a:pt x="f49" y="f4"/>
                    </a:moveTo>
                    <a:lnTo>
                      <a:pt x="f50" y="f51"/>
                    </a:lnTo>
                    <a:cubicBezTo>
                      <a:pt x="f52" y="f53"/>
                      <a:pt x="f54" y="f55"/>
                      <a:pt x="f56" y="f57"/>
                    </a:cubicBezTo>
                    <a:cubicBezTo>
                      <a:pt x="f58" y="f59"/>
                      <a:pt x="f60" y="f61"/>
                      <a:pt x="f62" y="f63"/>
                    </a:cubicBezTo>
                    <a:cubicBezTo>
                      <a:pt x="f64" y="f65"/>
                      <a:pt x="f66" y="f67"/>
                      <a:pt x="f68" y="f14"/>
                    </a:cubicBezTo>
                    <a:cubicBezTo>
                      <a:pt x="f69" y="f70"/>
                      <a:pt x="f71" y="f72"/>
                      <a:pt x="f73" y="f74"/>
                    </a:cubicBezTo>
                    <a:lnTo>
                      <a:pt x="f75" y="f2"/>
                    </a:lnTo>
                    <a:lnTo>
                      <a:pt x="f76" y="f77"/>
                    </a:lnTo>
                    <a:lnTo>
                      <a:pt x="f78" y="f44"/>
                    </a:lnTo>
                    <a:cubicBezTo>
                      <a:pt x="f79" y="f80"/>
                      <a:pt x="f81" y="f82"/>
                      <a:pt x="f83" y="f84"/>
                    </a:cubicBezTo>
                    <a:lnTo>
                      <a:pt x="f3" y="f85"/>
                    </a:ln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02D707C8-EF56-918C-9F6F-8DCF9B11A555}"/>
                  </a:ext>
                </a:extLst>
              </p:cNvPr>
              <p:cNvSpPr/>
              <p:nvPr/>
            </p:nvSpPr>
            <p:spPr>
              <a:xfrm>
                <a:off x="10723730" y="7191596"/>
                <a:ext cx="1552229" cy="86885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48"/>
                  <a:gd name="f4" fmla="val 699"/>
                  <a:gd name="f5" fmla="val 1167"/>
                  <a:gd name="f6" fmla="val 553"/>
                  <a:gd name="f7" fmla="val 1032"/>
                  <a:gd name="f8" fmla="val 213"/>
                  <a:gd name="f9" fmla="val 653"/>
                  <a:gd name="f10" fmla="val -2"/>
                  <a:gd name="f11" fmla="val 238"/>
                  <a:gd name="f12" fmla="val 148"/>
                  <a:gd name="f13" fmla="val 56"/>
                  <a:gd name="f14" fmla="val 129"/>
                  <a:gd name="f15" fmla="val 4"/>
                  <a:gd name="f16" fmla="val 282"/>
                  <a:gd name="f17" fmla="val 441"/>
                  <a:gd name="f18" fmla="val 450"/>
                  <a:gd name="f19" fmla="val 459"/>
                  <a:gd name="f20" fmla="val 469"/>
                  <a:gd name="f21" fmla="val 444"/>
                  <a:gd name="f22" fmla="val 396"/>
                  <a:gd name="f23" fmla="val 909"/>
                  <a:gd name="f24" fmla="val 573"/>
                  <a:gd name="f25" fmla="*/ f0 1 1248"/>
                  <a:gd name="f26" fmla="*/ f1 1 699"/>
                  <a:gd name="f27" fmla="val f2"/>
                  <a:gd name="f28" fmla="val f3"/>
                  <a:gd name="f29" fmla="val f4"/>
                  <a:gd name="f30" fmla="+- f29 0 f27"/>
                  <a:gd name="f31" fmla="+- f28 0 f27"/>
                  <a:gd name="f32" fmla="*/ f31 1 1248"/>
                  <a:gd name="f33" fmla="*/ f30 1 699"/>
                  <a:gd name="f34" fmla="*/ f27 1 f32"/>
                  <a:gd name="f35" fmla="*/ f28 1 f32"/>
                  <a:gd name="f36" fmla="*/ f27 1 f33"/>
                  <a:gd name="f37" fmla="*/ f29 1 f33"/>
                  <a:gd name="f38" fmla="*/ f34 f25 1"/>
                  <a:gd name="f39" fmla="*/ f35 f25 1"/>
                  <a:gd name="f40" fmla="*/ f37 f26 1"/>
                  <a:gd name="f41" fmla="*/ f36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8" t="f41" r="f39" b="f40"/>
                <a:pathLst>
                  <a:path w="1248" h="699">
                    <a:moveTo>
                      <a:pt x="f5" y="f4"/>
                    </a:moveTo>
                    <a:lnTo>
                      <a:pt x="f3" y="f6"/>
                    </a:lnTo>
                    <a:cubicBezTo>
                      <a:pt x="f7" y="f8"/>
                      <a:pt x="f9" y="f10"/>
                      <a:pt x="f11" y="f2"/>
                    </a:cubicBezTo>
                    <a:lnTo>
                      <a:pt x="f12" y="f2"/>
                    </a:lnTo>
                    <a:cubicBezTo>
                      <a:pt x="f13" y="f14"/>
                      <a:pt x="f15" y="f16"/>
                      <a:pt x="f2" y="f17"/>
                    </a:cubicBezTo>
                    <a:cubicBezTo>
                      <a:pt x="f2" y="f18"/>
                      <a:pt x="f2" y="f19"/>
                      <a:pt x="f2" y="f20"/>
                    </a:cubicBezTo>
                    <a:cubicBezTo>
                      <a:pt x="f21" y="f22"/>
                      <a:pt x="f23" y="f24"/>
                      <a:pt x="f5" y="f4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7FAA5379-C9F2-F75B-8CD1-B9AD326945BF}"/>
                  </a:ext>
                </a:extLst>
              </p:cNvPr>
              <p:cNvSpPr/>
              <p:nvPr/>
            </p:nvSpPr>
            <p:spPr>
              <a:xfrm>
                <a:off x="13802055" y="6087485"/>
                <a:ext cx="5303981" cy="23115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262"/>
                  <a:gd name="f4" fmla="val 1858"/>
                  <a:gd name="f5" fmla="val 383"/>
                  <a:gd name="f6" fmla="val 1594"/>
                  <a:gd name="f7" fmla="val 502"/>
                  <a:gd name="f8" fmla="val 1720"/>
                  <a:gd name="f9" fmla="val 658"/>
                  <a:gd name="f10" fmla="val 1806"/>
                  <a:gd name="f11" fmla="val 830"/>
                  <a:gd name="f12" fmla="val 1837"/>
                  <a:gd name="f13" fmla="val 1069"/>
                  <a:gd name="f14" fmla="val 1879"/>
                  <a:gd name="f15" fmla="val 1422"/>
                  <a:gd name="f16" fmla="val 1878"/>
                  <a:gd name="f17" fmla="val 1796"/>
                  <a:gd name="f18" fmla="val 1658"/>
                  <a:gd name="f19" fmla="val 2467"/>
                  <a:gd name="f20" fmla="val 1264"/>
                  <a:gd name="f21" fmla="val 3513"/>
                  <a:gd name="f22" fmla="val 622"/>
                  <a:gd name="f23" fmla="val 4044"/>
                  <a:gd name="f24" fmla="val 517"/>
                  <a:gd name="f25" fmla="val 491"/>
                  <a:gd name="f26" fmla="val 4188"/>
                  <a:gd name="f27" fmla="val 2352"/>
                  <a:gd name="f28" fmla="val 255"/>
                  <a:gd name="f29" fmla="val 1329"/>
                  <a:gd name="f30" fmla="val 736"/>
                  <a:gd name="f31" fmla="val 1309"/>
                  <a:gd name="f32" fmla="val 745"/>
                  <a:gd name="f33" fmla="val 1286"/>
                  <a:gd name="f34" fmla="val 743"/>
                  <a:gd name="f35" fmla="val 1269"/>
                  <a:gd name="f36" fmla="val 730"/>
                  <a:gd name="f37" fmla="val 608"/>
                  <a:gd name="f38" fmla="val 221"/>
                  <a:gd name="f39" fmla="val 1186"/>
                  <a:gd name="f40" fmla="*/ f0 1 4262"/>
                  <a:gd name="f41" fmla="*/ f1 1 1858"/>
                  <a:gd name="f42" fmla="val f2"/>
                  <a:gd name="f43" fmla="val f3"/>
                  <a:gd name="f44" fmla="val f4"/>
                  <a:gd name="f45" fmla="+- f44 0 f42"/>
                  <a:gd name="f46" fmla="+- f43 0 f42"/>
                  <a:gd name="f47" fmla="*/ f46 1 4262"/>
                  <a:gd name="f48" fmla="*/ f45 1 1858"/>
                  <a:gd name="f49" fmla="*/ f42 1 f47"/>
                  <a:gd name="f50" fmla="*/ f43 1 f47"/>
                  <a:gd name="f51" fmla="*/ f42 1 f48"/>
                  <a:gd name="f52" fmla="*/ f44 1 f48"/>
                  <a:gd name="f53" fmla="*/ f49 f40 1"/>
                  <a:gd name="f54" fmla="*/ f50 f40 1"/>
                  <a:gd name="f55" fmla="*/ f52 f41 1"/>
                  <a:gd name="f56" fmla="*/ f51 f4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3" t="f56" r="f54" b="f55"/>
                <a:pathLst>
                  <a:path w="4262" h="1858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lnTo>
                      <a:pt x="f3" y="f25"/>
                    </a:lnTo>
                    <a:lnTo>
                      <a:pt x="f26" y="f2"/>
                    </a:lnTo>
                    <a:cubicBezTo>
                      <a:pt x="f26" y="f2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lnTo>
                      <a:pt x="f37" y="f38"/>
                    </a:lnTo>
                    <a:lnTo>
                      <a:pt x="f2" y="f39"/>
                    </a:ln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F88C2E75-A396-F564-8A7C-4A653CB253E6}"/>
                  </a:ext>
                </a:extLst>
              </p:cNvPr>
              <p:cNvSpPr/>
              <p:nvPr/>
            </p:nvSpPr>
            <p:spPr>
              <a:xfrm>
                <a:off x="13802055" y="6833105"/>
                <a:ext cx="4655454" cy="156592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741"/>
                  <a:gd name="f4" fmla="val 1259"/>
                  <a:gd name="f5" fmla="val 196"/>
                  <a:gd name="f6" fmla="val 277"/>
                  <a:gd name="f7" fmla="val 587"/>
                  <a:gd name="f8" fmla="val 383"/>
                  <a:gd name="f9" fmla="val 995"/>
                  <a:gd name="f10" fmla="val 502"/>
                  <a:gd name="f11" fmla="val 1121"/>
                  <a:gd name="f12" fmla="val 658"/>
                  <a:gd name="f13" fmla="val 1207"/>
                  <a:gd name="f14" fmla="val 830"/>
                  <a:gd name="f15" fmla="val 1238"/>
                  <a:gd name="f16" fmla="val 1069"/>
                  <a:gd name="f17" fmla="val 1280"/>
                  <a:gd name="f18" fmla="val 1422"/>
                  <a:gd name="f19" fmla="val 1279"/>
                  <a:gd name="f20" fmla="val 1796"/>
                  <a:gd name="f21" fmla="val 1059"/>
                  <a:gd name="f22" fmla="val 2353"/>
                  <a:gd name="f23" fmla="val 732"/>
                  <a:gd name="f24" fmla="val 3167"/>
                  <a:gd name="f25" fmla="val 235"/>
                  <a:gd name="f26" fmla="val 3732"/>
                  <a:gd name="f27" fmla="val 15"/>
                  <a:gd name="f28" fmla="val 1585"/>
                  <a:gd name="f29" fmla="val 938"/>
                  <a:gd name="f30" fmla="val 1153"/>
                  <a:gd name="f31" fmla="val 975"/>
                  <a:gd name="f32" fmla="val 894"/>
                  <a:gd name="f33" fmla="val 997"/>
                  <a:gd name="f34" fmla="val 485"/>
                  <a:gd name="f35" fmla="val 600"/>
                  <a:gd name="f36" fmla="*/ f0 1 3741"/>
                  <a:gd name="f37" fmla="*/ f1 1 1259"/>
                  <a:gd name="f38" fmla="val f2"/>
                  <a:gd name="f39" fmla="val f3"/>
                  <a:gd name="f40" fmla="val f4"/>
                  <a:gd name="f41" fmla="+- f40 0 f38"/>
                  <a:gd name="f42" fmla="+- f39 0 f38"/>
                  <a:gd name="f43" fmla="*/ f42 1 3741"/>
                  <a:gd name="f44" fmla="*/ f41 1 1259"/>
                  <a:gd name="f45" fmla="*/ f38 1 f43"/>
                  <a:gd name="f46" fmla="*/ f39 1 f43"/>
                  <a:gd name="f47" fmla="*/ f38 1 f44"/>
                  <a:gd name="f48" fmla="*/ f40 1 f44"/>
                  <a:gd name="f49" fmla="*/ f45 f36 1"/>
                  <a:gd name="f50" fmla="*/ f46 f36 1"/>
                  <a:gd name="f51" fmla="*/ f48 f37 1"/>
                  <a:gd name="f52" fmla="*/ f47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9" t="f52" r="f50" b="f51"/>
                <a:pathLst>
                  <a:path w="3741" h="1259">
                    <a:moveTo>
                      <a:pt x="f5" y="f6"/>
                    </a:moveTo>
                    <a:lnTo>
                      <a:pt x="f2" y="f7"/>
                    </a:lnTo>
                    <a:lnTo>
                      <a:pt x="f8" y="f9"/>
                    </a:lnTo>
                    <a:cubicBezTo>
                      <a:pt x="f10" y="f11"/>
                      <a:pt x="f12" y="f13"/>
                      <a:pt x="f14" y="f15"/>
                    </a:cubicBezTo>
                    <a:cubicBezTo>
                      <a:pt x="f16" y="f17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26" y="f27"/>
                    </a:cubicBezTo>
                    <a:lnTo>
                      <a:pt x="f3" y="f2"/>
                    </a:lnTo>
                    <a:cubicBezTo>
                      <a:pt x="f3" y="f2"/>
                      <a:pt x="f28" y="f29"/>
                      <a:pt x="f30" y="f31"/>
                    </a:cubicBezTo>
                    <a:cubicBezTo>
                      <a:pt x="f32" y="f33"/>
                      <a:pt x="f34" y="f35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F155B2C-7F64-BF2E-BB71-23A2B3D76229}"/>
                  </a:ext>
                </a:extLst>
              </p:cNvPr>
              <p:cNvSpPr/>
              <p:nvPr/>
            </p:nvSpPr>
            <p:spPr>
              <a:xfrm>
                <a:off x="13792097" y="6077527"/>
                <a:ext cx="5325142" cy="233021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279"/>
                  <a:gd name="f4" fmla="val 1873"/>
                  <a:gd name="f5" fmla="val 397"/>
                  <a:gd name="f6" fmla="val 1596"/>
                  <a:gd name="f7" fmla="val 514"/>
                  <a:gd name="f8" fmla="val 1722"/>
                  <a:gd name="f9" fmla="val 671"/>
                  <a:gd name="f10" fmla="val 1808"/>
                  <a:gd name="f11" fmla="val 839"/>
                  <a:gd name="f12" fmla="val 1837"/>
                  <a:gd name="f13" fmla="val 1070"/>
                  <a:gd name="f14" fmla="val 1878"/>
                  <a:gd name="f15" fmla="val 1424"/>
                  <a:gd name="f16" fmla="val 1881"/>
                  <a:gd name="f17" fmla="val 1800"/>
                  <a:gd name="f18" fmla="val 1660"/>
                  <a:gd name="f19" fmla="val 1864"/>
                  <a:gd name="f20" fmla="val 1623"/>
                  <a:gd name="f21" fmla="val 1930"/>
                  <a:gd name="f22" fmla="val 1583"/>
                  <a:gd name="f23" fmla="val 2000"/>
                  <a:gd name="f24" fmla="val 1542"/>
                  <a:gd name="f25" fmla="val 2662"/>
                  <a:gd name="f26" fmla="val 1151"/>
                  <a:gd name="f27" fmla="val 3568"/>
                  <a:gd name="f28" fmla="val 614"/>
                  <a:gd name="f29" fmla="val 4051"/>
                  <a:gd name="f30" fmla="val 518"/>
                  <a:gd name="f31" fmla="val 4263"/>
                  <a:gd name="f32" fmla="val 492"/>
                  <a:gd name="f33" fmla="val 4189"/>
                  <a:gd name="f34" fmla="val 16"/>
                  <a:gd name="f35" fmla="val 4064"/>
                  <a:gd name="f36" fmla="val 34"/>
                  <a:gd name="f37" fmla="val 2318"/>
                  <a:gd name="f38" fmla="val 290"/>
                  <a:gd name="f39" fmla="val 1340"/>
                  <a:gd name="f40" fmla="val 751"/>
                  <a:gd name="f41" fmla="val 1317"/>
                  <a:gd name="f42" fmla="val 761"/>
                  <a:gd name="f43" fmla="val 1291"/>
                  <a:gd name="f44" fmla="val 757"/>
                  <a:gd name="f45" fmla="val 1272"/>
                  <a:gd name="f46" fmla="val 743"/>
                  <a:gd name="f47" fmla="val 619"/>
                  <a:gd name="f48" fmla="val 240"/>
                  <a:gd name="f49" fmla="val 18"/>
                  <a:gd name="f50" fmla="val 1193"/>
                  <a:gd name="f51" fmla="val 1084"/>
                  <a:gd name="f52" fmla="val 992"/>
                  <a:gd name="f53" fmla="val 908"/>
                  <a:gd name="f54" fmla="val 1865"/>
                  <a:gd name="f55" fmla="val 836"/>
                  <a:gd name="f56" fmla="val 1852"/>
                  <a:gd name="f57" fmla="val 666"/>
                  <a:gd name="f58" fmla="val 1822"/>
                  <a:gd name="f59" fmla="val 506"/>
                  <a:gd name="f60" fmla="val 1734"/>
                  <a:gd name="f61" fmla="val 386"/>
                  <a:gd name="f62" fmla="val 1606"/>
                  <a:gd name="f63" fmla="val 1195"/>
                  <a:gd name="f64" fmla="val 219"/>
                  <a:gd name="f65" fmla="val 1281"/>
                  <a:gd name="f66" fmla="val 732"/>
                  <a:gd name="f67" fmla="val 1296"/>
                  <a:gd name="f68" fmla="val 1316"/>
                  <a:gd name="f69" fmla="val 746"/>
                  <a:gd name="f70" fmla="val 1333"/>
                  <a:gd name="f71" fmla="val 737"/>
                  <a:gd name="f72" fmla="val 2346"/>
                  <a:gd name="f73" fmla="val 261"/>
                  <a:gd name="f74" fmla="val 4176"/>
                  <a:gd name="f75" fmla="val 3"/>
                  <a:gd name="f76" fmla="val 4195"/>
                  <a:gd name="f77" fmla="val 1"/>
                  <a:gd name="f78" fmla="val 4202"/>
                  <a:gd name="f79" fmla="val 505"/>
                  <a:gd name="f80" fmla="val 4054"/>
                  <a:gd name="f81" fmla="val 532"/>
                  <a:gd name="f82" fmla="val 3573"/>
                  <a:gd name="f83" fmla="val 628"/>
                  <a:gd name="f84" fmla="val 2669"/>
                  <a:gd name="f85" fmla="val 1163"/>
                  <a:gd name="f86" fmla="val 2008"/>
                  <a:gd name="f87" fmla="val 1554"/>
                  <a:gd name="f88" fmla="val 1938"/>
                  <a:gd name="f89" fmla="val 1595"/>
                  <a:gd name="f90" fmla="val 1871"/>
                  <a:gd name="f91" fmla="val 1635"/>
                  <a:gd name="f92" fmla="val 1807"/>
                  <a:gd name="f93" fmla="val 1672"/>
                  <a:gd name="f94" fmla="val 1545"/>
                  <a:gd name="f95" fmla="val 1827"/>
                  <a:gd name="f96" fmla="val 1292"/>
                  <a:gd name="f97" fmla="*/ f0 1 4279"/>
                  <a:gd name="f98" fmla="*/ f1 1 1873"/>
                  <a:gd name="f99" fmla="val f2"/>
                  <a:gd name="f100" fmla="val f3"/>
                  <a:gd name="f101" fmla="val f4"/>
                  <a:gd name="f102" fmla="+- f101 0 f99"/>
                  <a:gd name="f103" fmla="+- f100 0 f99"/>
                  <a:gd name="f104" fmla="*/ f103 1 4279"/>
                  <a:gd name="f105" fmla="*/ f102 1 1873"/>
                  <a:gd name="f106" fmla="*/ f99 1 f104"/>
                  <a:gd name="f107" fmla="*/ f100 1 f104"/>
                  <a:gd name="f108" fmla="*/ f99 1 f105"/>
                  <a:gd name="f109" fmla="*/ f101 1 f105"/>
                  <a:gd name="f110" fmla="*/ f106 f97 1"/>
                  <a:gd name="f111" fmla="*/ f107 f97 1"/>
                  <a:gd name="f112" fmla="*/ f109 f98 1"/>
                  <a:gd name="f113" fmla="*/ f108 f9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3" r="f111" b="f112"/>
                <a:pathLst>
                  <a:path w="4279" h="187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lnTo>
                      <a:pt x="f31" y="f32"/>
                    </a:lnTo>
                    <a:lnTo>
                      <a:pt x="f33" y="f34"/>
                    </a:ln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3" y="f44"/>
                      <a:pt x="f45" y="f46"/>
                    </a:cubicBezTo>
                    <a:lnTo>
                      <a:pt x="f47" y="f48"/>
                    </a:lnTo>
                    <a:lnTo>
                      <a:pt x="f49" y="f50"/>
                    </a:lnTo>
                    <a:close/>
                    <a:moveTo>
                      <a:pt x="f51" y="f4"/>
                    </a:moveTo>
                    <a:cubicBezTo>
                      <a:pt x="f52" y="f4"/>
                      <a:pt x="f53" y="f54"/>
                      <a:pt x="f5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lnTo>
                      <a:pt x="f2" y="f63"/>
                    </a:lnTo>
                    <a:lnTo>
                      <a:pt x="f28" y="f64"/>
                    </a:lnTo>
                    <a:lnTo>
                      <a:pt x="f65" y="f66"/>
                    </a:lnTo>
                    <a:cubicBezTo>
                      <a:pt x="f67" y="f46"/>
                      <a:pt x="f68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lnTo>
                      <a:pt x="f78" y="f2"/>
                    </a:lnTo>
                    <a:lnTo>
                      <a:pt x="f3" y="f79"/>
                    </a:lnTo>
                    <a:lnTo>
                      <a:pt x="f80" y="f81"/>
                    </a:lnTo>
                    <a:cubicBezTo>
                      <a:pt x="f82" y="f83"/>
                      <a:pt x="f84" y="f85"/>
                      <a:pt x="f86" y="f87"/>
                    </a:cubicBezTo>
                    <a:cubicBezTo>
                      <a:pt x="f88" y="f89"/>
                      <a:pt x="f90" y="f91"/>
                      <a:pt x="f92" y="f93"/>
                    </a:cubicBezTo>
                    <a:cubicBezTo>
                      <a:pt x="f94" y="f95"/>
                      <a:pt x="f96" y="f4"/>
                      <a:pt x="f51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5B290E1B-5B97-9FA8-6B03-0650DDE1C6C6}"/>
                  </a:ext>
                </a:extLst>
              </p:cNvPr>
              <p:cNvSpPr/>
              <p:nvPr/>
            </p:nvSpPr>
            <p:spPr>
              <a:xfrm>
                <a:off x="14777958" y="6846797"/>
                <a:ext cx="548945" cy="155223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42"/>
                  <a:gd name="f4" fmla="val 1248"/>
                  <a:gd name="f5" fmla="val 357"/>
                  <a:gd name="f6" fmla="val 1247"/>
                  <a:gd name="f7" fmla="val 290"/>
                  <a:gd name="f8" fmla="val 862"/>
                  <a:gd name="f9" fmla="val 375"/>
                  <a:gd name="f10" fmla="val 382"/>
                  <a:gd name="f11" fmla="val 86"/>
                  <a:gd name="f12" fmla="val 331"/>
                  <a:gd name="f13" fmla="val -96"/>
                  <a:gd name="f14" fmla="val 535"/>
                  <a:gd name="f15" fmla="val -4"/>
                  <a:gd name="f16" fmla="val 1061"/>
                  <a:gd name="f17" fmla="val 41"/>
                  <a:gd name="f18" fmla="val 1225"/>
                  <a:gd name="f19" fmla="val 43"/>
                  <a:gd name="f20" fmla="val 1226"/>
                  <a:gd name="f21" fmla="val 44"/>
                  <a:gd name="f22" fmla="val 47"/>
                  <a:gd name="f23" fmla="val 1227"/>
                  <a:gd name="f24" fmla="val 136"/>
                  <a:gd name="f25" fmla="val 1242"/>
                  <a:gd name="f26" fmla="val 240"/>
                  <a:gd name="f27" fmla="val 1252"/>
                  <a:gd name="f28" fmla="*/ f0 1 442"/>
                  <a:gd name="f29" fmla="*/ f1 1 1248"/>
                  <a:gd name="f30" fmla="val f2"/>
                  <a:gd name="f31" fmla="val f3"/>
                  <a:gd name="f32" fmla="val f4"/>
                  <a:gd name="f33" fmla="+- f32 0 f30"/>
                  <a:gd name="f34" fmla="+- f31 0 f30"/>
                  <a:gd name="f35" fmla="*/ f34 1 442"/>
                  <a:gd name="f36" fmla="*/ f33 1 1248"/>
                  <a:gd name="f37" fmla="*/ f30 1 f35"/>
                  <a:gd name="f38" fmla="*/ f31 1 f35"/>
                  <a:gd name="f39" fmla="*/ f30 1 f36"/>
                  <a:gd name="f40" fmla="*/ f32 1 f36"/>
                  <a:gd name="f41" fmla="*/ f37 f28 1"/>
                  <a:gd name="f42" fmla="*/ f38 f28 1"/>
                  <a:gd name="f43" fmla="*/ f40 f29 1"/>
                  <a:gd name="f44" fmla="*/ f39 f2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1" t="f44" r="f42" b="f43"/>
                <a:pathLst>
                  <a:path w="442" h="1248">
                    <a:moveTo>
                      <a:pt x="f5" y="f6"/>
                    </a:moveTo>
                    <a:cubicBezTo>
                      <a:pt x="f7" y="f8"/>
                      <a:pt x="f9" y="f10"/>
                      <a:pt x="f3" y="f11"/>
                    </a:cubicBezTo>
                    <a:lnTo>
                      <a:pt x="f12" y="f2"/>
                    </a:ln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0"/>
                      <a:pt x="f22" y="f23"/>
                    </a:cubicBezTo>
                    <a:cubicBezTo>
                      <a:pt x="f24" y="f25"/>
                      <a:pt x="f26" y="f27"/>
                      <a:pt x="f5" y="f6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80A3258-1A22-242B-8956-FE58E865908B}"/>
                  </a:ext>
                </a:extLst>
              </p:cNvPr>
              <p:cNvSpPr/>
              <p:nvPr/>
            </p:nvSpPr>
            <p:spPr>
              <a:xfrm>
                <a:off x="12796275" y="10940858"/>
                <a:ext cx="799145" cy="77922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643"/>
                  <a:gd name="f4" fmla="val 627"/>
                  <a:gd name="f5" fmla="val 489"/>
                  <a:gd name="f6" fmla="val 335"/>
                  <a:gd name="f7" fmla="val 55"/>
                  <a:gd name="f8" fmla="val 118"/>
                  <a:gd name="f9" fmla="val 133"/>
                  <a:gd name="f10" fmla="val 176"/>
                  <a:gd name="f11" fmla="val 47"/>
                  <a:gd name="f12" fmla="val 263"/>
                  <a:gd name="f13" fmla="val 85"/>
                  <a:gd name="f14" fmla="val 343"/>
                  <a:gd name="f15" fmla="val 111"/>
                  <a:gd name="f16" fmla="val 415"/>
                  <a:gd name="f17" fmla="val 168"/>
                  <a:gd name="f18" fmla="val 481"/>
                  <a:gd name="f19" fmla="val 587"/>
                  <a:gd name="f20" fmla="val 290"/>
                  <a:gd name="f21" fmla="*/ f0 1 643"/>
                  <a:gd name="f22" fmla="*/ f1 1 627"/>
                  <a:gd name="f23" fmla="val f2"/>
                  <a:gd name="f24" fmla="val f3"/>
                  <a:gd name="f25" fmla="val f4"/>
                  <a:gd name="f26" fmla="+- f25 0 f23"/>
                  <a:gd name="f27" fmla="+- f24 0 f23"/>
                  <a:gd name="f28" fmla="*/ f27 1 643"/>
                  <a:gd name="f29" fmla="*/ f26 1 627"/>
                  <a:gd name="f30" fmla="*/ f23 1 f28"/>
                  <a:gd name="f31" fmla="*/ f24 1 f28"/>
                  <a:gd name="f32" fmla="*/ f23 1 f29"/>
                  <a:gd name="f33" fmla="*/ f25 1 f29"/>
                  <a:gd name="f34" fmla="*/ f30 f21 1"/>
                  <a:gd name="f35" fmla="*/ f31 f21 1"/>
                  <a:gd name="f36" fmla="*/ f33 f22 1"/>
                  <a:gd name="f37" fmla="*/ f32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4" t="f37" r="f35" b="f36"/>
                <a:pathLst>
                  <a:path w="643" h="627">
                    <a:moveTo>
                      <a:pt x="f5" y="f2"/>
                    </a:moveTo>
                    <a:cubicBezTo>
                      <a:pt x="f6" y="f7"/>
                      <a:pt x="f8" y="f9"/>
                      <a:pt x="f2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lnTo>
                      <a:pt x="f17" y="f4"/>
                    </a:lnTo>
                    <a:lnTo>
                      <a:pt x="f3" y="f18"/>
                    </a:lnTo>
                    <a:cubicBezTo>
                      <a:pt x="f3" y="f18"/>
                      <a:pt x="f19" y="f20"/>
                      <a:pt x="f5" y="f2"/>
                    </a:cubicBezTo>
                    <a:close/>
                  </a:path>
                </a:pathLst>
              </a:custGeom>
              <a:solidFill>
                <a:srgbClr val="FCE3A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A09707B-CFAF-3A9A-8C67-FDA8B872A3DC}"/>
                  </a:ext>
                </a:extLst>
              </p:cNvPr>
              <p:cNvSpPr/>
              <p:nvPr/>
            </p:nvSpPr>
            <p:spPr>
              <a:xfrm>
                <a:off x="12783827" y="10928410"/>
                <a:ext cx="822795" cy="80287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662"/>
                  <a:gd name="f4" fmla="val 646"/>
                  <a:gd name="f5" fmla="val 20"/>
                  <a:gd name="f6" fmla="val 190"/>
                  <a:gd name="f7" fmla="val 67"/>
                  <a:gd name="f8" fmla="val 277"/>
                  <a:gd name="f9" fmla="val 103"/>
                  <a:gd name="f10" fmla="val 355"/>
                  <a:gd name="f11" fmla="val 127"/>
                  <a:gd name="f12" fmla="val 423"/>
                  <a:gd name="f13" fmla="val 184"/>
                  <a:gd name="f14" fmla="val 627"/>
                  <a:gd name="f15" fmla="val 644"/>
                  <a:gd name="f16" fmla="val 486"/>
                  <a:gd name="f17" fmla="val 634"/>
                  <a:gd name="f18" fmla="val 449"/>
                  <a:gd name="f19" fmla="val 580"/>
                  <a:gd name="f20" fmla="val 271"/>
                  <a:gd name="f21" fmla="val 495"/>
                  <a:gd name="f22" fmla="val 19"/>
                  <a:gd name="f23" fmla="val 340"/>
                  <a:gd name="f24" fmla="val 74"/>
                  <a:gd name="f25" fmla="val 136"/>
                  <a:gd name="f26" fmla="val 147"/>
                  <a:gd name="f27" fmla="val 174"/>
                  <a:gd name="f28" fmla="val 114"/>
                  <a:gd name="f29" fmla="val 427"/>
                  <a:gd name="f30" fmla="val 89"/>
                  <a:gd name="f31" fmla="val 359"/>
                  <a:gd name="f32" fmla="val 52"/>
                  <a:gd name="f33" fmla="val 278"/>
                  <a:gd name="f34" fmla="val 4"/>
                  <a:gd name="f35" fmla="val 182"/>
                  <a:gd name="f36" fmla="val 7"/>
                  <a:gd name="f37" fmla="val 179"/>
                  <a:gd name="f38" fmla="val 124"/>
                  <a:gd name="f39" fmla="val 338"/>
                  <a:gd name="f40" fmla="val 60"/>
                  <a:gd name="f41" fmla="val 498"/>
                  <a:gd name="f42" fmla="val 3"/>
                  <a:gd name="f43" fmla="val 505"/>
                  <a:gd name="f44" fmla="val 506"/>
                  <a:gd name="f45" fmla="val 603"/>
                  <a:gd name="f46" fmla="val 294"/>
                  <a:gd name="f47" fmla="val 660"/>
                  <a:gd name="f48" fmla="val 489"/>
                  <a:gd name="f49" fmla="val 496"/>
                  <a:gd name="f50" fmla="*/ f0 1 662"/>
                  <a:gd name="f51" fmla="*/ f1 1 646"/>
                  <a:gd name="f52" fmla="val f2"/>
                  <a:gd name="f53" fmla="val f3"/>
                  <a:gd name="f54" fmla="val f4"/>
                  <a:gd name="f55" fmla="+- f54 0 f52"/>
                  <a:gd name="f56" fmla="+- f53 0 f52"/>
                  <a:gd name="f57" fmla="*/ f56 1 662"/>
                  <a:gd name="f58" fmla="*/ f55 1 646"/>
                  <a:gd name="f59" fmla="*/ f52 1 f57"/>
                  <a:gd name="f60" fmla="*/ f53 1 f57"/>
                  <a:gd name="f61" fmla="*/ f52 1 f58"/>
                  <a:gd name="f62" fmla="*/ f54 1 f58"/>
                  <a:gd name="f63" fmla="*/ f59 f50 1"/>
                  <a:gd name="f64" fmla="*/ f60 f50 1"/>
                  <a:gd name="f65" fmla="*/ f62 f51 1"/>
                  <a:gd name="f66" fmla="*/ f61 f5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3" t="f66" r="f64" b="f65"/>
                <a:pathLst>
                  <a:path w="662" h="646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lnTo>
                      <a:pt x="f13" y="f14"/>
                    </a:lnTo>
                    <a:lnTo>
                      <a:pt x="f15" y="f16"/>
                    </a:ln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5" y="f6"/>
                    </a:cubicBezTo>
                    <a:close/>
                    <a:moveTo>
                      <a:pt x="f27" y="f4"/>
                    </a:moveTo>
                    <a:lnTo>
                      <a:pt x="f28" y="f29"/>
                    </a:lnTo>
                    <a:cubicBezTo>
                      <a:pt x="f30" y="f31"/>
                      <a:pt x="f32" y="f33"/>
                      <a:pt x="f34" y="f6"/>
                    </a:cubicBezTo>
                    <a:lnTo>
                      <a:pt x="f2" y="f35"/>
                    </a:lnTo>
                    <a:lnTo>
                      <a:pt x="f36" y="f37"/>
                    </a:lnTo>
                    <a:cubicBezTo>
                      <a:pt x="f38" y="f25"/>
                      <a:pt x="f39" y="f40"/>
                      <a:pt x="f41" y="f42"/>
                    </a:cubicBezTo>
                    <a:lnTo>
                      <a:pt x="f43" y="f2"/>
                    </a:lnTo>
                    <a:lnTo>
                      <a:pt x="f44" y="f36"/>
                    </a:lnTo>
                    <a:cubicBezTo>
                      <a:pt x="f45" y="f46"/>
                      <a:pt x="f47" y="f16"/>
                      <a:pt x="f47" y="f48"/>
                    </a:cubicBezTo>
                    <a:lnTo>
                      <a:pt x="f3" y="f49"/>
                    </a:ln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EC68435F-CF8C-EE69-5C9E-08B1980FF1C7}"/>
                  </a:ext>
                </a:extLst>
              </p:cNvPr>
              <p:cNvSpPr/>
              <p:nvPr/>
            </p:nvSpPr>
            <p:spPr>
              <a:xfrm>
                <a:off x="11663534" y="11289395"/>
                <a:ext cx="2172130" cy="117008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46"/>
                  <a:gd name="f4" fmla="val 941"/>
                  <a:gd name="f5" fmla="val 810"/>
                  <a:gd name="f6" fmla="val 196"/>
                  <a:gd name="f7" fmla="val 727"/>
                  <a:gd name="f8" fmla="val 317"/>
                  <a:gd name="f9" fmla="val 605"/>
                  <a:gd name="f10" fmla="val 411"/>
                  <a:gd name="f11" fmla="val 465"/>
                  <a:gd name="f12" fmla="val 467"/>
                  <a:gd name="f13" fmla="val 338"/>
                  <a:gd name="f14" fmla="val 517"/>
                  <a:gd name="f15" fmla="val 122"/>
                  <a:gd name="f16" fmla="val 488"/>
                  <a:gd name="f17" fmla="val 42"/>
                  <a:gd name="f18" fmla="val 606"/>
                  <a:gd name="f19" fmla="val -123"/>
                  <a:gd name="f20" fmla="val 849"/>
                  <a:gd name="f21" fmla="val 233"/>
                  <a:gd name="f22" fmla="val 953"/>
                  <a:gd name="f23" fmla="val 426"/>
                  <a:gd name="f24" fmla="val 940"/>
                  <a:gd name="f25" fmla="val 755"/>
                  <a:gd name="f26" fmla="val 917"/>
                  <a:gd name="f27" fmla="val 1045"/>
                  <a:gd name="f28" fmla="val 804"/>
                  <a:gd name="f29" fmla="val 1377"/>
                  <a:gd name="f30" fmla="val 848"/>
                  <a:gd name="f31" fmla="val 1441"/>
                  <a:gd name="f32" fmla="val 856"/>
                  <a:gd name="f33" fmla="val 1505"/>
                  <a:gd name="f34" fmla="val 854"/>
                  <a:gd name="f35" fmla="val 1566"/>
                  <a:gd name="f36" fmla="val 837"/>
                  <a:gd name="f37" fmla="val 1668"/>
                  <a:gd name="f38" fmla="val 1781"/>
                  <a:gd name="f39" fmla="val 742"/>
                  <a:gd name="f40" fmla="val 1735"/>
                  <a:gd name="f41" fmla="val 574"/>
                  <a:gd name="f42" fmla="val 1658"/>
                  <a:gd name="f43" fmla="val 287"/>
                  <a:gd name="f44" fmla="val 1681"/>
                  <a:gd name="f45" fmla="val 14"/>
                  <a:gd name="f46" fmla="val 1540"/>
                  <a:gd name="f47" fmla="val 37"/>
                  <a:gd name="f48" fmla="val 1399"/>
                  <a:gd name="f49" fmla="val 58"/>
                  <a:gd name="f50" fmla="val 295"/>
                  <a:gd name="f51" fmla="val 1321"/>
                  <a:gd name="f52" fmla="val 235"/>
                  <a:gd name="f53" fmla="val 1103"/>
                  <a:gd name="f54" fmla="val 177"/>
                  <a:gd name="f55" fmla="val 1134"/>
                  <a:gd name="f56" fmla="val -148"/>
                  <a:gd name="f57" fmla="val 907"/>
                  <a:gd name="f58" fmla="val 80"/>
                  <a:gd name="f59" fmla="val 865"/>
                  <a:gd name="f60" fmla="val 123"/>
                  <a:gd name="f61" fmla="val 834"/>
                  <a:gd name="f62" fmla="val 161"/>
                  <a:gd name="f63" fmla="*/ f0 1 1746"/>
                  <a:gd name="f64" fmla="*/ f1 1 941"/>
                  <a:gd name="f65" fmla="val f2"/>
                  <a:gd name="f66" fmla="val f3"/>
                  <a:gd name="f67" fmla="val f4"/>
                  <a:gd name="f68" fmla="+- f67 0 f65"/>
                  <a:gd name="f69" fmla="+- f66 0 f65"/>
                  <a:gd name="f70" fmla="*/ f69 1 1746"/>
                  <a:gd name="f71" fmla="*/ f68 1 941"/>
                  <a:gd name="f72" fmla="*/ f65 1 f70"/>
                  <a:gd name="f73" fmla="*/ f66 1 f70"/>
                  <a:gd name="f74" fmla="*/ f65 1 f71"/>
                  <a:gd name="f75" fmla="*/ f67 1 f71"/>
                  <a:gd name="f76" fmla="*/ f72 f63 1"/>
                  <a:gd name="f77" fmla="*/ f73 f63 1"/>
                  <a:gd name="f78" fmla="*/ f75 f64 1"/>
                  <a:gd name="f79" fmla="*/ f74 f6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6" t="f79" r="f77" b="f78"/>
                <a:pathLst>
                  <a:path w="1746" h="941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5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46" y="f50"/>
                      <a:pt x="f51" y="f52"/>
                    </a:cubicBezTo>
                    <a:cubicBezTo>
                      <a:pt x="f53" y="f54"/>
                      <a:pt x="f55" y="f56"/>
                      <a:pt x="f57" y="f58"/>
                    </a:cubicBezTo>
                    <a:cubicBezTo>
                      <a:pt x="f59" y="f60"/>
                      <a:pt x="f61" y="f62"/>
                      <a:pt x="f5" y="f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B98C50C7-A5D6-704B-1B3D-940FD15E1024}"/>
                  </a:ext>
                </a:extLst>
              </p:cNvPr>
              <p:cNvSpPr/>
              <p:nvPr/>
            </p:nvSpPr>
            <p:spPr>
              <a:xfrm>
                <a:off x="11671003" y="11971531"/>
                <a:ext cx="2164662" cy="4879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40"/>
                  <a:gd name="f4" fmla="val 393"/>
                  <a:gd name="f5" fmla="val 421"/>
                  <a:gd name="f6" fmla="val 392"/>
                  <a:gd name="f7" fmla="val 750"/>
                  <a:gd name="f8" fmla="val 369"/>
                  <a:gd name="f9" fmla="val 1040"/>
                  <a:gd name="f10" fmla="val 256"/>
                  <a:gd name="f11" fmla="val 1372"/>
                  <a:gd name="f12" fmla="val 300"/>
                  <a:gd name="f13" fmla="val 1436"/>
                  <a:gd name="f14" fmla="val 308"/>
                  <a:gd name="f15" fmla="val 1500"/>
                  <a:gd name="f16" fmla="val 306"/>
                  <a:gd name="f17" fmla="val 1561"/>
                  <a:gd name="f18" fmla="val 289"/>
                  <a:gd name="f19" fmla="val 1663"/>
                  <a:gd name="f20" fmla="val 262"/>
                  <a:gd name="f21" fmla="val 1776"/>
                  <a:gd name="f22" fmla="val 194"/>
                  <a:gd name="f23" fmla="val 1730"/>
                  <a:gd name="f24" fmla="val 26"/>
                  <a:gd name="f25" fmla="val 1728"/>
                  <a:gd name="f26" fmla="val 17"/>
                  <a:gd name="f27" fmla="val 1726"/>
                  <a:gd name="f28" fmla="val 9"/>
                  <a:gd name="f29" fmla="val 1724"/>
                  <a:gd name="f30" fmla="val 1714"/>
                  <a:gd name="f31" fmla="val 8"/>
                  <a:gd name="f32" fmla="val 1704"/>
                  <a:gd name="f33" fmla="val 15"/>
                  <a:gd name="f34" fmla="val 1694"/>
                  <a:gd name="f35" fmla="val 21"/>
                  <a:gd name="f36" fmla="val 1625"/>
                  <a:gd name="f37" fmla="val 62"/>
                  <a:gd name="f38" fmla="val 1544"/>
                  <a:gd name="f39" fmla="val 80"/>
                  <a:gd name="f40" fmla="val 1464"/>
                  <a:gd name="f41" fmla="val 96"/>
                  <a:gd name="f42" fmla="val 1071"/>
                  <a:gd name="f43" fmla="val 177"/>
                  <a:gd name="f44" fmla="val 662"/>
                  <a:gd name="f45" fmla="val 258"/>
                  <a:gd name="f46" fmla="val 257"/>
                  <a:gd name="f47" fmla="val 235"/>
                  <a:gd name="f48" fmla="val 171"/>
                  <a:gd name="f49" fmla="val 230"/>
                  <a:gd name="f50" fmla="val 85"/>
                  <a:gd name="f51" fmla="val 223"/>
                  <a:gd name="f52" fmla="val 213"/>
                  <a:gd name="f53" fmla="val 38"/>
                  <a:gd name="f54" fmla="val 345"/>
                  <a:gd name="f55" fmla="val 275"/>
                  <a:gd name="f56" fmla="val 401"/>
                  <a:gd name="f57" fmla="*/ f0 1 1740"/>
                  <a:gd name="f58" fmla="*/ f1 1 393"/>
                  <a:gd name="f59" fmla="val f2"/>
                  <a:gd name="f60" fmla="val f3"/>
                  <a:gd name="f61" fmla="val f4"/>
                  <a:gd name="f62" fmla="+- f61 0 f59"/>
                  <a:gd name="f63" fmla="+- f60 0 f59"/>
                  <a:gd name="f64" fmla="*/ f63 1 1740"/>
                  <a:gd name="f65" fmla="*/ f62 1 393"/>
                  <a:gd name="f66" fmla="*/ f59 1 f64"/>
                  <a:gd name="f67" fmla="*/ f60 1 f64"/>
                  <a:gd name="f68" fmla="*/ f59 1 f65"/>
                  <a:gd name="f69" fmla="*/ f61 1 f65"/>
                  <a:gd name="f70" fmla="*/ f66 f57 1"/>
                  <a:gd name="f71" fmla="*/ f67 f57 1"/>
                  <a:gd name="f72" fmla="*/ f69 f58 1"/>
                  <a:gd name="f73" fmla="*/ f68 f5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0" t="f73" r="f71" b="f72"/>
                <a:pathLst>
                  <a:path w="1740" h="39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2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2" y="f52"/>
                    </a:cubicBezTo>
                    <a:cubicBezTo>
                      <a:pt x="f53" y="f54"/>
                      <a:pt x="f55" y="f56"/>
                      <a:pt x="f5" y="f6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5B80154C-52A5-B11F-8A31-3251FA74415F}"/>
                  </a:ext>
                </a:extLst>
              </p:cNvPr>
              <p:cNvSpPr/>
              <p:nvPr/>
            </p:nvSpPr>
            <p:spPr>
              <a:xfrm>
                <a:off x="11663534" y="11911782"/>
                <a:ext cx="2167151" cy="4045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42"/>
                  <a:gd name="f4" fmla="val 326"/>
                  <a:gd name="f5" fmla="val 102"/>
                  <a:gd name="f6" fmla="val 1740"/>
                  <a:gd name="f7" fmla="val 93"/>
                  <a:gd name="f8" fmla="val 1738"/>
                  <a:gd name="f9" fmla="val 84"/>
                  <a:gd name="f10" fmla="val 1735"/>
                  <a:gd name="f11" fmla="val 74"/>
                  <a:gd name="f12" fmla="val 1728"/>
                  <a:gd name="f13" fmla="val 49"/>
                  <a:gd name="f14" fmla="val 1723"/>
                  <a:gd name="f15" fmla="val 25"/>
                  <a:gd name="f16" fmla="val 1717"/>
                  <a:gd name="f17" fmla="val 1668"/>
                  <a:gd name="f18" fmla="val 23"/>
                  <a:gd name="f19" fmla="val 1609"/>
                  <a:gd name="f20" fmla="val 41"/>
                  <a:gd name="f21" fmla="val 1537"/>
                  <a:gd name="f22" fmla="val 56"/>
                  <a:gd name="f23" fmla="val 1060"/>
                  <a:gd name="f24" fmla="val 158"/>
                  <a:gd name="f25" fmla="val 630"/>
                  <a:gd name="f26" fmla="val 240"/>
                  <a:gd name="f27" fmla="val 193"/>
                  <a:gd name="f28" fmla="val 216"/>
                  <a:gd name="f29" fmla="val 128"/>
                  <a:gd name="f30" fmla="val 212"/>
                  <a:gd name="f31" fmla="val 63"/>
                  <a:gd name="f32" fmla="val 208"/>
                  <a:gd name="f33" fmla="val 1"/>
                  <a:gd name="f34" fmla="val 201"/>
                  <a:gd name="f35" fmla="val -4"/>
                  <a:gd name="f36" fmla="val 243"/>
                  <a:gd name="f37" fmla="val 7"/>
                  <a:gd name="f38" fmla="val 279"/>
                  <a:gd name="f39" fmla="val 30"/>
                  <a:gd name="f40" fmla="val 310"/>
                  <a:gd name="f41" fmla="val 83"/>
                  <a:gd name="f42" fmla="val 314"/>
                  <a:gd name="f43" fmla="val 139"/>
                  <a:gd name="f44" fmla="val 319"/>
                  <a:gd name="f45" fmla="val 196"/>
                  <a:gd name="f46" fmla="val 322"/>
                  <a:gd name="f47" fmla="val 249"/>
                  <a:gd name="f48" fmla="val 325"/>
                  <a:gd name="f49" fmla="val 302"/>
                  <a:gd name="f50" fmla="val 356"/>
                  <a:gd name="f51" fmla="val 742"/>
                  <a:gd name="f52" fmla="val 1128"/>
                  <a:gd name="f53" fmla="val 251"/>
                  <a:gd name="f54" fmla="val 1551"/>
                  <a:gd name="f55" fmla="val 161"/>
                  <a:gd name="f56" fmla="val 1627"/>
                  <a:gd name="f57" fmla="val 145"/>
                  <a:gd name="f58" fmla="val 1688"/>
                  <a:gd name="f59" fmla="val 126"/>
                  <a:gd name="f60" fmla="*/ f0 1 1742"/>
                  <a:gd name="f61" fmla="*/ f1 1 326"/>
                  <a:gd name="f62" fmla="val f2"/>
                  <a:gd name="f63" fmla="val f3"/>
                  <a:gd name="f64" fmla="val f4"/>
                  <a:gd name="f65" fmla="+- f64 0 f62"/>
                  <a:gd name="f66" fmla="+- f63 0 f62"/>
                  <a:gd name="f67" fmla="*/ f66 1 1742"/>
                  <a:gd name="f68" fmla="*/ f65 1 326"/>
                  <a:gd name="f69" fmla="*/ f62 1 f67"/>
                  <a:gd name="f70" fmla="*/ f63 1 f67"/>
                  <a:gd name="f71" fmla="*/ f62 1 f68"/>
                  <a:gd name="f72" fmla="*/ f64 1 f68"/>
                  <a:gd name="f73" fmla="*/ f69 f60 1"/>
                  <a:gd name="f74" fmla="*/ f70 f60 1"/>
                  <a:gd name="f75" fmla="*/ f72 f61 1"/>
                  <a:gd name="f76" fmla="*/ f71 f6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3" t="f76" r="f74" b="f75"/>
                <a:pathLst>
                  <a:path w="1742" h="326">
                    <a:moveTo>
                      <a:pt x="f3" y="f5"/>
                    </a:moveTo>
                    <a:cubicBezTo>
                      <a:pt x="f6" y="f7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2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3" y="f44"/>
                      <a:pt x="f45" y="f46"/>
                    </a:cubicBezTo>
                    <a:cubicBezTo>
                      <a:pt x="f47" y="f48"/>
                      <a:pt x="f49" y="f4"/>
                      <a:pt x="f50" y="f4"/>
                    </a:cubicBezTo>
                    <a:cubicBezTo>
                      <a:pt x="f51" y="f4"/>
                      <a:pt x="f52" y="f53"/>
                      <a:pt x="f54" y="f55"/>
                    </a:cubicBezTo>
                    <a:cubicBezTo>
                      <a:pt x="f56" y="f57"/>
                      <a:pt x="f58" y="f59"/>
                      <a:pt x="f3" y="f5"/>
                    </a:cubicBezTo>
                    <a:close/>
                  </a:path>
                </a:pathLst>
              </a:custGeom>
              <a:solidFill>
                <a:srgbClr val="7DB8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B3E2E927-CF43-EC43-4083-85CE9E78CE8D}"/>
                  </a:ext>
                </a:extLst>
              </p:cNvPr>
              <p:cNvSpPr/>
              <p:nvPr/>
            </p:nvSpPr>
            <p:spPr>
              <a:xfrm>
                <a:off x="11654820" y="11899334"/>
                <a:ext cx="2184578" cy="42571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56"/>
                  <a:gd name="f4" fmla="val 343"/>
                  <a:gd name="f5" fmla="val 40"/>
                  <a:gd name="f6" fmla="val 313"/>
                  <a:gd name="f7" fmla="val 94"/>
                  <a:gd name="f8" fmla="val 317"/>
                  <a:gd name="f9" fmla="val 150"/>
                  <a:gd name="f10" fmla="val 322"/>
                  <a:gd name="f11" fmla="val 203"/>
                  <a:gd name="f12" fmla="val 325"/>
                  <a:gd name="f13" fmla="val 255"/>
                  <a:gd name="f14" fmla="val 328"/>
                  <a:gd name="f15" fmla="val 309"/>
                  <a:gd name="f16" fmla="val 329"/>
                  <a:gd name="f17" fmla="val 363"/>
                  <a:gd name="f18" fmla="val 752"/>
                  <a:gd name="f19" fmla="val 1149"/>
                  <a:gd name="f20" fmla="val 251"/>
                  <a:gd name="f21" fmla="val 1557"/>
                  <a:gd name="f22" fmla="val 163"/>
                  <a:gd name="f23" fmla="val 1630"/>
                  <a:gd name="f24" fmla="val 148"/>
                  <a:gd name="f25" fmla="val 1688"/>
                  <a:gd name="f26" fmla="val 130"/>
                  <a:gd name="f27" fmla="val 1740"/>
                  <a:gd name="f28" fmla="val 107"/>
                  <a:gd name="f29" fmla="val 1738"/>
                  <a:gd name="f30" fmla="val 101"/>
                  <a:gd name="f31" fmla="val 1735"/>
                  <a:gd name="f32" fmla="val 86"/>
                  <a:gd name="f33" fmla="val 1730"/>
                  <a:gd name="f34" fmla="val 65"/>
                  <a:gd name="f35" fmla="val 1725"/>
                  <a:gd name="f36" fmla="val 44"/>
                  <a:gd name="f37" fmla="val 1719"/>
                  <a:gd name="f38" fmla="val 20"/>
                  <a:gd name="f39" fmla="val 1671"/>
                  <a:gd name="f40" fmla="val 41"/>
                  <a:gd name="f41" fmla="val 1615"/>
                  <a:gd name="f42" fmla="val 58"/>
                  <a:gd name="f43" fmla="val 1546"/>
                  <a:gd name="f44" fmla="val 73"/>
                  <a:gd name="f45" fmla="val 1067"/>
                  <a:gd name="f46" fmla="val 175"/>
                  <a:gd name="f47" fmla="val 637"/>
                  <a:gd name="f48" fmla="val 258"/>
                  <a:gd name="f49" fmla="val 200"/>
                  <a:gd name="f50" fmla="val 233"/>
                  <a:gd name="f51" fmla="val 138"/>
                  <a:gd name="f52" fmla="val 229"/>
                  <a:gd name="f53" fmla="val 76"/>
                  <a:gd name="f54" fmla="val 225"/>
                  <a:gd name="f55" fmla="val 14"/>
                  <a:gd name="f56" fmla="val 219"/>
                  <a:gd name="f57" fmla="val 11"/>
                  <a:gd name="f58" fmla="val 253"/>
                  <a:gd name="f59" fmla="val 285"/>
                  <a:gd name="f60" fmla="val 342"/>
                  <a:gd name="f61" fmla="val 202"/>
                  <a:gd name="f62" fmla="val 339"/>
                  <a:gd name="f63" fmla="val 147"/>
                  <a:gd name="f64" fmla="val 336"/>
                  <a:gd name="f65" fmla="val 91"/>
                  <a:gd name="f66" fmla="val 332"/>
                  <a:gd name="f67" fmla="val 36"/>
                  <a:gd name="f68" fmla="val 327"/>
                  <a:gd name="f69" fmla="val 33"/>
                  <a:gd name="f70" fmla="val 326"/>
                  <a:gd name="f71" fmla="val 31"/>
                  <a:gd name="f72" fmla="val 324"/>
                  <a:gd name="f73" fmla="val 5"/>
                  <a:gd name="f74" fmla="val 290"/>
                  <a:gd name="f75" fmla="val -5"/>
                  <a:gd name="f76" fmla="val 252"/>
                  <a:gd name="f77" fmla="val 2"/>
                  <a:gd name="f78" fmla="val 210"/>
                  <a:gd name="f79" fmla="val 3"/>
                  <a:gd name="f80" fmla="val 10"/>
                  <a:gd name="f81" fmla="val 204"/>
                  <a:gd name="f82" fmla="val 72"/>
                  <a:gd name="f83" fmla="val 137"/>
                  <a:gd name="f84" fmla="val 215"/>
                  <a:gd name="f85" fmla="val 201"/>
                  <a:gd name="f86" fmla="val 635"/>
                  <a:gd name="f87" fmla="val 243"/>
                  <a:gd name="f88" fmla="val 1066"/>
                  <a:gd name="f89" fmla="val 161"/>
                  <a:gd name="f90" fmla="val 1543"/>
                  <a:gd name="f91" fmla="val 26"/>
                  <a:gd name="f92" fmla="val 1721"/>
                  <a:gd name="f93" fmla="val 4"/>
                  <a:gd name="f94" fmla="val 1729"/>
                  <a:gd name="f95" fmla="val 1731"/>
                  <a:gd name="f96" fmla="val 8"/>
                  <a:gd name="f97" fmla="val 1737"/>
                  <a:gd name="f98" fmla="val 35"/>
                  <a:gd name="f99" fmla="val 1743"/>
                  <a:gd name="f100" fmla="val 59"/>
                  <a:gd name="f101" fmla="val 1749"/>
                  <a:gd name="f102" fmla="val 82"/>
                  <a:gd name="f103" fmla="val 1751"/>
                  <a:gd name="f104" fmla="val 92"/>
                  <a:gd name="f105" fmla="val 1754"/>
                  <a:gd name="f106" fmla="val 111"/>
                  <a:gd name="f107" fmla="val 116"/>
                  <a:gd name="f108" fmla="val 118"/>
                  <a:gd name="f109" fmla="val 1698"/>
                  <a:gd name="f110" fmla="val 142"/>
                  <a:gd name="f111" fmla="val 1637"/>
                  <a:gd name="f112" fmla="val 162"/>
                  <a:gd name="f113" fmla="val 1560"/>
                  <a:gd name="f114" fmla="val 178"/>
                  <a:gd name="f115" fmla="val 1152"/>
                  <a:gd name="f116" fmla="val 265"/>
                  <a:gd name="f117" fmla="*/ f0 1 1756"/>
                  <a:gd name="f118" fmla="*/ f1 1 343"/>
                  <a:gd name="f119" fmla="val f2"/>
                  <a:gd name="f120" fmla="val f3"/>
                  <a:gd name="f121" fmla="val f4"/>
                  <a:gd name="f122" fmla="+- f121 0 f119"/>
                  <a:gd name="f123" fmla="+- f120 0 f119"/>
                  <a:gd name="f124" fmla="*/ f123 1 1756"/>
                  <a:gd name="f125" fmla="*/ f122 1 343"/>
                  <a:gd name="f126" fmla="*/ f119 1 f124"/>
                  <a:gd name="f127" fmla="*/ f120 1 f124"/>
                  <a:gd name="f128" fmla="*/ f119 1 f125"/>
                  <a:gd name="f129" fmla="*/ f121 1 f125"/>
                  <a:gd name="f130" fmla="*/ f126 f117 1"/>
                  <a:gd name="f131" fmla="*/ f127 f117 1"/>
                  <a:gd name="f132" fmla="*/ f129 f118 1"/>
                  <a:gd name="f133" fmla="*/ f128 f11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30" t="f133" r="f131" b="f132"/>
                <a:pathLst>
                  <a:path w="1756" h="34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6"/>
                    </a:cubicBezTo>
                    <a:cubicBezTo>
                      <a:pt x="f18" y="f16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29" y="f7"/>
                      <a:pt x="f31" y="f32"/>
                    </a:cubicBezTo>
                    <a:cubicBezTo>
                      <a:pt x="f33" y="f34"/>
                      <a:pt x="f35" y="f36"/>
                      <a:pt x="f37" y="f38"/>
                    </a:cubicBezTo>
                    <a:cubicBezTo>
                      <a:pt x="f39" y="f40"/>
                      <a:pt x="f41" y="f42"/>
                      <a:pt x="f43" y="f44"/>
                    </a:cubicBezTo>
                    <a:cubicBezTo>
                      <a:pt x="f45" y="f46"/>
                      <a:pt x="f47" y="f48"/>
                      <a:pt x="f49" y="f50"/>
                    </a:cubicBez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8"/>
                      <a:pt x="f38" y="f59"/>
                      <a:pt x="f5" y="f6"/>
                    </a:cubicBezTo>
                    <a:close/>
                    <a:moveTo>
                      <a:pt x="f17" y="f4"/>
                    </a:moveTo>
                    <a:cubicBezTo>
                      <a:pt x="f15" y="f4"/>
                      <a:pt x="f13" y="f60"/>
                      <a:pt x="f61" y="f62"/>
                    </a:cubicBezTo>
                    <a:cubicBezTo>
                      <a:pt x="f63" y="f64"/>
                      <a:pt x="f65" y="f66"/>
                      <a:pt x="f67" y="f68"/>
                    </a:cubicBezTo>
                    <a:lnTo>
                      <a:pt x="f69" y="f70"/>
                    </a:lnTo>
                    <a:lnTo>
                      <a:pt x="f71" y="f72"/>
                    </a:lnTo>
                    <a:cubicBezTo>
                      <a:pt x="f73" y="f74"/>
                      <a:pt x="f75" y="f76"/>
                      <a:pt x="f77" y="f78"/>
                    </a:cubicBezTo>
                    <a:lnTo>
                      <a:pt x="f79" y="f11"/>
                    </a:lnTo>
                    <a:lnTo>
                      <a:pt x="f80" y="f81"/>
                    </a:lnTo>
                    <a:cubicBezTo>
                      <a:pt x="f82" y="f78"/>
                      <a:pt x="f83" y="f84"/>
                      <a:pt x="f85" y="f56"/>
                    </a:cubicBezTo>
                    <a:cubicBezTo>
                      <a:pt x="f86" y="f87"/>
                      <a:pt x="f88" y="f89"/>
                      <a:pt x="f90" y="f42"/>
                    </a:cubicBezTo>
                    <a:cubicBezTo>
                      <a:pt x="f41" y="f36"/>
                      <a:pt x="f39" y="f91"/>
                      <a:pt x="f92" y="f93"/>
                    </a:cubicBezTo>
                    <a:lnTo>
                      <a:pt x="f94" y="f2"/>
                    </a:lnTo>
                    <a:lnTo>
                      <a:pt x="f95" y="f96"/>
                    </a:lnTo>
                    <a:cubicBezTo>
                      <a:pt x="f97" y="f98"/>
                      <a:pt x="f99" y="f100"/>
                      <a:pt x="f101" y="f102"/>
                    </a:cubicBezTo>
                    <a:cubicBezTo>
                      <a:pt x="f103" y="f104"/>
                      <a:pt x="f105" y="f30"/>
                      <a:pt x="f3" y="f106"/>
                    </a:cubicBezTo>
                    <a:lnTo>
                      <a:pt x="f3" y="f107"/>
                    </a:lnTo>
                    <a:lnTo>
                      <a:pt x="f103" y="f108"/>
                    </a:lnTo>
                    <a:cubicBezTo>
                      <a:pt x="f109" y="f110"/>
                      <a:pt x="f111" y="f112"/>
                      <a:pt x="f113" y="f114"/>
                    </a:cubicBezTo>
                    <a:cubicBezTo>
                      <a:pt x="f115" y="f116"/>
                      <a:pt x="f18" y="f4"/>
                      <a:pt x="f17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37542EF6-16CC-EE5E-7D22-A28C70B96FD4}"/>
                  </a:ext>
                </a:extLst>
              </p:cNvPr>
              <p:cNvSpPr/>
              <p:nvPr/>
            </p:nvSpPr>
            <p:spPr>
              <a:xfrm>
                <a:off x="12222437" y="11606812"/>
                <a:ext cx="505378" cy="392104"/>
              </a:xfrm>
              <a:custGeom>
                <a:avLst/>
                <a:gdLst>
                  <a:gd name="f0" fmla="val 360"/>
                  <a:gd name="f1" fmla="val 180"/>
                  <a:gd name="f2" fmla="val w"/>
                  <a:gd name="f3" fmla="val h"/>
                  <a:gd name="f4" fmla="val 0"/>
                  <a:gd name="f5" fmla="val 407"/>
                  <a:gd name="f6" fmla="val 316"/>
                  <a:gd name="f7" fmla="val 383"/>
                  <a:gd name="f8" fmla="val 32"/>
                  <a:gd name="f9" fmla="val 380"/>
                  <a:gd name="f10" fmla="val 377"/>
                  <a:gd name="f11" fmla="val 33"/>
                  <a:gd name="f12" fmla="val 373"/>
                  <a:gd name="f13" fmla="val 34"/>
                  <a:gd name="f14" fmla="val 356"/>
                  <a:gd name="f15" fmla="val 19"/>
                  <a:gd name="f16" fmla="val 338"/>
                  <a:gd name="f17" fmla="val 10"/>
                  <a:gd name="f18" fmla="val 322"/>
                  <a:gd name="f19" fmla="val 4"/>
                  <a:gd name="f20" fmla="val 1"/>
                  <a:gd name="f21" fmla="val 6"/>
                  <a:gd name="f22" fmla="val 311"/>
                  <a:gd name="f23" fmla="val 12"/>
                  <a:gd name="f24" fmla="val 305"/>
                  <a:gd name="f25" fmla="val 18"/>
                  <a:gd name="f26" fmla="val 303"/>
                  <a:gd name="f27" fmla="val 47"/>
                  <a:gd name="f28" fmla="val 299"/>
                  <a:gd name="f29" fmla="val 91"/>
                  <a:gd name="f30" fmla="val 286"/>
                  <a:gd name="f31" fmla="val 144"/>
                  <a:gd name="f32" fmla="val 272"/>
                  <a:gd name="f33" fmla="val 125"/>
                  <a:gd name="f34" fmla="val 257"/>
                  <a:gd name="f35" fmla="val 108"/>
                  <a:gd name="f36" fmla="val 240"/>
                  <a:gd name="f37" fmla="val 97"/>
                  <a:gd name="f38" fmla="val 241"/>
                  <a:gd name="f39" fmla="val 242"/>
                  <a:gd name="f40" fmla="val 84"/>
                  <a:gd name="f41" fmla="val 78"/>
                  <a:gd name="f42" fmla="val 234"/>
                  <a:gd name="f43" fmla="val 86"/>
                  <a:gd name="f44" fmla="val 225"/>
                  <a:gd name="f45" fmla="val 94"/>
                  <a:gd name="f46" fmla="val 215"/>
                  <a:gd name="f47" fmla="val 101"/>
                  <a:gd name="f48" fmla="val 218"/>
                  <a:gd name="f49" fmla="val 102"/>
                  <a:gd name="f50" fmla="val 220"/>
                  <a:gd name="f51" fmla="val 103"/>
                  <a:gd name="f52" fmla="val 223"/>
                  <a:gd name="f53" fmla="val 105"/>
                  <a:gd name="f54" fmla="val 212"/>
                  <a:gd name="f55" fmla="val 160"/>
                  <a:gd name="f56" fmla="val 188"/>
                  <a:gd name="f57" fmla="val 201"/>
                  <a:gd name="f58" fmla="val 173"/>
                  <a:gd name="f59" fmla="val 224"/>
                  <a:gd name="f60" fmla="val 170"/>
                  <a:gd name="f61" fmla="val 222"/>
                  <a:gd name="f62" fmla="val 168"/>
                  <a:gd name="f63" fmla="val 166"/>
                  <a:gd name="f64" fmla="val 221"/>
                  <a:gd name="f65" fmla="val 157"/>
                  <a:gd name="f66" fmla="val 192"/>
                  <a:gd name="f67" fmla="val 172"/>
                  <a:gd name="f68" fmla="val 131"/>
                  <a:gd name="f69" fmla="val 158"/>
                  <a:gd name="f70" fmla="val 121"/>
                  <a:gd name="f71" fmla="val 164"/>
                  <a:gd name="f72" fmla="val 111"/>
                  <a:gd name="f73" fmla="val 176"/>
                  <a:gd name="f74" fmla="val 87"/>
                  <a:gd name="f75" fmla="val 53"/>
                  <a:gd name="f76" fmla="val 249"/>
                  <a:gd name="f77" fmla="val 268"/>
                  <a:gd name="f78" fmla="val 29"/>
                  <a:gd name="f79" fmla="val 245"/>
                  <a:gd name="f80" fmla="val 22"/>
                  <a:gd name="f81" fmla="val 229"/>
                  <a:gd name="f82" fmla="val 14"/>
                  <a:gd name="f83" fmla="val 217"/>
                  <a:gd name="f84" fmla="val 13"/>
                  <a:gd name="f85" fmla="val 11"/>
                  <a:gd name="f86" fmla="val 219"/>
                  <a:gd name="f87" fmla="val 9"/>
                  <a:gd name="f88" fmla="val 3"/>
                  <a:gd name="f89" fmla="val 7"/>
                  <a:gd name="f90" fmla="val 232"/>
                  <a:gd name="f91" fmla="val 247"/>
                  <a:gd name="f92" fmla="val 269"/>
                  <a:gd name="f93" fmla="val 8"/>
                  <a:gd name="f94" fmla="val 281"/>
                  <a:gd name="f95" fmla="val 292"/>
                  <a:gd name="f96" fmla="val 24"/>
                  <a:gd name="f97" fmla="val 38"/>
                  <a:gd name="f98" fmla="val 48"/>
                  <a:gd name="f99" fmla="val 287"/>
                  <a:gd name="f100" fmla="val 282"/>
                  <a:gd name="f101" fmla="val 44"/>
                  <a:gd name="f102" fmla="val 279"/>
                  <a:gd name="f103" fmla="val 68"/>
                  <a:gd name="f104" fmla="val 255"/>
                  <a:gd name="f105" fmla="val 211"/>
                  <a:gd name="f106" fmla="val 118"/>
                  <a:gd name="f107" fmla="val 167"/>
                  <a:gd name="f108" fmla="val 130"/>
                  <a:gd name="f109" fmla="val 179"/>
                  <a:gd name="f110" fmla="val 142"/>
                  <a:gd name="f111" fmla="val 197"/>
                  <a:gd name="f112" fmla="val 151"/>
                  <a:gd name="f113" fmla="val 228"/>
                  <a:gd name="f114" fmla="val 138"/>
                  <a:gd name="f115" fmla="val 236"/>
                  <a:gd name="f116" fmla="val 258"/>
                  <a:gd name="f117" fmla="val 149"/>
                  <a:gd name="f118" fmla="val 162"/>
                  <a:gd name="f119" fmla="val 175"/>
                  <a:gd name="f120" fmla="val 186"/>
                  <a:gd name="f121" fmla="val 237"/>
                  <a:gd name="f122" fmla="val 184"/>
                  <a:gd name="f123" fmla="val 199"/>
                  <a:gd name="f124" fmla="val 114"/>
                  <a:gd name="f125" fmla="val 250"/>
                  <a:gd name="f126" fmla="val 124"/>
                  <a:gd name="f127" fmla="val 262"/>
                  <a:gd name="f128" fmla="val 137"/>
                  <a:gd name="f129" fmla="val 273"/>
                  <a:gd name="f130" fmla="val 153"/>
                  <a:gd name="f131" fmla="val 271"/>
                  <a:gd name="f132" fmla="val 156"/>
                  <a:gd name="f133" fmla="val 191"/>
                  <a:gd name="f134" fmla="val 293"/>
                  <a:gd name="f135" fmla="val 306"/>
                  <a:gd name="f136" fmla="val 317"/>
                  <a:gd name="f137" fmla="val 148"/>
                  <a:gd name="f138" fmla="val 302"/>
                  <a:gd name="f139" fmla="val 145"/>
                  <a:gd name="f140" fmla="val 313"/>
                  <a:gd name="f141" fmla="val 92"/>
                  <a:gd name="f142" fmla="val 318"/>
                  <a:gd name="f143" fmla="val 49"/>
                  <a:gd name="f144" fmla="val 321"/>
                  <a:gd name="f145" fmla="val 333"/>
                  <a:gd name="f146" fmla="val 348"/>
                  <a:gd name="f147" fmla="val 362"/>
                  <a:gd name="f148" fmla="val 45"/>
                  <a:gd name="f149" fmla="val 359"/>
                  <a:gd name="f150" fmla="val 51"/>
                  <a:gd name="f151" fmla="val 56"/>
                  <a:gd name="f152" fmla="val 69"/>
                  <a:gd name="f153" fmla="val 370"/>
                  <a:gd name="f154" fmla="val 80"/>
                  <a:gd name="f155" fmla="val 397"/>
                  <a:gd name="f156" fmla="val 42"/>
                  <a:gd name="f157" fmla="*/ f2 1 407"/>
                  <a:gd name="f158" fmla="*/ f3 1 316"/>
                  <a:gd name="f159" fmla="val f4"/>
                  <a:gd name="f160" fmla="val f5"/>
                  <a:gd name="f161" fmla="val f6"/>
                  <a:gd name="f162" fmla="+- f161 0 f159"/>
                  <a:gd name="f163" fmla="+- f160 0 f159"/>
                  <a:gd name="f164" fmla="*/ f163 1 407"/>
                  <a:gd name="f165" fmla="*/ f162 1 316"/>
                  <a:gd name="f166" fmla="*/ f159 1 f164"/>
                  <a:gd name="f167" fmla="*/ f160 1 f164"/>
                  <a:gd name="f168" fmla="*/ f159 1 f165"/>
                  <a:gd name="f169" fmla="*/ f161 1 f165"/>
                  <a:gd name="f170" fmla="*/ f166 f157 1"/>
                  <a:gd name="f171" fmla="*/ f167 f157 1"/>
                  <a:gd name="f172" fmla="*/ f169 f158 1"/>
                  <a:gd name="f173" fmla="*/ f168 f15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0" t="f173" r="f171" b="f172"/>
                <a:pathLst>
                  <a:path w="407" h="316">
                    <a:moveTo>
                      <a:pt x="f7" y="f8"/>
                    </a:moveTo>
                    <a:cubicBezTo>
                      <a:pt x="f9" y="f8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18" y="f19"/>
                    </a:cubicBezTo>
                    <a:cubicBezTo>
                      <a:pt x="f18" y="f20"/>
                      <a:pt x="f18" y="f20"/>
                      <a:pt x="f18" y="f4"/>
                    </a:cubicBezTo>
                    <a:cubicBezTo>
                      <a:pt x="f6" y="f21"/>
                      <a:pt x="f22" y="f23"/>
                      <a:pt x="f24" y="f25"/>
                    </a:cubicBezTo>
                    <a:cubicBezTo>
                      <a:pt x="f26" y="f27"/>
                      <a:pt x="f28" y="f29"/>
                      <a:pt x="f30" y="f31"/>
                    </a:cubicBezTo>
                    <a:cubicBezTo>
                      <a:pt x="f32" y="f33"/>
                      <a:pt x="f34" y="f35"/>
                      <a:pt x="f36" y="f37"/>
                    </a:cubicBezTo>
                    <a:cubicBezTo>
                      <a:pt x="f38" y="f29"/>
                      <a:pt x="f39" y="f40"/>
                      <a:pt x="f39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60" y="f61"/>
                      <a:pt x="f62" y="f61"/>
                      <a:pt x="f63" y="f64"/>
                    </a:cubicBezTo>
                    <a:cubicBezTo>
                      <a:pt x="f65" y="f66"/>
                      <a:pt x="f31" y="f67"/>
                      <a:pt x="f68" y="f69"/>
                    </a:cubicBezTo>
                    <a:cubicBezTo>
                      <a:pt x="f70" y="f71"/>
                      <a:pt x="f72" y="f60"/>
                      <a:pt x="f47" y="f73"/>
                    </a:cubicBezTo>
                    <a:cubicBezTo>
                      <a:pt x="f74" y="f54"/>
                      <a:pt x="f75" y="f76"/>
                      <a:pt x="f11" y="f77"/>
                    </a:cubicBezTo>
                    <a:cubicBezTo>
                      <a:pt x="f78" y="f79"/>
                      <a:pt x="f80" y="f81"/>
                      <a:pt x="f82" y="f83"/>
                    </a:cubicBezTo>
                    <a:cubicBezTo>
                      <a:pt x="f84" y="f48"/>
                      <a:pt x="f85" y="f86"/>
                      <a:pt x="f87" y="f86"/>
                    </a:cubicBezTo>
                    <a:cubicBezTo>
                      <a:pt x="f21" y="f50"/>
                      <a:pt x="f88" y="f64"/>
                      <a:pt x="f20" y="f61"/>
                    </a:cubicBezTo>
                    <a:cubicBezTo>
                      <a:pt x="f89" y="f90"/>
                      <a:pt x="f82" y="f91"/>
                      <a:pt x="f25" y="f92"/>
                    </a:cubicBezTo>
                    <a:cubicBezTo>
                      <a:pt x="f93" y="f32"/>
                      <a:pt x="f4" y="f94"/>
                      <a:pt x="f4" y="f95"/>
                    </a:cubicBezTo>
                    <a:cubicBezTo>
                      <a:pt x="f4" y="f24"/>
                      <a:pt x="f85" y="f6"/>
                      <a:pt x="f96" y="f6"/>
                    </a:cubicBezTo>
                    <a:cubicBezTo>
                      <a:pt x="f97" y="f6"/>
                      <a:pt x="f98" y="f24"/>
                      <a:pt x="f98" y="f95"/>
                    </a:cubicBezTo>
                    <a:cubicBezTo>
                      <a:pt x="f98" y="f99"/>
                      <a:pt x="f27" y="f100"/>
                      <a:pt x="f101" y="f102"/>
                    </a:cubicBezTo>
                    <a:cubicBezTo>
                      <a:pt x="f103" y="f104"/>
                      <a:pt x="f35" y="f105"/>
                      <a:pt x="f106" y="f107"/>
                    </a:cubicBezTo>
                    <a:cubicBezTo>
                      <a:pt x="f108" y="f109"/>
                      <a:pt x="f110" y="f111"/>
                      <a:pt x="f112" y="f59"/>
                    </a:cubicBezTo>
                    <a:cubicBezTo>
                      <a:pt x="f31" y="f113"/>
                      <a:pt x="f114" y="f115"/>
                      <a:pt x="f114" y="f79"/>
                    </a:cubicBezTo>
                    <a:cubicBezTo>
                      <a:pt x="f114" y="f116"/>
                      <a:pt x="f117" y="f92"/>
                      <a:pt x="f118" y="f92"/>
                    </a:cubicBezTo>
                    <a:cubicBezTo>
                      <a:pt x="f119" y="f92"/>
                      <a:pt x="f120" y="f116"/>
                      <a:pt x="f120" y="f79"/>
                    </a:cubicBezTo>
                    <a:cubicBezTo>
                      <a:pt x="f120" y="f38"/>
                      <a:pt x="f120" y="f121"/>
                      <a:pt x="f122" y="f42"/>
                    </a:cubicBezTo>
                    <a:cubicBezTo>
                      <a:pt x="f123" y="f54"/>
                      <a:pt x="f52" y="f60"/>
                      <a:pt x="f115" y="f124"/>
                    </a:cubicBezTo>
                    <a:cubicBezTo>
                      <a:pt x="f125" y="f126"/>
                      <a:pt x="f127" y="f128"/>
                      <a:pt x="f129" y="f130"/>
                    </a:cubicBezTo>
                    <a:cubicBezTo>
                      <a:pt x="f131" y="f132"/>
                      <a:pt x="f92" y="f118"/>
                      <a:pt x="f92" y="f107"/>
                    </a:cubicBezTo>
                    <a:cubicBezTo>
                      <a:pt x="f92" y="f1"/>
                      <a:pt x="f102" y="f133"/>
                      <a:pt x="f134" y="f133"/>
                    </a:cubicBezTo>
                    <a:cubicBezTo>
                      <a:pt x="f135" y="f133"/>
                      <a:pt x="f136" y="f1"/>
                      <a:pt x="f136" y="f107"/>
                    </a:cubicBezTo>
                    <a:cubicBezTo>
                      <a:pt x="f136" y="f132"/>
                      <a:pt x="f22" y="f137"/>
                      <a:pt x="f138" y="f139"/>
                    </a:cubicBezTo>
                    <a:cubicBezTo>
                      <a:pt x="f140" y="f141"/>
                      <a:pt x="f142" y="f143"/>
                      <a:pt x="f144" y="f15"/>
                    </a:cubicBezTo>
                    <a:cubicBezTo>
                      <a:pt x="f145" y="f96"/>
                      <a:pt x="f146" y="f11"/>
                      <a:pt x="f147" y="f148"/>
                    </a:cubicBezTo>
                    <a:cubicBezTo>
                      <a:pt x="f0" y="f98"/>
                      <a:pt x="f149" y="f150"/>
                      <a:pt x="f149" y="f151"/>
                    </a:cubicBezTo>
                    <a:cubicBezTo>
                      <a:pt x="f149" y="f152"/>
                      <a:pt x="f153" y="f154"/>
                      <a:pt x="f7" y="f154"/>
                    </a:cubicBezTo>
                    <a:cubicBezTo>
                      <a:pt x="f155" y="f154"/>
                      <a:pt x="f5" y="f152"/>
                      <a:pt x="f5" y="f151"/>
                    </a:cubicBezTo>
                    <a:cubicBezTo>
                      <a:pt x="f5" y="f156"/>
                      <a:pt x="f155" y="f8"/>
                      <a:pt x="f7" y="f8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CFE5A25-9591-96CC-D16C-DBEE00E23A5A}"/>
                  </a:ext>
                </a:extLst>
              </p:cNvPr>
              <p:cNvSpPr/>
              <p:nvPr/>
            </p:nvSpPr>
            <p:spPr>
              <a:xfrm>
                <a:off x="11654820" y="11281926"/>
                <a:ext cx="2189557" cy="118502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60"/>
                  <a:gd name="f4" fmla="val 953"/>
                  <a:gd name="f5" fmla="val 1047"/>
                  <a:gd name="f6" fmla="val 13"/>
                  <a:gd name="f7" fmla="val 1014"/>
                  <a:gd name="f8" fmla="val 974"/>
                  <a:gd name="f9" fmla="val 38"/>
                  <a:gd name="f10" fmla="val 921"/>
                  <a:gd name="f11" fmla="val 91"/>
                  <a:gd name="f12" fmla="val 882"/>
                  <a:gd name="f13" fmla="val 130"/>
                  <a:gd name="f14" fmla="val 850"/>
                  <a:gd name="f15" fmla="val 168"/>
                  <a:gd name="f16" fmla="val 823"/>
                  <a:gd name="f17" fmla="val 207"/>
                  <a:gd name="f18" fmla="val 741"/>
                  <a:gd name="f19" fmla="val 327"/>
                  <a:gd name="f20" fmla="val 617"/>
                  <a:gd name="f21" fmla="val 423"/>
                  <a:gd name="f22" fmla="val 476"/>
                  <a:gd name="f23" fmla="val 480"/>
                  <a:gd name="f24" fmla="val 429"/>
                  <a:gd name="f25" fmla="val 498"/>
                  <a:gd name="f26" fmla="val 373"/>
                  <a:gd name="f27" fmla="val 506"/>
                  <a:gd name="f28" fmla="val 315"/>
                  <a:gd name="f29" fmla="val 514"/>
                  <a:gd name="f30" fmla="val 212"/>
                  <a:gd name="f31" fmla="val 527"/>
                  <a:gd name="f32" fmla="val 106"/>
                  <a:gd name="f33" fmla="val 542"/>
                  <a:gd name="f34" fmla="val 56"/>
                  <a:gd name="f35" fmla="val 615"/>
                  <a:gd name="f36" fmla="val 11"/>
                  <a:gd name="f37" fmla="val 682"/>
                  <a:gd name="f38" fmla="val 3"/>
                  <a:gd name="f39" fmla="val 743"/>
                  <a:gd name="f40" fmla="val 32"/>
                  <a:gd name="f41" fmla="val 794"/>
                  <a:gd name="f42" fmla="val 94"/>
                  <a:gd name="f43" fmla="val 902"/>
                  <a:gd name="f44" fmla="val 304"/>
                  <a:gd name="f45" fmla="val 946"/>
                  <a:gd name="f46" fmla="val 433"/>
                  <a:gd name="f47" fmla="val 938"/>
                  <a:gd name="f48" fmla="val 556"/>
                  <a:gd name="f49" fmla="val 930"/>
                  <a:gd name="f50" fmla="val 675"/>
                  <a:gd name="f51" fmla="val 909"/>
                  <a:gd name="f52" fmla="val 790"/>
                  <a:gd name="f53" fmla="val 888"/>
                  <a:gd name="f54" fmla="val 989"/>
                  <a:gd name="f55" fmla="val 853"/>
                  <a:gd name="f56" fmla="val 1177"/>
                  <a:gd name="f57" fmla="val 819"/>
                  <a:gd name="f58" fmla="val 1386"/>
                  <a:gd name="f59" fmla="val 847"/>
                  <a:gd name="f60" fmla="val 1451"/>
                  <a:gd name="f61" fmla="val 855"/>
                  <a:gd name="f62" fmla="val 1514"/>
                  <a:gd name="f63" fmla="val 852"/>
                  <a:gd name="f64" fmla="val 1572"/>
                  <a:gd name="f65" fmla="val 836"/>
                  <a:gd name="f66" fmla="val 1647"/>
                  <a:gd name="f67" fmla="val 816"/>
                  <a:gd name="f68" fmla="val 1699"/>
                  <a:gd name="f69" fmla="val 782"/>
                  <a:gd name="f70" fmla="val 1726"/>
                  <a:gd name="f71" fmla="val 736"/>
                  <a:gd name="f72" fmla="val 1749"/>
                  <a:gd name="f73" fmla="val 695"/>
                  <a:gd name="f74" fmla="val 1752"/>
                  <a:gd name="f75" fmla="val 643"/>
                  <a:gd name="f76" fmla="val 1736"/>
                  <a:gd name="f77" fmla="val 582"/>
                  <a:gd name="f78" fmla="val 1711"/>
                  <a:gd name="f79" fmla="val 490"/>
                  <a:gd name="f80" fmla="val 1696"/>
                  <a:gd name="f81" fmla="val 399"/>
                  <a:gd name="f82" fmla="val 1683"/>
                  <a:gd name="f83" fmla="val 320"/>
                  <a:gd name="f84" fmla="val 1657"/>
                  <a:gd name="f85" fmla="val 155"/>
                  <a:gd name="f86" fmla="val 1637"/>
                  <a:gd name="f87" fmla="val 36"/>
                  <a:gd name="f88" fmla="val 1549"/>
                  <a:gd name="f89" fmla="val 50"/>
                  <a:gd name="f90" fmla="val 1492"/>
                  <a:gd name="f91" fmla="val 58"/>
                  <a:gd name="f92" fmla="val 1486"/>
                  <a:gd name="f93" fmla="val 104"/>
                  <a:gd name="f94" fmla="val 1479"/>
                  <a:gd name="f95" fmla="val 153"/>
                  <a:gd name="f96" fmla="val 1473"/>
                  <a:gd name="f97" fmla="val 189"/>
                  <a:gd name="f98" fmla="val 1467"/>
                  <a:gd name="f99" fmla="val 227"/>
                  <a:gd name="f100" fmla="val 1438"/>
                  <a:gd name="f101" fmla="val 245"/>
                  <a:gd name="f102" fmla="val 1414"/>
                  <a:gd name="f103" fmla="val 261"/>
                  <a:gd name="f104" fmla="val 1378"/>
                  <a:gd name="f105" fmla="val 262"/>
                  <a:gd name="f106" fmla="val 1327"/>
                  <a:gd name="f107" fmla="val 248"/>
                  <a:gd name="f108" fmla="val 1237"/>
                  <a:gd name="f109" fmla="val 224"/>
                  <a:gd name="f110" fmla="val 1187"/>
                  <a:gd name="f111" fmla="val 154"/>
                  <a:gd name="f112" fmla="val 1148"/>
                  <a:gd name="f113" fmla="val 98"/>
                  <a:gd name="f114" fmla="val 1117"/>
                  <a:gd name="f115" fmla="val 54"/>
                  <a:gd name="f116" fmla="val 1089"/>
                  <a:gd name="f117" fmla="val 17"/>
                  <a:gd name="f118" fmla="val 1052"/>
                  <a:gd name="f119" fmla="val 1051"/>
                  <a:gd name="f120" fmla="val 1049"/>
                  <a:gd name="f121" fmla="val 400"/>
                  <a:gd name="f122" fmla="val 271"/>
                  <a:gd name="f123" fmla="val 82"/>
                  <a:gd name="f124" fmla="val 20"/>
                  <a:gd name="f125" fmla="val 802"/>
                  <a:gd name="f126" fmla="val -13"/>
                  <a:gd name="f127" fmla="val 745"/>
                  <a:gd name="f128" fmla="val -4"/>
                  <a:gd name="f129" fmla="val 680"/>
                  <a:gd name="f130" fmla="val 44"/>
                  <a:gd name="f131" fmla="val 608"/>
                  <a:gd name="f132" fmla="val 97"/>
                  <a:gd name="f133" fmla="val 529"/>
                  <a:gd name="f134" fmla="val 206"/>
                  <a:gd name="f135" fmla="val 313"/>
                  <a:gd name="f136" fmla="val 499"/>
                  <a:gd name="f137" fmla="val 371"/>
                  <a:gd name="f138" fmla="val 492"/>
                  <a:gd name="f139" fmla="val 426"/>
                  <a:gd name="f140" fmla="val 484"/>
                  <a:gd name="f141" fmla="val 470"/>
                  <a:gd name="f142" fmla="val 467"/>
                  <a:gd name="f143" fmla="val 609"/>
                  <a:gd name="f144" fmla="val 412"/>
                  <a:gd name="f145" fmla="val 730"/>
                  <a:gd name="f146" fmla="val 316"/>
                  <a:gd name="f147" fmla="val 812"/>
                  <a:gd name="f148" fmla="val 198"/>
                  <a:gd name="f149" fmla="val 839"/>
                  <a:gd name="f150" fmla="val 159"/>
                  <a:gd name="f151" fmla="val 871"/>
                  <a:gd name="f152" fmla="val 121"/>
                  <a:gd name="f153" fmla="val 910"/>
                  <a:gd name="f154" fmla="val 81"/>
                  <a:gd name="f155" fmla="val 970"/>
                  <a:gd name="f156" fmla="val 22"/>
                  <a:gd name="f157" fmla="val 1053"/>
                  <a:gd name="f158" fmla="val 1097"/>
                  <a:gd name="f159" fmla="val 1126"/>
                  <a:gd name="f160" fmla="val 43"/>
                  <a:gd name="f161" fmla="val 1160"/>
                  <a:gd name="f162" fmla="val 1200"/>
                  <a:gd name="f163" fmla="val 147"/>
                  <a:gd name="f164" fmla="val 1246"/>
                  <a:gd name="f165" fmla="val 211"/>
                  <a:gd name="f166" fmla="val 1331"/>
                  <a:gd name="f167" fmla="val 234"/>
                  <a:gd name="f168" fmla="val 1377"/>
                  <a:gd name="f169" fmla="val 247"/>
                  <a:gd name="f170" fmla="val 1410"/>
                  <a:gd name="f171" fmla="val 246"/>
                  <a:gd name="f172" fmla="val 1430"/>
                  <a:gd name="f173" fmla="val 1454"/>
                  <a:gd name="f174" fmla="val 218"/>
                  <a:gd name="f175" fmla="val 1459"/>
                  <a:gd name="f176" fmla="val 185"/>
                  <a:gd name="f177" fmla="val 1464"/>
                  <a:gd name="f178" fmla="val 150"/>
                  <a:gd name="f179" fmla="val 1472"/>
                  <a:gd name="f180" fmla="val 101"/>
                  <a:gd name="f181" fmla="val 1481"/>
                  <a:gd name="f182" fmla="val 46"/>
                  <a:gd name="f183" fmla="val 1547"/>
                  <a:gd name="f184" fmla="val 1650"/>
                  <a:gd name="f185" fmla="val 19"/>
                  <a:gd name="f186" fmla="val 1670"/>
                  <a:gd name="f187" fmla="val 144"/>
                  <a:gd name="f188" fmla="val 1698"/>
                  <a:gd name="f189" fmla="val 318"/>
                  <a:gd name="f190" fmla="val 397"/>
                  <a:gd name="f191" fmla="val 487"/>
                  <a:gd name="f192" fmla="val 1750"/>
                  <a:gd name="f193" fmla="val 578"/>
                  <a:gd name="f194" fmla="val 1768"/>
                  <a:gd name="f195" fmla="val 1763"/>
                  <a:gd name="f196" fmla="val 698"/>
                  <a:gd name="f197" fmla="val 1738"/>
                  <a:gd name="f198" fmla="val 1709"/>
                  <a:gd name="f199" fmla="val 792"/>
                  <a:gd name="f200" fmla="val 1654"/>
                  <a:gd name="f201" fmla="val 829"/>
                  <a:gd name="f202" fmla="val 1576"/>
                  <a:gd name="f203" fmla="val 1516"/>
                  <a:gd name="f204" fmla="val 866"/>
                  <a:gd name="f205" fmla="val 870"/>
                  <a:gd name="f206" fmla="val 1384"/>
                  <a:gd name="f207" fmla="val 861"/>
                  <a:gd name="f208" fmla="val 1178"/>
                  <a:gd name="f209" fmla="val 834"/>
                  <a:gd name="f210" fmla="val 990"/>
                  <a:gd name="f211" fmla="val 793"/>
                  <a:gd name="f212" fmla="val 903"/>
                  <a:gd name="f213" fmla="val 677"/>
                  <a:gd name="f214" fmla="val 923"/>
                  <a:gd name="f215" fmla="val 558"/>
                  <a:gd name="f216" fmla="val 944"/>
                  <a:gd name="f217" fmla="val 434"/>
                  <a:gd name="f218" fmla="*/ f0 1 1760"/>
                  <a:gd name="f219" fmla="*/ f1 1 953"/>
                  <a:gd name="f220" fmla="val f2"/>
                  <a:gd name="f221" fmla="val f3"/>
                  <a:gd name="f222" fmla="val f4"/>
                  <a:gd name="f223" fmla="+- f222 0 f220"/>
                  <a:gd name="f224" fmla="+- f221 0 f220"/>
                  <a:gd name="f225" fmla="*/ f224 1 1760"/>
                  <a:gd name="f226" fmla="*/ f223 1 953"/>
                  <a:gd name="f227" fmla="*/ f220 1 f225"/>
                  <a:gd name="f228" fmla="*/ f221 1 f225"/>
                  <a:gd name="f229" fmla="*/ f220 1 f226"/>
                  <a:gd name="f230" fmla="*/ f222 1 f226"/>
                  <a:gd name="f231" fmla="*/ f227 f218 1"/>
                  <a:gd name="f232" fmla="*/ f228 f218 1"/>
                  <a:gd name="f233" fmla="*/ f230 f219 1"/>
                  <a:gd name="f234" fmla="*/ f229 f2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1" t="f234" r="f232" b="f233"/>
                <a:pathLst>
                  <a:path w="1760" h="953">
                    <a:moveTo>
                      <a:pt x="f5" y="f6"/>
                    </a:moveTo>
                    <a:cubicBezTo>
                      <a:pt x="f7" y="f6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66" y="f67"/>
                      <a:pt x="f68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2" y="f83"/>
                    </a:cubicBezTo>
                    <a:cubicBezTo>
                      <a:pt x="f84" y="f85"/>
                      <a:pt x="f86" y="f87"/>
                      <a:pt x="f88" y="f89"/>
                    </a:cubicBezTo>
                    <a:cubicBezTo>
                      <a:pt x="f90" y="f91"/>
                      <a:pt x="f92" y="f93"/>
                      <a:pt x="f94" y="f95"/>
                    </a:cubicBezTo>
                    <a:cubicBezTo>
                      <a:pt x="f96" y="f97"/>
                      <a:pt x="f98" y="f99"/>
                      <a:pt x="f100" y="f101"/>
                    </a:cubicBezTo>
                    <a:cubicBezTo>
                      <a:pt x="f102" y="f103"/>
                      <a:pt x="f104" y="f105"/>
                      <a:pt x="f106" y="f107"/>
                    </a:cubicBezTo>
                    <a:cubicBezTo>
                      <a:pt x="f108" y="f109"/>
                      <a:pt x="f110" y="f111"/>
                      <a:pt x="f112" y="f113"/>
                    </a:cubicBezTo>
                    <a:cubicBezTo>
                      <a:pt x="f114" y="f115"/>
                      <a:pt x="f116" y="f117"/>
                      <a:pt x="f118" y="f6"/>
                    </a:cubicBezTo>
                    <a:cubicBezTo>
                      <a:pt x="f119" y="f6"/>
                      <a:pt x="f120" y="f6"/>
                      <a:pt x="f5" y="f6"/>
                    </a:cubicBezTo>
                    <a:close/>
                    <a:moveTo>
                      <a:pt x="f121" y="f4"/>
                    </a:moveTo>
                    <a:cubicBezTo>
                      <a:pt x="f122" y="f4"/>
                      <a:pt x="f123" y="f51"/>
                      <a:pt x="f124" y="f125"/>
                    </a:cubicBezTo>
                    <a:cubicBezTo>
                      <a:pt x="f126" y="f127"/>
                      <a:pt x="f128" y="f129"/>
                      <a:pt x="f130" y="f131"/>
                    </a:cubicBezTo>
                    <a:cubicBezTo>
                      <a:pt x="f132" y="f133"/>
                      <a:pt x="f134" y="f29"/>
                      <a:pt x="f135" y="f136"/>
                    </a:cubicBezTo>
                    <a:cubicBezTo>
                      <a:pt x="f137" y="f138"/>
                      <a:pt x="f139" y="f140"/>
                      <a:pt x="f141" y="f142"/>
                    </a:cubicBezTo>
                    <a:cubicBezTo>
                      <a:pt x="f143" y="f144"/>
                      <a:pt x="f145" y="f146"/>
                      <a:pt x="f147" y="f148"/>
                    </a:cubicBezTo>
                    <a:cubicBezTo>
                      <a:pt x="f149" y="f150"/>
                      <a:pt x="f151" y="f152"/>
                      <a:pt x="f153" y="f154"/>
                    </a:cubicBezTo>
                    <a:cubicBezTo>
                      <a:pt x="f155" y="f156"/>
                      <a:pt x="f7" y="f128"/>
                      <a:pt x="f157" y="f2"/>
                    </a:cubicBezTo>
                    <a:cubicBezTo>
                      <a:pt x="f158" y="f38"/>
                      <a:pt x="f159" y="f160"/>
                      <a:pt x="f161" y="f11"/>
                    </a:cubicBezTo>
                    <a:cubicBezTo>
                      <a:pt x="f162" y="f163"/>
                      <a:pt x="f164" y="f165"/>
                      <a:pt x="f166" y="f167"/>
                    </a:cubicBezTo>
                    <a:cubicBezTo>
                      <a:pt x="f168" y="f169"/>
                      <a:pt x="f170" y="f171"/>
                      <a:pt x="f172" y="f167"/>
                    </a:cubicBezTo>
                    <a:cubicBezTo>
                      <a:pt x="f173" y="f174"/>
                      <a:pt x="f175" y="f176"/>
                      <a:pt x="f177" y="f178"/>
                    </a:cubicBezTo>
                    <a:cubicBezTo>
                      <a:pt x="f179" y="f180"/>
                      <a:pt x="f181" y="f182"/>
                      <a:pt x="f183" y="f87"/>
                    </a:cubicBezTo>
                    <a:cubicBezTo>
                      <a:pt x="f184" y="f185"/>
                      <a:pt x="f186" y="f187"/>
                      <a:pt x="f188" y="f189"/>
                    </a:cubicBezTo>
                    <a:cubicBezTo>
                      <a:pt x="f78" y="f190"/>
                      <a:pt x="f70" y="f191"/>
                      <a:pt x="f192" y="f193"/>
                    </a:cubicBezTo>
                    <a:cubicBezTo>
                      <a:pt x="f194" y="f75"/>
                      <a:pt x="f195" y="f196"/>
                      <a:pt x="f197" y="f39"/>
                    </a:cubicBezTo>
                    <a:cubicBezTo>
                      <a:pt x="f198" y="f199"/>
                      <a:pt x="f200" y="f201"/>
                      <a:pt x="f202" y="f14"/>
                    </a:cubicBezTo>
                    <a:cubicBezTo>
                      <a:pt x="f203" y="f204"/>
                      <a:pt x="f60" y="f205"/>
                      <a:pt x="f206" y="f207"/>
                    </a:cubicBezTo>
                    <a:cubicBezTo>
                      <a:pt x="f208" y="f209"/>
                      <a:pt x="f210" y="f204"/>
                      <a:pt x="f211" y="f212"/>
                    </a:cubicBezTo>
                    <a:cubicBezTo>
                      <a:pt x="f213" y="f214"/>
                      <a:pt x="f215" y="f216"/>
                      <a:pt x="f217" y="f4"/>
                    </a:cubicBezTo>
                    <a:cubicBezTo>
                      <a:pt x="f21" y="f4"/>
                      <a:pt x="f144" y="f4"/>
                      <a:pt x="f121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CCFC1D45-75BF-DED2-3824-ABB3D97AA6CE}"/>
                  </a:ext>
                </a:extLst>
              </p:cNvPr>
              <p:cNvSpPr/>
              <p:nvPr/>
            </p:nvSpPr>
            <p:spPr>
              <a:xfrm>
                <a:off x="18433859" y="6087485"/>
                <a:ext cx="672178" cy="73441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1"/>
                  <a:gd name="f4" fmla="val 591"/>
                  <a:gd name="f5" fmla="val 75"/>
                  <a:gd name="f6" fmla="val 23"/>
                  <a:gd name="f7" fmla="val 244"/>
                  <a:gd name="f8" fmla="val 52"/>
                  <a:gd name="f9" fmla="val 458"/>
                  <a:gd name="f10" fmla="val 70"/>
                  <a:gd name="f11" fmla="val 163"/>
                  <a:gd name="f12" fmla="val 558"/>
                  <a:gd name="f13" fmla="val 249"/>
                  <a:gd name="f14" fmla="val 532"/>
                  <a:gd name="f15" fmla="val 323"/>
                  <a:gd name="f16" fmla="val 517"/>
                  <a:gd name="f17" fmla="val 491"/>
                  <a:gd name="f18" fmla="val 467"/>
                  <a:gd name="f19" fmla="val 283"/>
                  <a:gd name="f20" fmla="val 25"/>
                  <a:gd name="f21" fmla="*/ f0 1 541"/>
                  <a:gd name="f22" fmla="*/ f1 1 591"/>
                  <a:gd name="f23" fmla="val f2"/>
                  <a:gd name="f24" fmla="val f3"/>
                  <a:gd name="f25" fmla="val f4"/>
                  <a:gd name="f26" fmla="+- f25 0 f23"/>
                  <a:gd name="f27" fmla="+- f24 0 f23"/>
                  <a:gd name="f28" fmla="*/ f27 1 541"/>
                  <a:gd name="f29" fmla="*/ f26 1 591"/>
                  <a:gd name="f30" fmla="*/ f23 1 f28"/>
                  <a:gd name="f31" fmla="*/ f24 1 f28"/>
                  <a:gd name="f32" fmla="*/ f23 1 f29"/>
                  <a:gd name="f33" fmla="*/ f25 1 f29"/>
                  <a:gd name="f34" fmla="*/ f30 f21 1"/>
                  <a:gd name="f35" fmla="*/ f31 f21 1"/>
                  <a:gd name="f36" fmla="*/ f33 f22 1"/>
                  <a:gd name="f37" fmla="*/ f32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4" t="f37" r="f35" b="f36"/>
                <a:pathLst>
                  <a:path w="541" h="591">
                    <a:moveTo>
                      <a:pt x="f2" y="f5"/>
                    </a:moveTo>
                    <a:cubicBezTo>
                      <a:pt x="f6" y="f7"/>
                      <a:pt x="f8" y="f9"/>
                      <a:pt x="f10" y="f4"/>
                    </a:cubicBezTo>
                    <a:cubicBezTo>
                      <a:pt x="f11" y="f12"/>
                      <a:pt x="f13" y="f14"/>
                      <a:pt x="f15" y="f16"/>
                    </a:cubicBezTo>
                    <a:lnTo>
                      <a:pt x="f3" y="f17"/>
                    </a:lnTo>
                    <a:lnTo>
                      <a:pt x="f18" y="f2"/>
                    </a:lnTo>
                    <a:cubicBezTo>
                      <a:pt x="f18" y="f2"/>
                      <a:pt x="f19" y="f20"/>
                      <a:pt x="f2" y="f5"/>
                    </a:cubicBezTo>
                    <a:close/>
                  </a:path>
                </a:pathLst>
              </a:custGeom>
              <a:solidFill>
                <a:srgbClr val="FCE3A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C14D1117-5AAD-C74C-54BF-D80302B959B8}"/>
                  </a:ext>
                </a:extLst>
              </p:cNvPr>
              <p:cNvSpPr/>
              <p:nvPr/>
            </p:nvSpPr>
            <p:spPr>
              <a:xfrm>
                <a:off x="18422656" y="6077527"/>
                <a:ext cx="694584" cy="7568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59"/>
                  <a:gd name="f4" fmla="val 609"/>
                  <a:gd name="f5" fmla="val 17"/>
                  <a:gd name="f6" fmla="val 89"/>
                  <a:gd name="f7" fmla="val 37"/>
                  <a:gd name="f8" fmla="val 246"/>
                  <a:gd name="f9" fmla="val 66"/>
                  <a:gd name="f10" fmla="val 455"/>
                  <a:gd name="f11" fmla="val 85"/>
                  <a:gd name="f12" fmla="val 590"/>
                  <a:gd name="f13" fmla="val 179"/>
                  <a:gd name="f14" fmla="val 556"/>
                  <a:gd name="f15" fmla="val 261"/>
                  <a:gd name="f16" fmla="val 531"/>
                  <a:gd name="f17" fmla="val 331"/>
                  <a:gd name="f18" fmla="val 518"/>
                  <a:gd name="f19" fmla="val 543"/>
                  <a:gd name="f20" fmla="val 492"/>
                  <a:gd name="f21" fmla="val 469"/>
                  <a:gd name="f22" fmla="val 16"/>
                  <a:gd name="f23" fmla="val 433"/>
                  <a:gd name="f24" fmla="val 21"/>
                  <a:gd name="f25" fmla="val 262"/>
                  <a:gd name="f26" fmla="val 46"/>
                  <a:gd name="f27" fmla="val 74"/>
                  <a:gd name="f28" fmla="val 72"/>
                  <a:gd name="f29" fmla="val 601"/>
                  <a:gd name="f30" fmla="val 53"/>
                  <a:gd name="f31" fmla="val 464"/>
                  <a:gd name="f32" fmla="val 23"/>
                  <a:gd name="f33" fmla="val 245"/>
                  <a:gd name="f34" fmla="val 1"/>
                  <a:gd name="f35" fmla="val 78"/>
                  <a:gd name="f36" fmla="val 7"/>
                  <a:gd name="f37" fmla="val 76"/>
                  <a:gd name="f38" fmla="val 288"/>
                  <a:gd name="f39" fmla="val 27"/>
                  <a:gd name="f40" fmla="val 473"/>
                  <a:gd name="f41" fmla="val 475"/>
                  <a:gd name="f42" fmla="val 482"/>
                  <a:gd name="f43" fmla="val 505"/>
                  <a:gd name="f44" fmla="val 334"/>
                  <a:gd name="f45" fmla="val 532"/>
                  <a:gd name="f46" fmla="val 263"/>
                  <a:gd name="f47" fmla="val 546"/>
                  <a:gd name="f48" fmla="val 178"/>
                  <a:gd name="f49" fmla="val 571"/>
                  <a:gd name="f50" fmla="val 81"/>
                  <a:gd name="f51" fmla="val 606"/>
                  <a:gd name="f52" fmla="*/ f0 1 559"/>
                  <a:gd name="f53" fmla="*/ f1 1 609"/>
                  <a:gd name="f54" fmla="val f2"/>
                  <a:gd name="f55" fmla="val f3"/>
                  <a:gd name="f56" fmla="val f4"/>
                  <a:gd name="f57" fmla="+- f56 0 f54"/>
                  <a:gd name="f58" fmla="+- f55 0 f54"/>
                  <a:gd name="f59" fmla="*/ f58 1 559"/>
                  <a:gd name="f60" fmla="*/ f57 1 609"/>
                  <a:gd name="f61" fmla="*/ f54 1 f59"/>
                  <a:gd name="f62" fmla="*/ f55 1 f59"/>
                  <a:gd name="f63" fmla="*/ f54 1 f60"/>
                  <a:gd name="f64" fmla="*/ f56 1 f60"/>
                  <a:gd name="f65" fmla="*/ f61 f52 1"/>
                  <a:gd name="f66" fmla="*/ f62 f52 1"/>
                  <a:gd name="f67" fmla="*/ f64 f53 1"/>
                  <a:gd name="f68" fmla="*/ f63 f5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5" t="f68" r="f66" b="f67"/>
                <a:pathLst>
                  <a:path w="559" h="60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lnTo>
                      <a:pt x="f19" y="f20"/>
                    </a:lnTo>
                    <a:lnTo>
                      <a:pt x="f21" y="f22"/>
                    </a:lnTo>
                    <a:cubicBezTo>
                      <a:pt x="f23" y="f24"/>
                      <a:pt x="f25" y="f26"/>
                      <a:pt x="f5" y="f6"/>
                    </a:cubicBezTo>
                    <a:close/>
                    <a:moveTo>
                      <a:pt x="f27" y="f4"/>
                    </a:moveTo>
                    <a:lnTo>
                      <a:pt x="f28" y="f29"/>
                    </a:lnTo>
                    <a:cubicBezTo>
                      <a:pt x="f30" y="f31"/>
                      <a:pt x="f32" y="f33"/>
                      <a:pt x="f34" y="f11"/>
                    </a:cubicBezTo>
                    <a:lnTo>
                      <a:pt x="f2" y="f35"/>
                    </a:lnTo>
                    <a:lnTo>
                      <a:pt x="f36" y="f37"/>
                    </a:lnTo>
                    <a:cubicBezTo>
                      <a:pt x="f38" y="f39"/>
                      <a:pt x="f40" y="f34"/>
                      <a:pt x="f41" y="f34"/>
                    </a:cubicBezTo>
                    <a:lnTo>
                      <a:pt x="f42" y="f2"/>
                    </a:lnTo>
                    <a:lnTo>
                      <a:pt x="f3" y="f43"/>
                    </a:lnTo>
                    <a:lnTo>
                      <a:pt x="f44" y="f45"/>
                    </a:lnTo>
                    <a:cubicBezTo>
                      <a:pt x="f46" y="f47"/>
                      <a:pt x="f48" y="f49"/>
                      <a:pt x="f50" y="f51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1F22BA5C-E38C-6787-E604-302BF1023A3C}"/>
                  </a:ext>
                </a:extLst>
              </p:cNvPr>
              <p:cNvSpPr/>
              <p:nvPr/>
            </p:nvSpPr>
            <p:spPr>
              <a:xfrm>
                <a:off x="18707709" y="5870894"/>
                <a:ext cx="1193738" cy="2168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0"/>
                  <a:gd name="f4" fmla="val 1743"/>
                  <a:gd name="f5" fmla="val 203"/>
                  <a:gd name="f6" fmla="val 949"/>
                  <a:gd name="f7" fmla="val 327"/>
                  <a:gd name="f8" fmla="val 1029"/>
                  <a:gd name="f9" fmla="val 425"/>
                  <a:gd name="f10" fmla="val 1147"/>
                  <a:gd name="f11" fmla="val 485"/>
                  <a:gd name="f12" fmla="val 1286"/>
                  <a:gd name="f13" fmla="val 539"/>
                  <a:gd name="f14" fmla="val 1411"/>
                  <a:gd name="f15" fmla="val 516"/>
                  <a:gd name="f16" fmla="val 1628"/>
                  <a:gd name="f17" fmla="val 636"/>
                  <a:gd name="f18" fmla="val 1704"/>
                  <a:gd name="f19" fmla="val 885"/>
                  <a:gd name="f20" fmla="val 1862"/>
                  <a:gd name="f21" fmla="val 977"/>
                  <a:gd name="f22" fmla="val 1503"/>
                  <a:gd name="f23" fmla="val 958"/>
                  <a:gd name="f24" fmla="val 1311"/>
                  <a:gd name="f25" fmla="val 925"/>
                  <a:gd name="f26" fmla="val 982"/>
                  <a:gd name="f27" fmla="val 804"/>
                  <a:gd name="f28" fmla="val 696"/>
                  <a:gd name="f29" fmla="val 837"/>
                  <a:gd name="f30" fmla="val 362"/>
                  <a:gd name="f31" fmla="val 844"/>
                  <a:gd name="f32" fmla="val 299"/>
                  <a:gd name="f33" fmla="val 839"/>
                  <a:gd name="f34" fmla="val 234"/>
                  <a:gd name="f35" fmla="val 821"/>
                  <a:gd name="f36" fmla="val 173"/>
                  <a:gd name="f37" fmla="val 790"/>
                  <a:gd name="f38" fmla="val 73"/>
                  <a:gd name="f39" fmla="val 720"/>
                  <a:gd name="f40" fmla="val -38"/>
                  <a:gd name="f41" fmla="val 553"/>
                  <a:gd name="f42" fmla="val 12"/>
                  <a:gd name="f43" fmla="val 268"/>
                  <a:gd name="f44" fmla="val 99"/>
                  <a:gd name="f45" fmla="val -5"/>
                  <a:gd name="f46" fmla="val 84"/>
                  <a:gd name="f47" fmla="val 21"/>
                  <a:gd name="f48" fmla="val 224"/>
                  <a:gd name="f49" fmla="val 48"/>
                  <a:gd name="f50" fmla="val 364"/>
                  <a:gd name="f51" fmla="val 279"/>
                  <a:gd name="f52" fmla="val 216"/>
                  <a:gd name="f53" fmla="val 227"/>
                  <a:gd name="f54" fmla="val 436"/>
                  <a:gd name="f55" fmla="val 174"/>
                  <a:gd name="f56" fmla="val 657"/>
                  <a:gd name="f57" fmla="val -151"/>
                  <a:gd name="f58" fmla="val 635"/>
                  <a:gd name="f59" fmla="val 85"/>
                  <a:gd name="f60" fmla="val 855"/>
                  <a:gd name="f61" fmla="val 129"/>
                  <a:gd name="f62" fmla="val 896"/>
                  <a:gd name="f63" fmla="val 168"/>
                  <a:gd name="f64" fmla="val 926"/>
                  <a:gd name="f65" fmla="*/ f0 1 960"/>
                  <a:gd name="f66" fmla="*/ f1 1 1743"/>
                  <a:gd name="f67" fmla="val f2"/>
                  <a:gd name="f68" fmla="val f3"/>
                  <a:gd name="f69" fmla="val f4"/>
                  <a:gd name="f70" fmla="+- f69 0 f67"/>
                  <a:gd name="f71" fmla="+- f68 0 f67"/>
                  <a:gd name="f72" fmla="*/ f71 1 960"/>
                  <a:gd name="f73" fmla="*/ f70 1 1743"/>
                  <a:gd name="f74" fmla="*/ f67 1 f72"/>
                  <a:gd name="f75" fmla="*/ f68 1 f72"/>
                  <a:gd name="f76" fmla="*/ f67 1 f73"/>
                  <a:gd name="f77" fmla="*/ f69 1 f73"/>
                  <a:gd name="f78" fmla="*/ f74 f65 1"/>
                  <a:gd name="f79" fmla="*/ f75 f65 1"/>
                  <a:gd name="f80" fmla="*/ f77 f66 1"/>
                  <a:gd name="f81" fmla="*/ f76 f6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8" t="f81" r="f79" b="f80"/>
                <a:pathLst>
                  <a:path w="960" h="174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5" y="f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49D48F4-91EC-1056-499D-7BC8ADF815B0}"/>
                  </a:ext>
                </a:extLst>
              </p:cNvPr>
              <p:cNvSpPr/>
              <p:nvPr/>
            </p:nvSpPr>
            <p:spPr>
              <a:xfrm>
                <a:off x="19364949" y="5870894"/>
                <a:ext cx="536498" cy="215968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32"/>
                  <a:gd name="f4" fmla="val 1736"/>
                  <a:gd name="f5" fmla="val 430"/>
                  <a:gd name="f6" fmla="val 1311"/>
                  <a:gd name="f7" fmla="val 397"/>
                  <a:gd name="f8" fmla="val 981"/>
                  <a:gd name="f9" fmla="val 276"/>
                  <a:gd name="f10" fmla="val 696"/>
                  <a:gd name="f11" fmla="val 309"/>
                  <a:gd name="f12" fmla="val 362"/>
                  <a:gd name="f13" fmla="val 316"/>
                  <a:gd name="f14" fmla="val 299"/>
                  <a:gd name="f15" fmla="val 311"/>
                  <a:gd name="f16" fmla="val 234"/>
                  <a:gd name="f17" fmla="val 293"/>
                  <a:gd name="f18" fmla="val 173"/>
                  <a:gd name="f19" fmla="val 262"/>
                  <a:gd name="f20" fmla="val 73"/>
                  <a:gd name="f21" fmla="val 192"/>
                  <a:gd name="f22" fmla="val -38"/>
                  <a:gd name="f23" fmla="val 25"/>
                  <a:gd name="f24" fmla="val 12"/>
                  <a:gd name="f25" fmla="val 17"/>
                  <a:gd name="f26" fmla="val 15"/>
                  <a:gd name="f27" fmla="val 8"/>
                  <a:gd name="f28" fmla="val 18"/>
                  <a:gd name="f29" fmla="val 20"/>
                  <a:gd name="f30" fmla="val 30"/>
                  <a:gd name="f31" fmla="val 14"/>
                  <a:gd name="f32" fmla="val 39"/>
                  <a:gd name="f33" fmla="val 21"/>
                  <a:gd name="f34" fmla="val 49"/>
                  <a:gd name="f35" fmla="val 64"/>
                  <a:gd name="f36" fmla="val 116"/>
                  <a:gd name="f37" fmla="val 84"/>
                  <a:gd name="f38" fmla="val 197"/>
                  <a:gd name="f39" fmla="val 103"/>
                  <a:gd name="f40" fmla="val 277"/>
                  <a:gd name="f41" fmla="val 667"/>
                  <a:gd name="f42" fmla="val 288"/>
                  <a:gd name="f43" fmla="val 1073"/>
                  <a:gd name="f44" fmla="val 279"/>
                  <a:gd name="f45" fmla="val 1479"/>
                  <a:gd name="f46" fmla="val 1565"/>
                  <a:gd name="f47" fmla="val 272"/>
                  <a:gd name="f48" fmla="val 1651"/>
                  <a:gd name="f49" fmla="val 265"/>
                  <a:gd name="f50" fmla="val 396"/>
                  <a:gd name="f51" fmla="val 1694"/>
                  <a:gd name="f52" fmla="val 444"/>
                  <a:gd name="f53" fmla="val 1455"/>
                  <a:gd name="f54" fmla="*/ f0 1 432"/>
                  <a:gd name="f55" fmla="*/ f1 1 1736"/>
                  <a:gd name="f56" fmla="val f2"/>
                  <a:gd name="f57" fmla="val f3"/>
                  <a:gd name="f58" fmla="val f4"/>
                  <a:gd name="f59" fmla="+- f58 0 f56"/>
                  <a:gd name="f60" fmla="+- f57 0 f56"/>
                  <a:gd name="f61" fmla="*/ f60 1 432"/>
                  <a:gd name="f62" fmla="*/ f59 1 1736"/>
                  <a:gd name="f63" fmla="*/ f56 1 f61"/>
                  <a:gd name="f64" fmla="*/ f57 1 f61"/>
                  <a:gd name="f65" fmla="*/ f56 1 f62"/>
                  <a:gd name="f66" fmla="*/ f58 1 f62"/>
                  <a:gd name="f67" fmla="*/ f63 f54 1"/>
                  <a:gd name="f68" fmla="*/ f64 f54 1"/>
                  <a:gd name="f69" fmla="*/ f66 f55 1"/>
                  <a:gd name="f70" fmla="*/ f65 f5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7" t="f70" r="f68" b="f69"/>
                <a:pathLst>
                  <a:path w="432" h="1736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" y="f29"/>
                    </a:cubicBezTo>
                    <a:cubicBezTo>
                      <a:pt x="f27" y="f30"/>
                      <a:pt x="f31" y="f32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38" y="f41"/>
                      <a:pt x="f42" y="f43"/>
                      <a:pt x="f44" y="f45"/>
                    </a:cubicBezTo>
                    <a:cubicBezTo>
                      <a:pt x="f40" y="f46"/>
                      <a:pt x="f47" y="f48"/>
                      <a:pt x="f49" y="f4"/>
                    </a:cubicBezTo>
                    <a:cubicBezTo>
                      <a:pt x="f50" y="f51"/>
                      <a:pt x="f52" y="f53"/>
                      <a:pt x="f5" y="f6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6963D069-8B13-2E52-A570-6A67914E07D7}"/>
                  </a:ext>
                </a:extLst>
              </p:cNvPr>
              <p:cNvSpPr/>
              <p:nvPr/>
            </p:nvSpPr>
            <p:spPr>
              <a:xfrm>
                <a:off x="19303955" y="5879608"/>
                <a:ext cx="458077" cy="215968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9"/>
                  <a:gd name="f4" fmla="val 1736"/>
                  <a:gd name="f5" fmla="val 101"/>
                  <a:gd name="f6" fmla="val 93"/>
                  <a:gd name="f7" fmla="val 1"/>
                  <a:gd name="f8" fmla="val 84"/>
                  <a:gd name="f9" fmla="val 4"/>
                  <a:gd name="f10" fmla="val 74"/>
                  <a:gd name="f11" fmla="val 6"/>
                  <a:gd name="f12" fmla="val 50"/>
                  <a:gd name="f13" fmla="val 14"/>
                  <a:gd name="f14" fmla="val 25"/>
                  <a:gd name="f15" fmla="val 21"/>
                  <a:gd name="f16" fmla="val 27"/>
                  <a:gd name="f17" fmla="val 76"/>
                  <a:gd name="f18" fmla="val 44"/>
                  <a:gd name="f19" fmla="val 133"/>
                  <a:gd name="f20" fmla="val 62"/>
                  <a:gd name="f21" fmla="val 205"/>
                  <a:gd name="f22" fmla="val 178"/>
                  <a:gd name="f23" fmla="val 679"/>
                  <a:gd name="f24" fmla="val 274"/>
                  <a:gd name="f25" fmla="val 1107"/>
                  <a:gd name="f26" fmla="val 262"/>
                  <a:gd name="f27" fmla="val 1543"/>
                  <a:gd name="f28" fmla="val 261"/>
                  <a:gd name="f29" fmla="val 1609"/>
                  <a:gd name="f30" fmla="val 258"/>
                  <a:gd name="f31" fmla="val 1674"/>
                  <a:gd name="f32" fmla="val 254"/>
                  <a:gd name="f33" fmla="val 1735"/>
                  <a:gd name="f34" fmla="val 295"/>
                  <a:gd name="f35" fmla="val 1741"/>
                  <a:gd name="f36" fmla="val 331"/>
                  <a:gd name="f37" fmla="val 1729"/>
                  <a:gd name="f38" fmla="val 361"/>
                  <a:gd name="f39" fmla="val 1704"/>
                  <a:gd name="f40" fmla="val 365"/>
                  <a:gd name="f41" fmla="val 1650"/>
                  <a:gd name="f42" fmla="val 367"/>
                  <a:gd name="f43" fmla="val 1594"/>
                  <a:gd name="f44" fmla="val 368"/>
                  <a:gd name="f45" fmla="val 1538"/>
                  <a:gd name="f46" fmla="val 1484"/>
                  <a:gd name="f47" fmla="val 1431"/>
                  <a:gd name="f48" fmla="val 1378"/>
                  <a:gd name="f49" fmla="val 356"/>
                  <a:gd name="f50" fmla="val 992"/>
                  <a:gd name="f51" fmla="val 269"/>
                  <a:gd name="f52" fmla="val 608"/>
                  <a:gd name="f53" fmla="val 166"/>
                  <a:gd name="f54" fmla="val 188"/>
                  <a:gd name="f55" fmla="val 148"/>
                  <a:gd name="f56" fmla="val 112"/>
                  <a:gd name="f57" fmla="val 127"/>
                  <a:gd name="f58" fmla="val 52"/>
                  <a:gd name="f59" fmla="*/ f0 1 369"/>
                  <a:gd name="f60" fmla="*/ f1 1 1736"/>
                  <a:gd name="f61" fmla="val f2"/>
                  <a:gd name="f62" fmla="val f3"/>
                  <a:gd name="f63" fmla="val f4"/>
                  <a:gd name="f64" fmla="+- f63 0 f61"/>
                  <a:gd name="f65" fmla="+- f62 0 f61"/>
                  <a:gd name="f66" fmla="*/ f65 1 369"/>
                  <a:gd name="f67" fmla="*/ f64 1 1736"/>
                  <a:gd name="f68" fmla="*/ f61 1 f66"/>
                  <a:gd name="f69" fmla="*/ f62 1 f66"/>
                  <a:gd name="f70" fmla="*/ f61 1 f67"/>
                  <a:gd name="f71" fmla="*/ f63 1 f67"/>
                  <a:gd name="f72" fmla="*/ f68 f59 1"/>
                  <a:gd name="f73" fmla="*/ f69 f59 1"/>
                  <a:gd name="f74" fmla="*/ f71 f60 1"/>
                  <a:gd name="f75" fmla="*/ f70 f6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2" t="f75" r="f73" b="f74"/>
                <a:pathLst>
                  <a:path w="369" h="1736">
                    <a:moveTo>
                      <a:pt x="f5" y="f2"/>
                    </a:moveTo>
                    <a:cubicBezTo>
                      <a:pt x="f6" y="f7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2" y="f16"/>
                    </a:cubicBezTo>
                    <a:cubicBezTo>
                      <a:pt x="f14" y="f17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26" y="f27"/>
                    </a:cubicBezTo>
                    <a:cubicBezTo>
                      <a:pt x="f28" y="f29"/>
                      <a:pt x="f30" y="f31"/>
                      <a:pt x="f32" y="f33"/>
                    </a:cubicBezTo>
                    <a:cubicBezTo>
                      <a:pt x="f34" y="f35"/>
                      <a:pt x="f36" y="f37"/>
                      <a:pt x="f38" y="f39"/>
                    </a:cubicBezTo>
                    <a:cubicBezTo>
                      <a:pt x="f40" y="f41"/>
                      <a:pt x="f42" y="f43"/>
                      <a:pt x="f44" y="f45"/>
                    </a:cubicBezTo>
                    <a:cubicBezTo>
                      <a:pt x="f3" y="f46"/>
                      <a:pt x="f3" y="f47"/>
                      <a:pt x="f44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" y="f2"/>
                    </a:cubicBezTo>
                    <a:close/>
                  </a:path>
                </a:pathLst>
              </a:custGeom>
              <a:solidFill>
                <a:srgbClr val="7DB8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3BA5B9E0-B4C3-1918-FD1F-88C442E9AD78}"/>
                  </a:ext>
                </a:extLst>
              </p:cNvPr>
              <p:cNvSpPr/>
              <p:nvPr/>
            </p:nvSpPr>
            <p:spPr>
              <a:xfrm>
                <a:off x="19291508" y="5869650"/>
                <a:ext cx="479238" cy="217959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86"/>
                  <a:gd name="f4" fmla="val 1752"/>
                  <a:gd name="f5" fmla="val 271"/>
                  <a:gd name="f6" fmla="val 1738"/>
                  <a:gd name="f7" fmla="val 305"/>
                  <a:gd name="f8" fmla="val 1740"/>
                  <a:gd name="f9" fmla="val 337"/>
                  <a:gd name="f10" fmla="val 1731"/>
                  <a:gd name="f11" fmla="val 364"/>
                  <a:gd name="f12" fmla="val 1709"/>
                  <a:gd name="f13" fmla="val 368"/>
                  <a:gd name="f14" fmla="val 1655"/>
                  <a:gd name="f15" fmla="val 369"/>
                  <a:gd name="f16" fmla="val 1600"/>
                  <a:gd name="f17" fmla="val 371"/>
                  <a:gd name="f18" fmla="val 1546"/>
                  <a:gd name="f19" fmla="val 373"/>
                  <a:gd name="f20" fmla="val 1494"/>
                  <a:gd name="f21" fmla="val 372"/>
                  <a:gd name="f22" fmla="val 1440"/>
                  <a:gd name="f23" fmla="val 370"/>
                  <a:gd name="f24" fmla="val 1387"/>
                  <a:gd name="f25" fmla="val 359"/>
                  <a:gd name="f26" fmla="val 998"/>
                  <a:gd name="f27" fmla="val 269"/>
                  <a:gd name="f28" fmla="val 602"/>
                  <a:gd name="f29" fmla="val 169"/>
                  <a:gd name="f30" fmla="val 198"/>
                  <a:gd name="f31" fmla="val 151"/>
                  <a:gd name="f32" fmla="val 125"/>
                  <a:gd name="f33" fmla="val 132"/>
                  <a:gd name="f34" fmla="val 67"/>
                  <a:gd name="f35" fmla="val 108"/>
                  <a:gd name="f36" fmla="val 16"/>
                  <a:gd name="f37" fmla="val 100"/>
                  <a:gd name="f38" fmla="val 18"/>
                  <a:gd name="f39" fmla="val 93"/>
                  <a:gd name="f40" fmla="val 20"/>
                  <a:gd name="f41" fmla="val 86"/>
                  <a:gd name="f42" fmla="val 21"/>
                  <a:gd name="f43" fmla="val 66"/>
                  <a:gd name="f44" fmla="val 27"/>
                  <a:gd name="f45" fmla="val 44"/>
                  <a:gd name="f46" fmla="val 34"/>
                  <a:gd name="f47" fmla="val 39"/>
                  <a:gd name="f48" fmla="val 43"/>
                  <a:gd name="f49" fmla="val 88"/>
                  <a:gd name="f50" fmla="val 61"/>
                  <a:gd name="f51" fmla="val 142"/>
                  <a:gd name="f52" fmla="val 79"/>
                  <a:gd name="f53" fmla="val 212"/>
                  <a:gd name="f54" fmla="val 195"/>
                  <a:gd name="f55" fmla="val 686"/>
                  <a:gd name="f56" fmla="val 291"/>
                  <a:gd name="f57" fmla="val 1115"/>
                  <a:gd name="f58" fmla="val 280"/>
                  <a:gd name="f59" fmla="val 1551"/>
                  <a:gd name="f60" fmla="val 278"/>
                  <a:gd name="f61" fmla="val 1614"/>
                  <a:gd name="f62" fmla="val 275"/>
                  <a:gd name="f63" fmla="val 1675"/>
                  <a:gd name="f64" fmla="val 282"/>
                  <a:gd name="f65" fmla="val 1751"/>
                  <a:gd name="f66" fmla="val 263"/>
                  <a:gd name="f67" fmla="val 1750"/>
                  <a:gd name="f68" fmla="val 256"/>
                  <a:gd name="f69" fmla="val 1749"/>
                  <a:gd name="f70" fmla="val 1743"/>
                  <a:gd name="f71" fmla="val 260"/>
                  <a:gd name="f72" fmla="val 1680"/>
                  <a:gd name="f73" fmla="val 264"/>
                  <a:gd name="f74" fmla="val 1615"/>
                  <a:gd name="f75" fmla="val 265"/>
                  <a:gd name="f76" fmla="val 276"/>
                  <a:gd name="f77" fmla="val 1116"/>
                  <a:gd name="f78" fmla="val 181"/>
                  <a:gd name="f79" fmla="val 689"/>
                  <a:gd name="f80" fmla="val 65"/>
                  <a:gd name="f81" fmla="val 215"/>
                  <a:gd name="f82" fmla="val 47"/>
                  <a:gd name="f83" fmla="val 143"/>
                  <a:gd name="f84" fmla="val 28"/>
                  <a:gd name="f85" fmla="val 87"/>
                  <a:gd name="f86" fmla="val 5"/>
                  <a:gd name="f87" fmla="val 38"/>
                  <a:gd name="f88" fmla="val 30"/>
                  <a:gd name="f89" fmla="val 9"/>
                  <a:gd name="f90" fmla="val 36"/>
                  <a:gd name="f91" fmla="val 60"/>
                  <a:gd name="f92" fmla="val 14"/>
                  <a:gd name="f93" fmla="val 82"/>
                  <a:gd name="f94" fmla="val 8"/>
                  <a:gd name="f95" fmla="val 91"/>
                  <a:gd name="f96" fmla="val 2"/>
                  <a:gd name="f97" fmla="val 110"/>
                  <a:gd name="f98" fmla="val 1"/>
                  <a:gd name="f99" fmla="val 116"/>
                  <a:gd name="f100" fmla="val 118"/>
                  <a:gd name="f101" fmla="val 4"/>
                  <a:gd name="f102" fmla="val 144"/>
                  <a:gd name="f103" fmla="val 58"/>
                  <a:gd name="f104" fmla="val 164"/>
                  <a:gd name="f105" fmla="val 183"/>
                  <a:gd name="f106" fmla="val 194"/>
                  <a:gd name="f107" fmla="val 599"/>
                  <a:gd name="f108" fmla="val 996"/>
                  <a:gd name="f109" fmla="val 385"/>
                  <a:gd name="f110" fmla="val 1386"/>
                  <a:gd name="f111" fmla="val 1547"/>
                  <a:gd name="f112" fmla="val 384"/>
                  <a:gd name="f113" fmla="val 1602"/>
                  <a:gd name="f114" fmla="val 381"/>
                  <a:gd name="f115" fmla="val 1658"/>
                  <a:gd name="f116" fmla="val 378"/>
                  <a:gd name="f117" fmla="val 1712"/>
                  <a:gd name="f118" fmla="val 1716"/>
                  <a:gd name="f119" fmla="val 375"/>
                  <a:gd name="f120" fmla="val 1718"/>
                  <a:gd name="f121" fmla="val 348"/>
                  <a:gd name="f122" fmla="val 1741"/>
                  <a:gd name="f123" fmla="val 316"/>
                  <a:gd name="f124" fmla="*/ f0 1 386"/>
                  <a:gd name="f125" fmla="*/ f1 1 1752"/>
                  <a:gd name="f126" fmla="val f2"/>
                  <a:gd name="f127" fmla="val f3"/>
                  <a:gd name="f128" fmla="val f4"/>
                  <a:gd name="f129" fmla="+- f128 0 f126"/>
                  <a:gd name="f130" fmla="+- f127 0 f126"/>
                  <a:gd name="f131" fmla="*/ f130 1 386"/>
                  <a:gd name="f132" fmla="*/ f129 1 1752"/>
                  <a:gd name="f133" fmla="*/ f126 1 f131"/>
                  <a:gd name="f134" fmla="*/ f127 1 f131"/>
                  <a:gd name="f135" fmla="*/ f126 1 f132"/>
                  <a:gd name="f136" fmla="*/ f128 1 f132"/>
                  <a:gd name="f137" fmla="*/ f133 f124 1"/>
                  <a:gd name="f138" fmla="*/ f134 f124 1"/>
                  <a:gd name="f139" fmla="*/ f136 f125 1"/>
                  <a:gd name="f140" fmla="*/ f135 f1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37" t="f140" r="f138" b="f139"/>
                <a:pathLst>
                  <a:path w="386" h="1752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2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60" y="f61"/>
                      <a:pt x="f62" y="f63"/>
                      <a:pt x="f5" y="f6"/>
                    </a:cubicBezTo>
                    <a:close/>
                    <a:moveTo>
                      <a:pt x="f64" y="f4"/>
                    </a:moveTo>
                    <a:cubicBezTo>
                      <a:pt x="f62" y="f4"/>
                      <a:pt x="f27" y="f65"/>
                      <a:pt x="f66" y="f67"/>
                    </a:cubicBezTo>
                    <a:lnTo>
                      <a:pt x="f68" y="f69"/>
                    </a:lnTo>
                    <a:lnTo>
                      <a:pt x="f68" y="f70"/>
                    </a:lnTo>
                    <a:cubicBezTo>
                      <a:pt x="f71" y="f72"/>
                      <a:pt x="f73" y="f74"/>
                      <a:pt x="f75" y="f59"/>
                    </a:cubicBezTo>
                    <a:cubicBezTo>
                      <a:pt x="f76" y="f77"/>
                      <a:pt x="f78" y="f79"/>
                      <a:pt x="f80" y="f81"/>
                    </a:cubicBezTo>
                    <a:cubicBezTo>
                      <a:pt x="f82" y="f83"/>
                      <a:pt x="f84" y="f85"/>
                      <a:pt x="f86" y="f87"/>
                    </a:cubicBezTo>
                    <a:lnTo>
                      <a:pt x="f2" y="f88"/>
                    </a:lnTo>
                    <a:lnTo>
                      <a:pt x="f89" y="f84"/>
                    </a:lnTo>
                    <a:cubicBezTo>
                      <a:pt x="f90" y="f42"/>
                      <a:pt x="f91" y="f92"/>
                      <a:pt x="f93" y="f94"/>
                    </a:cubicBezTo>
                    <a:cubicBezTo>
                      <a:pt x="f95" y="f86"/>
                      <a:pt x="f37" y="f96"/>
                      <a:pt x="f97" y="f98"/>
                    </a:cubicBezTo>
                    <a:lnTo>
                      <a:pt x="f99" y="f2"/>
                    </a:lnTo>
                    <a:lnTo>
                      <a:pt x="f100" y="f101"/>
                    </a:lnTo>
                    <a:cubicBezTo>
                      <a:pt x="f102" y="f103"/>
                      <a:pt x="f104" y="f100"/>
                      <a:pt x="f105" y="f106"/>
                    </a:cubicBezTo>
                    <a:cubicBezTo>
                      <a:pt x="f64" y="f107"/>
                      <a:pt x="f19" y="f108"/>
                      <a:pt x="f109" y="f110"/>
                    </a:cubicBezTo>
                    <a:cubicBezTo>
                      <a:pt x="f3" y="f22"/>
                      <a:pt x="f3" y="f20"/>
                      <a:pt x="f3" y="f111"/>
                    </a:cubicBezTo>
                    <a:cubicBezTo>
                      <a:pt x="f112" y="f113"/>
                      <a:pt x="f114" y="f115"/>
                      <a:pt x="f116" y="f117"/>
                    </a:cubicBezTo>
                    <a:lnTo>
                      <a:pt x="f116" y="f118"/>
                    </a:lnTo>
                    <a:lnTo>
                      <a:pt x="f119" y="f120"/>
                    </a:lnTo>
                    <a:cubicBezTo>
                      <a:pt x="f121" y="f122"/>
                      <a:pt x="f123" y="f4"/>
                      <a:pt x="f64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2F3214FD-93CF-F437-4DED-60FA66F22B8F}"/>
                  </a:ext>
                </a:extLst>
              </p:cNvPr>
              <p:cNvSpPr/>
              <p:nvPr/>
            </p:nvSpPr>
            <p:spPr>
              <a:xfrm>
                <a:off x="19035084" y="6988701"/>
                <a:ext cx="403307" cy="500399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325"/>
                  <a:gd name="f5" fmla="val 403"/>
                  <a:gd name="f6" fmla="val 30"/>
                  <a:gd name="f7" fmla="val 26"/>
                  <a:gd name="f8" fmla="val 29"/>
                  <a:gd name="f9" fmla="val 31"/>
                  <a:gd name="f10" fmla="val 33"/>
                  <a:gd name="f11" fmla="val 32"/>
                  <a:gd name="f12" fmla="val 36"/>
                  <a:gd name="f13" fmla="val 18"/>
                  <a:gd name="f14" fmla="val 54"/>
                  <a:gd name="f15" fmla="val 9"/>
                  <a:gd name="f16" fmla="val 72"/>
                  <a:gd name="f17" fmla="val 3"/>
                  <a:gd name="f18" fmla="val 88"/>
                  <a:gd name="f19" fmla="val 2"/>
                  <a:gd name="f20" fmla="val 1"/>
                  <a:gd name="f21" fmla="val 6"/>
                  <a:gd name="f22" fmla="val 94"/>
                  <a:gd name="f23" fmla="val 12"/>
                  <a:gd name="f24" fmla="val 98"/>
                  <a:gd name="f25" fmla="val 19"/>
                  <a:gd name="f26" fmla="val 104"/>
                  <a:gd name="f27" fmla="val 48"/>
                  <a:gd name="f28" fmla="val 105"/>
                  <a:gd name="f29" fmla="val 92"/>
                  <a:gd name="f30" fmla="val 109"/>
                  <a:gd name="f31" fmla="val 144"/>
                  <a:gd name="f32" fmla="val 119"/>
                  <a:gd name="f33" fmla="val 145"/>
                  <a:gd name="f34" fmla="val 120"/>
                  <a:gd name="f35" fmla="val 126"/>
                  <a:gd name="f36" fmla="val 134"/>
                  <a:gd name="f37" fmla="val 111"/>
                  <a:gd name="f38" fmla="val 150"/>
                  <a:gd name="f39" fmla="val 99"/>
                  <a:gd name="f40" fmla="val 167"/>
                  <a:gd name="f41" fmla="val 166"/>
                  <a:gd name="f42" fmla="val 81"/>
                  <a:gd name="f43" fmla="val 174"/>
                  <a:gd name="f44" fmla="val 97"/>
                  <a:gd name="f45" fmla="val 183"/>
                  <a:gd name="f46" fmla="val 192"/>
                  <a:gd name="f47" fmla="val 190"/>
                  <a:gd name="f48" fmla="val 106"/>
                  <a:gd name="f49" fmla="val 186"/>
                  <a:gd name="f50" fmla="val 108"/>
                  <a:gd name="f51" fmla="val 184"/>
                  <a:gd name="f52" fmla="val 163"/>
                  <a:gd name="f53" fmla="val 194"/>
                  <a:gd name="f54" fmla="val 205"/>
                  <a:gd name="f55" fmla="val 216"/>
                  <a:gd name="f56" fmla="val 228"/>
                  <a:gd name="f57" fmla="val 231"/>
                  <a:gd name="f58" fmla="val 227"/>
                  <a:gd name="f59" fmla="val 233"/>
                  <a:gd name="f60" fmla="val 226"/>
                  <a:gd name="f61" fmla="val 235"/>
                  <a:gd name="f62" fmla="val 237"/>
                  <a:gd name="f63" fmla="val 198"/>
                  <a:gd name="f64" fmla="val 246"/>
                  <a:gd name="f65" fmla="val 177"/>
                  <a:gd name="f66" fmla="val 261"/>
                  <a:gd name="f67" fmla="val 164"/>
                  <a:gd name="f68" fmla="val 274"/>
                  <a:gd name="f69" fmla="val 171"/>
                  <a:gd name="f70" fmla="val 284"/>
                  <a:gd name="f71" fmla="val 294"/>
                  <a:gd name="f72" fmla="val 304"/>
                  <a:gd name="f73" fmla="val 219"/>
                  <a:gd name="f74" fmla="val 317"/>
                  <a:gd name="f75" fmla="val 257"/>
                  <a:gd name="f76" fmla="val 350"/>
                  <a:gd name="f77" fmla="val 278"/>
                  <a:gd name="f78" fmla="val 369"/>
                  <a:gd name="f79" fmla="val 254"/>
                  <a:gd name="f80" fmla="val 374"/>
                  <a:gd name="f81" fmla="val 381"/>
                  <a:gd name="f82" fmla="val 389"/>
                  <a:gd name="f83" fmla="val 390"/>
                  <a:gd name="f84" fmla="val 392"/>
                  <a:gd name="f85" fmla="val 229"/>
                  <a:gd name="f86" fmla="val 395"/>
                  <a:gd name="f87" fmla="val 397"/>
                  <a:gd name="f88" fmla="val 230"/>
                  <a:gd name="f89" fmla="val 400"/>
                  <a:gd name="f90" fmla="val 232"/>
                  <a:gd name="f91" fmla="val 242"/>
                  <a:gd name="f92" fmla="val 279"/>
                  <a:gd name="f93" fmla="val 384"/>
                  <a:gd name="f94" fmla="val 282"/>
                  <a:gd name="f95" fmla="val 290"/>
                  <a:gd name="f96" fmla="val 401"/>
                  <a:gd name="f97" fmla="val 302"/>
                  <a:gd name="f98" fmla="val 316"/>
                  <a:gd name="f99" fmla="val 326"/>
                  <a:gd name="f100" fmla="val 376"/>
                  <a:gd name="f101" fmla="val 363"/>
                  <a:gd name="f102" fmla="val 314"/>
                  <a:gd name="f103" fmla="val 352"/>
                  <a:gd name="f104" fmla="val 300"/>
                  <a:gd name="f105" fmla="val 296"/>
                  <a:gd name="f106" fmla="val 353"/>
                  <a:gd name="f107" fmla="val 355"/>
                  <a:gd name="f108" fmla="val 287"/>
                  <a:gd name="f109" fmla="val 358"/>
                  <a:gd name="f110" fmla="val 263"/>
                  <a:gd name="f111" fmla="val 334"/>
                  <a:gd name="f112" fmla="val 286"/>
                  <a:gd name="f113" fmla="val 185"/>
                  <a:gd name="f114" fmla="val 203"/>
                  <a:gd name="f115" fmla="val 252"/>
                  <a:gd name="f116" fmla="val 234"/>
                  <a:gd name="f117" fmla="val 259"/>
                  <a:gd name="f118" fmla="val 265"/>
                  <a:gd name="f119" fmla="val 251"/>
                  <a:gd name="f120" fmla="val 264"/>
                  <a:gd name="f121" fmla="val 240"/>
                  <a:gd name="f122" fmla="val 273"/>
                  <a:gd name="f123" fmla="val 215"/>
                  <a:gd name="f124" fmla="val 249"/>
                  <a:gd name="f125" fmla="val 245"/>
                  <a:gd name="f126" fmla="val 217"/>
                  <a:gd name="f127" fmla="val 238"/>
                  <a:gd name="f128" fmla="val 204"/>
                  <a:gd name="f129" fmla="val 181"/>
                  <a:gd name="f130" fmla="val 116"/>
                  <a:gd name="f131" fmla="val 170"/>
                  <a:gd name="f132" fmla="val 125"/>
                  <a:gd name="f133" fmla="val 156"/>
                  <a:gd name="f134" fmla="val 139"/>
                  <a:gd name="f135" fmla="val 143"/>
                  <a:gd name="f136" fmla="val 155"/>
                  <a:gd name="f137" fmla="val 132"/>
                  <a:gd name="f138" fmla="val 158"/>
                  <a:gd name="f139" fmla="val 135"/>
                  <a:gd name="f140" fmla="val 137"/>
                  <a:gd name="f141" fmla="val 168"/>
                  <a:gd name="f142" fmla="val 124"/>
                  <a:gd name="f143" fmla="val 87"/>
                  <a:gd name="f144" fmla="val 149"/>
                  <a:gd name="f145" fmla="val 93"/>
                  <a:gd name="f146" fmla="val 50"/>
                  <a:gd name="f147" fmla="val 90"/>
                  <a:gd name="f148" fmla="val 20"/>
                  <a:gd name="f149" fmla="val 24"/>
                  <a:gd name="f150" fmla="val 75"/>
                  <a:gd name="f151" fmla="val 61"/>
                  <a:gd name="f152" fmla="val 44"/>
                  <a:gd name="f153" fmla="val 46"/>
                  <a:gd name="f154" fmla="val 47"/>
                  <a:gd name="f155" fmla="val 51"/>
                  <a:gd name="f156" fmla="val 49"/>
                  <a:gd name="f157" fmla="val 55"/>
                  <a:gd name="f158" fmla="val 68"/>
                  <a:gd name="f159" fmla="val 79"/>
                  <a:gd name="f160" fmla="val 37"/>
                  <a:gd name="f161" fmla="val 78"/>
                  <a:gd name="f162" fmla="val 11"/>
                  <a:gd name="f163" fmla="val 67"/>
                  <a:gd name="f164" fmla="val 53"/>
                  <a:gd name="f165" fmla="val 40"/>
                  <a:gd name="f166" fmla="val 13"/>
                  <a:gd name="f167" fmla="*/ f1 1 325"/>
                  <a:gd name="f168" fmla="*/ f2 1 403"/>
                  <a:gd name="f169" fmla="val f3"/>
                  <a:gd name="f170" fmla="val f4"/>
                  <a:gd name="f171" fmla="val f5"/>
                  <a:gd name="f172" fmla="+- f171 0 f169"/>
                  <a:gd name="f173" fmla="+- f170 0 f169"/>
                  <a:gd name="f174" fmla="*/ f173 1 325"/>
                  <a:gd name="f175" fmla="*/ f172 1 403"/>
                  <a:gd name="f176" fmla="*/ f169 1 f174"/>
                  <a:gd name="f177" fmla="*/ f170 1 f174"/>
                  <a:gd name="f178" fmla="*/ f169 1 f175"/>
                  <a:gd name="f179" fmla="*/ f171 1 f175"/>
                  <a:gd name="f180" fmla="*/ f176 f167 1"/>
                  <a:gd name="f181" fmla="*/ f177 f167 1"/>
                  <a:gd name="f182" fmla="*/ f179 f168 1"/>
                  <a:gd name="f183" fmla="*/ f178 f16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0" t="f183" r="f181" b="f182"/>
                <a:pathLst>
                  <a:path w="325" h="403">
                    <a:moveTo>
                      <a:pt x="f6" y="f7"/>
                    </a:moveTo>
                    <a:cubicBezTo>
                      <a:pt x="f6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18"/>
                      <a:pt x="f20" y="f18"/>
                      <a:pt x="f3" y="f18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32"/>
                    </a:cubicBezTo>
                    <a:cubicBezTo>
                      <a:pt x="f33" y="f32"/>
                      <a:pt x="f33" y="f34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22" y="f40"/>
                      <a:pt x="f18" y="f41"/>
                      <a:pt x="f42" y="f41"/>
                    </a:cubicBezTo>
                    <a:cubicBezTo>
                      <a:pt x="f18" y="f43"/>
                      <a:pt x="f44" y="f45"/>
                      <a:pt x="f26" y="f46"/>
                    </a:cubicBezTo>
                    <a:cubicBezTo>
                      <a:pt x="f28" y="f47"/>
                      <a:pt x="f48" y="f49"/>
                      <a:pt x="f50" y="f51"/>
                    </a:cubicBezTo>
                    <a:cubicBezTo>
                      <a:pt x="f52" y="f53"/>
                      <a:pt x="f54" y="f55"/>
                      <a:pt x="f56" y="f57"/>
                    </a:cubicBezTo>
                    <a:cubicBezTo>
                      <a:pt x="f58" y="f59"/>
                      <a:pt x="f60" y="f61"/>
                      <a:pt x="f60" y="f62"/>
                    </a:cubicBezTo>
                    <a:cubicBezTo>
                      <a:pt x="f63" y="f64"/>
                      <a:pt x="f65" y="f66"/>
                      <a:pt x="f67" y="f68"/>
                    </a:cubicBezTo>
                    <a:cubicBezTo>
                      <a:pt x="f69" y="f70"/>
                      <a:pt x="f65" y="f71"/>
                      <a:pt x="f45" y="f72"/>
                    </a:cubicBezTo>
                    <a:cubicBezTo>
                      <a:pt x="f73" y="f74"/>
                      <a:pt x="f75" y="f76"/>
                      <a:pt x="f77" y="f78"/>
                    </a:cubicBezTo>
                    <a:cubicBezTo>
                      <a:pt x="f79" y="f80"/>
                      <a:pt x="f62" y="f81"/>
                      <a:pt x="f60" y="f82"/>
                    </a:cubicBezTo>
                    <a:cubicBezTo>
                      <a:pt x="f58" y="f83"/>
                      <a:pt x="f56" y="f84"/>
                      <a:pt x="f85" y="f86"/>
                    </a:cubicBezTo>
                    <a:cubicBezTo>
                      <a:pt x="f85" y="f87"/>
                      <a:pt x="f88" y="f89"/>
                      <a:pt x="f90" y="f5"/>
                    </a:cubicBezTo>
                    <a:cubicBezTo>
                      <a:pt x="f91" y="f86"/>
                      <a:pt x="f75" y="f82"/>
                      <a:pt x="f92" y="f93"/>
                    </a:cubicBezTo>
                    <a:cubicBezTo>
                      <a:pt x="f94" y="f86"/>
                      <a:pt x="f95" y="f96"/>
                      <a:pt x="f97" y="f89"/>
                    </a:cubicBezTo>
                    <a:cubicBezTo>
                      <a:pt x="f98" y="f89"/>
                      <a:pt x="f99" y="f82"/>
                      <a:pt x="f4" y="f100"/>
                    </a:cubicBezTo>
                    <a:cubicBezTo>
                      <a:pt x="f4" y="f101"/>
                      <a:pt x="f102" y="f103"/>
                      <a:pt x="f104" y="f103"/>
                    </a:cubicBezTo>
                    <a:cubicBezTo>
                      <a:pt x="f105" y="f106"/>
                      <a:pt x="f95" y="f107"/>
                      <a:pt x="f108" y="f109"/>
                    </a:cubicBezTo>
                    <a:cubicBezTo>
                      <a:pt x="f110" y="f111"/>
                      <a:pt x="f55" y="f105"/>
                      <a:pt x="f43" y="f112"/>
                    </a:cubicBezTo>
                    <a:cubicBezTo>
                      <a:pt x="f113" y="f68"/>
                      <a:pt x="f114" y="f66"/>
                      <a:pt x="f85" y="f115"/>
                    </a:cubicBezTo>
                    <a:cubicBezTo>
                      <a:pt x="f116" y="f117"/>
                      <a:pt x="f91" y="f118"/>
                      <a:pt x="f119" y="f118"/>
                    </a:cubicBezTo>
                    <a:cubicBezTo>
                      <a:pt x="f120" y="f120"/>
                      <a:pt x="f68" y="f115"/>
                      <a:pt x="f68" y="f121"/>
                    </a:cubicBezTo>
                    <a:cubicBezTo>
                      <a:pt x="f122" y="f60"/>
                      <a:pt x="f110" y="f123"/>
                      <a:pt x="f124" y="f55"/>
                    </a:cubicBezTo>
                    <a:cubicBezTo>
                      <a:pt x="f125" y="f55"/>
                      <a:pt x="f91" y="f126"/>
                      <a:pt x="f127" y="f73"/>
                    </a:cubicBezTo>
                    <a:cubicBezTo>
                      <a:pt x="f55" y="f128"/>
                      <a:pt x="f43" y="f129"/>
                      <a:pt x="f130" y="f131"/>
                    </a:cubicBezTo>
                    <a:cubicBezTo>
                      <a:pt x="f132" y="f133"/>
                      <a:pt x="f134" y="f135"/>
                      <a:pt x="f136" y="f137"/>
                    </a:cubicBezTo>
                    <a:cubicBezTo>
                      <a:pt x="f138" y="f139"/>
                      <a:pt x="f52" y="f140"/>
                      <a:pt x="f141" y="f140"/>
                    </a:cubicBezTo>
                    <a:cubicBezTo>
                      <a:pt x="f129" y="f139"/>
                      <a:pt x="f46" y="f142"/>
                      <a:pt x="f46" y="f37"/>
                    </a:cubicBezTo>
                    <a:cubicBezTo>
                      <a:pt x="f46" y="f24"/>
                      <a:pt x="f0" y="f143"/>
                      <a:pt x="f40" y="f18"/>
                    </a:cubicBezTo>
                    <a:cubicBezTo>
                      <a:pt x="f133" y="f18"/>
                      <a:pt x="f144" y="f22"/>
                      <a:pt x="f33" y="f26"/>
                    </a:cubicBezTo>
                    <a:cubicBezTo>
                      <a:pt x="f145" y="f22"/>
                      <a:pt x="f146" y="f147"/>
                      <a:pt x="f148" y="f18"/>
                    </a:cubicBezTo>
                    <a:cubicBezTo>
                      <a:pt x="f149" y="f150"/>
                      <a:pt x="f11" y="f151"/>
                      <a:pt x="f152" y="f153"/>
                    </a:cubicBezTo>
                    <a:cubicBezTo>
                      <a:pt x="f154" y="f27"/>
                      <a:pt x="f155" y="f156"/>
                      <a:pt x="f157" y="f156"/>
                    </a:cubicBezTo>
                    <a:cubicBezTo>
                      <a:pt x="f158" y="f156"/>
                      <a:pt x="f159" y="f160"/>
                      <a:pt x="f161" y="f149"/>
                    </a:cubicBezTo>
                    <a:cubicBezTo>
                      <a:pt x="f161" y="f162"/>
                      <a:pt x="f163" y="f3"/>
                      <a:pt x="f164" y="f3"/>
                    </a:cubicBezTo>
                    <a:cubicBezTo>
                      <a:pt x="f165" y="f20"/>
                      <a:pt x="f6" y="f166"/>
                      <a:pt x="f6" y="f7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FADE2E8-202A-F096-6C57-9E1E00922CED}"/>
                  </a:ext>
                </a:extLst>
              </p:cNvPr>
              <p:cNvSpPr/>
              <p:nvPr/>
            </p:nvSpPr>
            <p:spPr>
              <a:xfrm>
                <a:off x="18698995" y="5862181"/>
                <a:ext cx="1211165" cy="2185823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974"/>
                  <a:gd name="f5" fmla="val 1757"/>
                  <a:gd name="f6" fmla="val 638"/>
                  <a:gd name="f7" fmla="val 15"/>
                  <a:gd name="f8" fmla="val 615"/>
                  <a:gd name="f9" fmla="val 589"/>
                  <a:gd name="f10" fmla="val 20"/>
                  <a:gd name="f11" fmla="val 562"/>
                  <a:gd name="f12" fmla="val 27"/>
                  <a:gd name="f13" fmla="val 471"/>
                  <a:gd name="f14" fmla="val 55"/>
                  <a:gd name="f15" fmla="val 381"/>
                  <a:gd name="f16" fmla="val 73"/>
                  <a:gd name="f17" fmla="val 302"/>
                  <a:gd name="f18" fmla="val 88"/>
                  <a:gd name="f19" fmla="val 137"/>
                  <a:gd name="f20" fmla="val 119"/>
                  <a:gd name="f21" fmla="val 19"/>
                  <a:gd name="f22" fmla="val 143"/>
                  <a:gd name="f23" fmla="val 35"/>
                  <a:gd name="f24" fmla="val 230"/>
                  <a:gd name="f25" fmla="val 46"/>
                  <a:gd name="f26" fmla="val 286"/>
                  <a:gd name="f27" fmla="val 92"/>
                  <a:gd name="f28" fmla="val 292"/>
                  <a:gd name="f29" fmla="val 141"/>
                  <a:gd name="f30" fmla="val 298"/>
                  <a:gd name="f31" fmla="val 177"/>
                  <a:gd name="f32" fmla="val 303"/>
                  <a:gd name="f33" fmla="val 215"/>
                  <a:gd name="f34" fmla="val 308"/>
                  <a:gd name="f35" fmla="val 234"/>
                  <a:gd name="f36" fmla="val 336"/>
                  <a:gd name="f37" fmla="val 251"/>
                  <a:gd name="f38" fmla="val 359"/>
                  <a:gd name="f39" fmla="val 253"/>
                  <a:gd name="f40" fmla="val 396"/>
                  <a:gd name="f41" fmla="val 241"/>
                  <a:gd name="f42" fmla="val 446"/>
                  <a:gd name="f43" fmla="val 219"/>
                  <a:gd name="f44" fmla="val 536"/>
                  <a:gd name="f45" fmla="val 151"/>
                  <a:gd name="f46" fmla="val 588"/>
                  <a:gd name="f47" fmla="val 97"/>
                  <a:gd name="f48" fmla="val 629"/>
                  <a:gd name="f49" fmla="val 54"/>
                  <a:gd name="f50" fmla="val 662"/>
                  <a:gd name="f51" fmla="val 16"/>
                  <a:gd name="f52" fmla="val 690"/>
                  <a:gd name="f53" fmla="val 14"/>
                  <a:gd name="f54" fmla="val 727"/>
                  <a:gd name="f55" fmla="val 13"/>
                  <a:gd name="f56" fmla="val 762"/>
                  <a:gd name="f57" fmla="val 39"/>
                  <a:gd name="f58" fmla="val 803"/>
                  <a:gd name="f59" fmla="val 856"/>
                  <a:gd name="f60" fmla="val 136"/>
                  <a:gd name="f61" fmla="val 894"/>
                  <a:gd name="f62" fmla="val 175"/>
                  <a:gd name="f63" fmla="val 925"/>
                  <a:gd name="f64" fmla="val 950"/>
                  <a:gd name="f65" fmla="val 337"/>
                  <a:gd name="f66" fmla="val 1029"/>
                  <a:gd name="f67" fmla="val 438"/>
                  <a:gd name="f68" fmla="val 1151"/>
                  <a:gd name="f69" fmla="val 499"/>
                  <a:gd name="f70" fmla="val 1290"/>
                  <a:gd name="f71" fmla="val 518"/>
                  <a:gd name="f72" fmla="val 1335"/>
                  <a:gd name="f73" fmla="val 527"/>
                  <a:gd name="f74" fmla="val 1391"/>
                  <a:gd name="f75" fmla="val 537"/>
                  <a:gd name="f76" fmla="val 1450"/>
                  <a:gd name="f77" fmla="val 553"/>
                  <a:gd name="f78" fmla="val 1552"/>
                  <a:gd name="f79" fmla="val 572"/>
                  <a:gd name="f80" fmla="val 1657"/>
                  <a:gd name="f81" fmla="val 647"/>
                  <a:gd name="f82" fmla="val 1705"/>
                  <a:gd name="f83" fmla="val 715"/>
                  <a:gd name="f84" fmla="val 1748"/>
                  <a:gd name="f85" fmla="val 776"/>
                  <a:gd name="f86" fmla="val 1754"/>
                  <a:gd name="f87" fmla="val 826"/>
                  <a:gd name="f88" fmla="val 1724"/>
                  <a:gd name="f89" fmla="val 931"/>
                  <a:gd name="f90" fmla="val 1658"/>
                  <a:gd name="f91" fmla="val 970"/>
                  <a:gd name="f92" fmla="val 1447"/>
                  <a:gd name="f93" fmla="val 957"/>
                  <a:gd name="f94" fmla="val 1318"/>
                  <a:gd name="f95" fmla="val 945"/>
                  <a:gd name="f96" fmla="val 1195"/>
                  <a:gd name="f97" fmla="val 921"/>
                  <a:gd name="f98" fmla="val 1077"/>
                  <a:gd name="f99" fmla="val 897"/>
                  <a:gd name="f100" fmla="val 963"/>
                  <a:gd name="f101" fmla="val 855"/>
                  <a:gd name="f102" fmla="val 765"/>
                  <a:gd name="f103" fmla="val 816"/>
                  <a:gd name="f104" fmla="val 578"/>
                  <a:gd name="f105" fmla="val 837"/>
                  <a:gd name="f106" fmla="val 370"/>
                  <a:gd name="f107" fmla="val 844"/>
                  <a:gd name="f108" fmla="val 838"/>
                  <a:gd name="f109" fmla="val 242"/>
                  <a:gd name="f110" fmla="val 821"/>
                  <a:gd name="f111" fmla="val 184"/>
                  <a:gd name="f112" fmla="val 799"/>
                  <a:gd name="f113" fmla="val 109"/>
                  <a:gd name="f114" fmla="val 764"/>
                  <a:gd name="f115" fmla="val 59"/>
                  <a:gd name="f116" fmla="val 716"/>
                  <a:gd name="f117" fmla="val 33"/>
                  <a:gd name="f118" fmla="val 693"/>
                  <a:gd name="f119" fmla="val 21"/>
                  <a:gd name="f120" fmla="val 667"/>
                  <a:gd name="f121" fmla="val 758"/>
                  <a:gd name="f122" fmla="val 721"/>
                  <a:gd name="f123" fmla="val 681"/>
                  <a:gd name="f124" fmla="val 1744"/>
                  <a:gd name="f125" fmla="val 639"/>
                  <a:gd name="f126" fmla="val 1717"/>
                  <a:gd name="f127" fmla="val 559"/>
                  <a:gd name="f128" fmla="val 1666"/>
                  <a:gd name="f129" fmla="val 541"/>
                  <a:gd name="f130" fmla="val 1558"/>
                  <a:gd name="f131" fmla="val 523"/>
                  <a:gd name="f132" fmla="val 1452"/>
                  <a:gd name="f133" fmla="val 513"/>
                  <a:gd name="f134" fmla="val 1394"/>
                  <a:gd name="f135" fmla="val 504"/>
                  <a:gd name="f136" fmla="val 1339"/>
                  <a:gd name="f137" fmla="val 485"/>
                  <a:gd name="f138" fmla="val 1295"/>
                  <a:gd name="f139" fmla="val 425"/>
                  <a:gd name="f140" fmla="val 1158"/>
                  <a:gd name="f141" fmla="val 328"/>
                  <a:gd name="f142" fmla="val 1040"/>
                  <a:gd name="f143" fmla="val 207"/>
                  <a:gd name="f144" fmla="val 962"/>
                  <a:gd name="f145" fmla="val 167"/>
                  <a:gd name="f146" fmla="val 936"/>
                  <a:gd name="f147" fmla="val 127"/>
                  <a:gd name="f148" fmla="val 905"/>
                  <a:gd name="f149" fmla="val 86"/>
                  <a:gd name="f150" fmla="val 867"/>
                  <a:gd name="f151" fmla="val 26"/>
                  <a:gd name="f152" fmla="val 810"/>
                  <a:gd name="f153" fmla="val -2"/>
                  <a:gd name="f154" fmla="val 2"/>
                  <a:gd name="f155" fmla="val 683"/>
                  <a:gd name="f156" fmla="val 42"/>
                  <a:gd name="f157" fmla="val 653"/>
                  <a:gd name="f158" fmla="val 618"/>
                  <a:gd name="f159" fmla="val 576"/>
                  <a:gd name="f160" fmla="val 206"/>
                  <a:gd name="f161" fmla="val 528"/>
                  <a:gd name="f162" fmla="val 227"/>
                  <a:gd name="f163" fmla="val 443"/>
                  <a:gd name="f164" fmla="val 238"/>
                  <a:gd name="f165" fmla="val 237"/>
                  <a:gd name="f166" fmla="val 363"/>
                  <a:gd name="f167" fmla="val 223"/>
                  <a:gd name="f168" fmla="val 344"/>
                  <a:gd name="f169" fmla="val 321"/>
                  <a:gd name="f170" fmla="val 173"/>
                  <a:gd name="f171" fmla="val 316"/>
                  <a:gd name="f172" fmla="val 139"/>
                  <a:gd name="f173" fmla="val 312"/>
                  <a:gd name="f174" fmla="val 89"/>
                  <a:gd name="f175" fmla="val 306"/>
                  <a:gd name="f176" fmla="val 34"/>
                  <a:gd name="f177" fmla="val 300"/>
                  <a:gd name="f178" fmla="val 131"/>
                  <a:gd name="f179" fmla="val 126"/>
                  <a:gd name="f180" fmla="val 107"/>
                  <a:gd name="f181" fmla="val 299"/>
                  <a:gd name="f182" fmla="val 74"/>
                  <a:gd name="f183" fmla="val 378"/>
                  <a:gd name="f184" fmla="val 58"/>
                  <a:gd name="f185" fmla="val 468"/>
                  <a:gd name="f186" fmla="val 41"/>
                  <a:gd name="f187" fmla="val 558"/>
                  <a:gd name="f188" fmla="val 622"/>
                  <a:gd name="f189" fmla="val -6"/>
                  <a:gd name="f190" fmla="val 677"/>
                  <a:gd name="f191" fmla="val -4"/>
                  <a:gd name="f192" fmla="val 723"/>
                  <a:gd name="f193" fmla="val 774"/>
                  <a:gd name="f194" fmla="val 48"/>
                  <a:gd name="f195" fmla="val 811"/>
                  <a:gd name="f196" fmla="val 101"/>
                  <a:gd name="f197" fmla="val 835"/>
                  <a:gd name="f198" fmla="val 852"/>
                  <a:gd name="f199" fmla="val 239"/>
                  <a:gd name="f200" fmla="val 858"/>
                  <a:gd name="f201" fmla="val 851"/>
                  <a:gd name="f202" fmla="val 831"/>
                  <a:gd name="f203" fmla="val 869"/>
                  <a:gd name="f204" fmla="val 911"/>
                  <a:gd name="f205" fmla="val 961"/>
                  <a:gd name="f206" fmla="val 935"/>
                  <a:gd name="f207" fmla="val 1075"/>
                  <a:gd name="f208" fmla="val 960"/>
                  <a:gd name="f209" fmla="val 1194"/>
                  <a:gd name="f210" fmla="val 972"/>
                  <a:gd name="f211" fmla="val 1317"/>
                  <a:gd name="f212" fmla="val 984"/>
                  <a:gd name="f213" fmla="val 1444"/>
                  <a:gd name="f214" fmla="val 949"/>
                  <a:gd name="f215" fmla="val 1665"/>
                  <a:gd name="f216" fmla="val 833"/>
                  <a:gd name="f217" fmla="val 1736"/>
                  <a:gd name="f218" fmla="val 1750"/>
                  <a:gd name="f219" fmla="val 785"/>
                  <a:gd name="f220" fmla="*/ f1 1 974"/>
                  <a:gd name="f221" fmla="*/ f2 1 1757"/>
                  <a:gd name="f222" fmla="val f3"/>
                  <a:gd name="f223" fmla="val f4"/>
                  <a:gd name="f224" fmla="val f5"/>
                  <a:gd name="f225" fmla="+- f224 0 f222"/>
                  <a:gd name="f226" fmla="+- f223 0 f222"/>
                  <a:gd name="f227" fmla="*/ f226 1 974"/>
                  <a:gd name="f228" fmla="*/ f225 1 1757"/>
                  <a:gd name="f229" fmla="*/ f222 1 f227"/>
                  <a:gd name="f230" fmla="*/ f223 1 f227"/>
                  <a:gd name="f231" fmla="*/ f222 1 f228"/>
                  <a:gd name="f232" fmla="*/ f224 1 f228"/>
                  <a:gd name="f233" fmla="*/ f229 f220 1"/>
                  <a:gd name="f234" fmla="*/ f230 f220 1"/>
                  <a:gd name="f235" fmla="*/ f232 f221 1"/>
                  <a:gd name="f236" fmla="*/ f231 f22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3" t="f236" r="f234" b="f235"/>
                <a:pathLst>
                  <a:path w="974" h="1757">
                    <a:moveTo>
                      <a:pt x="f6" y="f7"/>
                    </a:moveTo>
                    <a:cubicBezTo>
                      <a:pt x="f8" y="f7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47" y="f59"/>
                    </a:cubicBezTo>
                    <a:cubicBezTo>
                      <a:pt x="f60" y="f61"/>
                      <a:pt x="f62" y="f63"/>
                      <a:pt x="f33" y="f64"/>
                    </a:cubicBezTo>
                    <a:cubicBezTo>
                      <a:pt x="f65" y="f66"/>
                      <a:pt x="f67" y="f68"/>
                      <a:pt x="f69" y="f70"/>
                    </a:cubicBezTo>
                    <a:cubicBezTo>
                      <a:pt x="f71" y="f72"/>
                      <a:pt x="f73" y="f74"/>
                      <a:pt x="f75" y="f76"/>
                    </a:cubicBezTo>
                    <a:cubicBezTo>
                      <a:pt x="f77" y="f78"/>
                      <a:pt x="f79" y="f80"/>
                      <a:pt x="f81" y="f82"/>
                    </a:cubicBezTo>
                    <a:cubicBezTo>
                      <a:pt x="f83" y="f84"/>
                      <a:pt x="f85" y="f86"/>
                      <a:pt x="f87" y="f88"/>
                    </a:cubicBez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96"/>
                      <a:pt x="f97" y="f98"/>
                      <a:pt x="f99" y="f100"/>
                    </a:cubicBezTo>
                    <a:cubicBezTo>
                      <a:pt x="f101" y="f102"/>
                      <a:pt x="f103" y="f104"/>
                      <a:pt x="f105" y="f106"/>
                    </a:cubicBezTo>
                    <a:cubicBezTo>
                      <a:pt x="f107" y="f32"/>
                      <a:pt x="f108" y="f109"/>
                      <a:pt x="f110" y="f111"/>
                    </a:cubicBezTo>
                    <a:cubicBezTo>
                      <a:pt x="f112" y="f113"/>
                      <a:pt x="f114" y="f115"/>
                      <a:pt x="f116" y="f117"/>
                    </a:cubicBezTo>
                    <a:cubicBezTo>
                      <a:pt x="f118" y="f119"/>
                      <a:pt x="f120" y="f7"/>
                      <a:pt x="f6" y="f7"/>
                    </a:cubicBezTo>
                    <a:close/>
                    <a:moveTo>
                      <a:pt x="f121" y="f5"/>
                    </a:moveTo>
                    <a:cubicBezTo>
                      <a:pt x="f122" y="f5"/>
                      <a:pt x="f123" y="f124"/>
                      <a:pt x="f125" y="f126"/>
                    </a:cubicBezTo>
                    <a:cubicBezTo>
                      <a:pt x="f127" y="f128"/>
                      <a:pt x="f129" y="f130"/>
                      <a:pt x="f131" y="f132"/>
                    </a:cubicBezTo>
                    <a:cubicBezTo>
                      <a:pt x="f133" y="f134"/>
                      <a:pt x="f135" y="f136"/>
                      <a:pt x="f137" y="f138"/>
                    </a:cubicBezTo>
                    <a:cubicBezTo>
                      <a:pt x="f139" y="f140"/>
                      <a:pt x="f141" y="f142"/>
                      <a:pt x="f143" y="f144"/>
                    </a:cubicBezTo>
                    <a:cubicBezTo>
                      <a:pt x="f145" y="f146"/>
                      <a:pt x="f147" y="f148"/>
                      <a:pt x="f149" y="f150"/>
                    </a:cubicBezTo>
                    <a:cubicBezTo>
                      <a:pt x="f151" y="f152"/>
                      <a:pt x="f153" y="f102"/>
                      <a:pt x="f3" y="f54"/>
                    </a:cubicBezTo>
                    <a:cubicBezTo>
                      <a:pt x="f154" y="f155"/>
                      <a:pt x="f156" y="f157"/>
                      <a:pt x="f18" y="f158"/>
                    </a:cubicBezTo>
                    <a:cubicBezTo>
                      <a:pt x="f22" y="f159"/>
                      <a:pt x="f160" y="f161"/>
                      <a:pt x="f162" y="f163"/>
                    </a:cubicBezTo>
                    <a:cubicBezTo>
                      <a:pt x="f164" y="f40"/>
                      <a:pt x="f165" y="f166"/>
                      <a:pt x="f167" y="f168"/>
                    </a:cubicBezTo>
                    <a:cubicBezTo>
                      <a:pt x="f143" y="f169"/>
                      <a:pt x="f170" y="f171"/>
                      <a:pt x="f172" y="f173"/>
                    </a:cubicBezTo>
                    <a:cubicBezTo>
                      <a:pt x="f174" y="f175"/>
                      <a:pt x="f176" y="f177"/>
                      <a:pt x="f119" y="f35"/>
                    </a:cubicBezTo>
                    <a:cubicBezTo>
                      <a:pt x="f154" y="f178"/>
                      <a:pt x="f179" y="f180"/>
                      <a:pt x="f181" y="f182"/>
                    </a:cubicBezTo>
                    <a:cubicBezTo>
                      <a:pt x="f183" y="f184"/>
                      <a:pt x="f185" y="f186"/>
                      <a:pt x="f187" y="f53"/>
                    </a:cubicBezTo>
                    <a:cubicBezTo>
                      <a:pt x="f188" y="f189"/>
                      <a:pt x="f190" y="f191"/>
                      <a:pt x="f192" y="f119"/>
                    </a:cubicBezTo>
                    <a:cubicBezTo>
                      <a:pt x="f193" y="f194"/>
                      <a:pt x="f195" y="f196"/>
                      <a:pt x="f197" y="f0"/>
                    </a:cubicBezTo>
                    <a:cubicBezTo>
                      <a:pt x="f198" y="f199"/>
                      <a:pt x="f200" y="f32"/>
                      <a:pt x="f201" y="f106"/>
                    </a:cubicBezTo>
                    <a:cubicBezTo>
                      <a:pt x="f202" y="f104"/>
                      <a:pt x="f203" y="f114"/>
                      <a:pt x="f204" y="f205"/>
                    </a:cubicBezTo>
                    <a:cubicBezTo>
                      <a:pt x="f206" y="f207"/>
                      <a:pt x="f208" y="f209"/>
                      <a:pt x="f210" y="f211"/>
                    </a:cubicBezTo>
                    <a:cubicBezTo>
                      <a:pt x="f212" y="f213"/>
                      <a:pt x="f214" y="f215"/>
                      <a:pt x="f216" y="f217"/>
                    </a:cubicBezTo>
                    <a:cubicBezTo>
                      <a:pt x="f152" y="f218"/>
                      <a:pt x="f219" y="f5"/>
                      <a:pt x="f121" y="f5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EEAFBBAD-CF84-EB4B-C6C9-5588668D990E}"/>
                  </a:ext>
                </a:extLst>
              </p:cNvPr>
              <p:cNvSpPr/>
              <p:nvPr/>
            </p:nvSpPr>
            <p:spPr>
              <a:xfrm>
                <a:off x="12604579" y="4739395"/>
                <a:ext cx="2770866" cy="389365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27"/>
                  <a:gd name="f4" fmla="val 3129"/>
                  <a:gd name="f5" fmla="val 788"/>
                  <a:gd name="f6" fmla="val 21"/>
                  <a:gd name="f7" fmla="val 1660"/>
                  <a:gd name="f8" fmla="val 762"/>
                  <a:gd name="f9" fmla="val 2211"/>
                  <a:gd name="f10" fmla="val 1601"/>
                  <a:gd name="f11" fmla="val 2231"/>
                  <a:gd name="f12" fmla="val 1633"/>
                  <a:gd name="f13" fmla="val 2232"/>
                  <a:gd name="f14" fmla="val 1674"/>
                  <a:gd name="f15" fmla="val 2213"/>
                  <a:gd name="f16" fmla="val 1707"/>
                  <a:gd name="f17" fmla="val 2097"/>
                  <a:gd name="f18" fmla="val 1896"/>
                  <a:gd name="f19" fmla="val 1729"/>
                  <a:gd name="f20" fmla="val 2562"/>
                  <a:gd name="f21" fmla="val 1935"/>
                  <a:gd name="f22" fmla="val 3075"/>
                  <a:gd name="f23" fmla="val 1950"/>
                  <a:gd name="f24" fmla="val 3111"/>
                  <a:gd name="f25" fmla="val 1909"/>
                  <a:gd name="f26" fmla="val 3143"/>
                  <a:gd name="f27" fmla="val 1876"/>
                  <a:gd name="f28" fmla="val 3122"/>
                  <a:gd name="f29" fmla="val 1499"/>
                  <a:gd name="f30" fmla="val 2880"/>
                  <a:gd name="f31" fmla="val 377"/>
                  <a:gd name="f32" fmla="val 2133"/>
                  <a:gd name="f33" fmla="val 231"/>
                  <a:gd name="f34" fmla="val 1703"/>
                  <a:gd name="f35" fmla="val 211"/>
                  <a:gd name="f36" fmla="val 1644"/>
                  <a:gd name="f37" fmla="val 189"/>
                  <a:gd name="f38" fmla="val 1586"/>
                  <a:gd name="f39" fmla="val 164"/>
                  <a:gd name="f40" fmla="val 1529"/>
                  <a:gd name="f41" fmla="val 61"/>
                  <a:gd name="f42" fmla="val 1295"/>
                  <a:gd name="f43" fmla="val -140"/>
                  <a:gd name="f44" fmla="val 725"/>
                  <a:gd name="f45" fmla="val 151"/>
                  <a:gd name="f46" fmla="val 354"/>
                  <a:gd name="f47" fmla="val 526"/>
                  <a:gd name="f48" fmla="val -124"/>
                  <a:gd name="f49" fmla="*/ f0 1 2227"/>
                  <a:gd name="f50" fmla="*/ f1 1 3129"/>
                  <a:gd name="f51" fmla="val f2"/>
                  <a:gd name="f52" fmla="val f3"/>
                  <a:gd name="f53" fmla="val f4"/>
                  <a:gd name="f54" fmla="+- f53 0 f51"/>
                  <a:gd name="f55" fmla="+- f52 0 f51"/>
                  <a:gd name="f56" fmla="*/ f55 1 2227"/>
                  <a:gd name="f57" fmla="*/ f54 1 3129"/>
                  <a:gd name="f58" fmla="*/ f51 1 f56"/>
                  <a:gd name="f59" fmla="*/ f52 1 f56"/>
                  <a:gd name="f60" fmla="*/ f51 1 f57"/>
                  <a:gd name="f61" fmla="*/ f53 1 f57"/>
                  <a:gd name="f62" fmla="*/ f58 f49 1"/>
                  <a:gd name="f63" fmla="*/ f59 f49 1"/>
                  <a:gd name="f64" fmla="*/ f61 f50 1"/>
                  <a:gd name="f65" fmla="*/ f60 f5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2" t="f65" r="f63" b="f64"/>
                <a:pathLst>
                  <a:path w="2227" h="3129">
                    <a:moveTo>
                      <a:pt x="f5" y="f6"/>
                    </a:moveTo>
                    <a:cubicBezTo>
                      <a:pt x="f5" y="f6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3" y="f44"/>
                      <a:pt x="f45" y="f46"/>
                    </a:cubicBezTo>
                    <a:cubicBezTo>
                      <a:pt x="f47" y="f48"/>
                      <a:pt x="f5" y="f6"/>
                      <a:pt x="f5" y="f6"/>
                    </a:cubicBezTo>
                    <a:close/>
                  </a:path>
                </a:pathLst>
              </a:custGeom>
              <a:solidFill>
                <a:srgbClr val="F9C74B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6583B503-93EB-FD6B-0C3C-46089DC4DE7E}"/>
                  </a:ext>
                </a:extLst>
              </p:cNvPr>
              <p:cNvSpPr/>
              <p:nvPr/>
            </p:nvSpPr>
            <p:spPr>
              <a:xfrm>
                <a:off x="12641926" y="5511155"/>
                <a:ext cx="2373780" cy="312189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08"/>
                  <a:gd name="f4" fmla="val 2509"/>
                  <a:gd name="f5" fmla="val 531"/>
                  <a:gd name="f6" fmla="val 356"/>
                  <a:gd name="f7" fmla="val 387"/>
                  <a:gd name="f8" fmla="val 496"/>
                  <a:gd name="f9" fmla="val 34"/>
                  <a:gd name="f10" fmla="val 665"/>
                  <a:gd name="f11" fmla="val 92"/>
                  <a:gd name="f12" fmla="val 814"/>
                  <a:gd name="f13" fmla="val 134"/>
                  <a:gd name="f14" fmla="val 909"/>
                  <a:gd name="f15" fmla="val 159"/>
                  <a:gd name="f16" fmla="val 966"/>
                  <a:gd name="f17" fmla="val 181"/>
                  <a:gd name="f18" fmla="val 1024"/>
                  <a:gd name="f19" fmla="val 201"/>
                  <a:gd name="f20" fmla="val 1083"/>
                  <a:gd name="f21" fmla="val 347"/>
                  <a:gd name="f22" fmla="val 1514"/>
                  <a:gd name="f23" fmla="val 1469"/>
                  <a:gd name="f24" fmla="val 2261"/>
                  <a:gd name="f25" fmla="val 1846"/>
                  <a:gd name="f26" fmla="val 2503"/>
                  <a:gd name="f27" fmla="val 1879"/>
                  <a:gd name="f28" fmla="val 2524"/>
                  <a:gd name="f29" fmla="val 1920"/>
                  <a:gd name="f30" fmla="val 2492"/>
                  <a:gd name="f31" fmla="val 1905"/>
                  <a:gd name="f32" fmla="val 2456"/>
                  <a:gd name="f33" fmla="val 1845"/>
                  <a:gd name="f34" fmla="val 2304"/>
                  <a:gd name="f35" fmla="val 1834"/>
                  <a:gd name="f36" fmla="val 2138"/>
                  <a:gd name="f37" fmla="val 1852"/>
                  <a:gd name="f38" fmla="val 1976"/>
                  <a:gd name="f39" fmla="val 1214"/>
                  <a:gd name="f40" fmla="val 1665"/>
                  <a:gd name="f41" fmla="*/ f0 1 1908"/>
                  <a:gd name="f42" fmla="*/ f1 1 2509"/>
                  <a:gd name="f43" fmla="val f2"/>
                  <a:gd name="f44" fmla="val f3"/>
                  <a:gd name="f45" fmla="val f4"/>
                  <a:gd name="f46" fmla="+- f45 0 f43"/>
                  <a:gd name="f47" fmla="+- f44 0 f43"/>
                  <a:gd name="f48" fmla="*/ f47 1 1908"/>
                  <a:gd name="f49" fmla="*/ f46 1 2509"/>
                  <a:gd name="f50" fmla="*/ f43 1 f48"/>
                  <a:gd name="f51" fmla="*/ f44 1 f48"/>
                  <a:gd name="f52" fmla="*/ f43 1 f49"/>
                  <a:gd name="f53" fmla="*/ f45 1 f49"/>
                  <a:gd name="f54" fmla="*/ f50 f41 1"/>
                  <a:gd name="f55" fmla="*/ f51 f41 1"/>
                  <a:gd name="f56" fmla="*/ f53 f42 1"/>
                  <a:gd name="f57" fmla="*/ f52 f4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4" t="f57" r="f55" b="f56"/>
                <a:pathLst>
                  <a:path w="1908" h="2509">
                    <a:moveTo>
                      <a:pt x="f5" y="f6"/>
                    </a:moveTo>
                    <a:lnTo>
                      <a:pt x="f7" y="f2"/>
                    </a:lnTo>
                    <a:lnTo>
                      <a:pt x="f2" y="f8"/>
                    </a:ln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18"/>
                      <a:pt x="f19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32"/>
                    </a:cubicBezTo>
                    <a:cubicBezTo>
                      <a:pt x="f33" y="f34"/>
                      <a:pt x="f35" y="f36"/>
                      <a:pt x="f37" y="f38"/>
                    </a:cubicBezTo>
                    <a:cubicBezTo>
                      <a:pt x="f39" y="f40"/>
                      <a:pt x="f5" y="f6"/>
                      <a:pt x="f5" y="f6"/>
                    </a:cubicBezTo>
                    <a:close/>
                  </a:path>
                </a:pathLst>
              </a:custGeom>
              <a:solidFill>
                <a:srgbClr val="F6B13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45E39B4A-07C0-852E-C53E-7E63BBA0C382}"/>
                  </a:ext>
                </a:extLst>
              </p:cNvPr>
              <p:cNvSpPr/>
              <p:nvPr/>
            </p:nvSpPr>
            <p:spPr>
              <a:xfrm>
                <a:off x="12605824" y="4725702"/>
                <a:ext cx="2788293" cy="391232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41"/>
                  <a:gd name="f4" fmla="val 3144"/>
                  <a:gd name="f5" fmla="val 1905"/>
                  <a:gd name="f6" fmla="val 1897"/>
                  <a:gd name="f7" fmla="val 1888"/>
                  <a:gd name="f8" fmla="val 3142"/>
                  <a:gd name="f9" fmla="val 1880"/>
                  <a:gd name="f10" fmla="val 3136"/>
                  <a:gd name="f11" fmla="val 1530"/>
                  <a:gd name="f12" fmla="val 2912"/>
                  <a:gd name="f13" fmla="val 379"/>
                  <a:gd name="f14" fmla="val 2149"/>
                  <a:gd name="f15" fmla="val 231"/>
                  <a:gd name="f16" fmla="val 1713"/>
                  <a:gd name="f17" fmla="val 207"/>
                  <a:gd name="f18" fmla="val 1642"/>
                  <a:gd name="f19" fmla="val 187"/>
                  <a:gd name="f20" fmla="val 1589"/>
                  <a:gd name="f21" fmla="val 165"/>
                  <a:gd name="f22" fmla="val 1540"/>
                  <a:gd name="f23" fmla="val 63"/>
                  <a:gd name="f24" fmla="val 1309"/>
                  <a:gd name="f25" fmla="val -142"/>
                  <a:gd name="f26" fmla="val 733"/>
                  <a:gd name="f27" fmla="val 153"/>
                  <a:gd name="f28" fmla="val 357"/>
                  <a:gd name="f29" fmla="val 527"/>
                  <a:gd name="f30" fmla="val -120"/>
                  <a:gd name="f31" fmla="val 788"/>
                  <a:gd name="f32" fmla="val 17"/>
                  <a:gd name="f33" fmla="val 798"/>
                  <a:gd name="f34" fmla="val 23"/>
                  <a:gd name="f35" fmla="val 805"/>
                  <a:gd name="f36" fmla="val 28"/>
                  <a:gd name="f37" fmla="val 1317"/>
                  <a:gd name="f38" fmla="val 464"/>
                  <a:gd name="f39" fmla="val 1798"/>
                  <a:gd name="f40" fmla="val 1037"/>
                  <a:gd name="f41" fmla="val 1801"/>
                  <a:gd name="f42" fmla="val 1040"/>
                  <a:gd name="f43" fmla="val 1045"/>
                  <a:gd name="f44" fmla="val 1797"/>
                  <a:gd name="f45" fmla="val 1048"/>
                  <a:gd name="f46" fmla="val 1794"/>
                  <a:gd name="f47" fmla="val 1050"/>
                  <a:gd name="f48" fmla="val 1789"/>
                  <a:gd name="f49" fmla="val 1787"/>
                  <a:gd name="f50" fmla="val 1047"/>
                  <a:gd name="f51" fmla="val 1307"/>
                  <a:gd name="f52" fmla="val 474"/>
                  <a:gd name="f53" fmla="val 796"/>
                  <a:gd name="f54" fmla="val 39"/>
                  <a:gd name="f55" fmla="val 791"/>
                  <a:gd name="f56" fmla="val 34"/>
                  <a:gd name="f57" fmla="val 789"/>
                  <a:gd name="f58" fmla="val 530"/>
                  <a:gd name="f59" fmla="val -100"/>
                  <a:gd name="f60" fmla="val 164"/>
                  <a:gd name="f61" fmla="val 366"/>
                  <a:gd name="f62" fmla="val -126"/>
                  <a:gd name="f63" fmla="val 736"/>
                  <a:gd name="f64" fmla="val 77"/>
                  <a:gd name="f65" fmla="val 1306"/>
                  <a:gd name="f66" fmla="val 178"/>
                  <a:gd name="f67" fmla="val 1534"/>
                  <a:gd name="f68" fmla="val 200"/>
                  <a:gd name="f69" fmla="val 1584"/>
                  <a:gd name="f70" fmla="val 220"/>
                  <a:gd name="f71" fmla="val 1637"/>
                  <a:gd name="f72" fmla="val 245"/>
                  <a:gd name="f73" fmla="val 1708"/>
                  <a:gd name="f74" fmla="val 391"/>
                  <a:gd name="f75" fmla="val 2141"/>
                  <a:gd name="f76" fmla="val 1539"/>
                  <a:gd name="f77" fmla="val 2901"/>
                  <a:gd name="f78" fmla="val 3124"/>
                  <a:gd name="f79" fmla="val 1903"/>
                  <a:gd name="f80" fmla="val 3134"/>
                  <a:gd name="f81" fmla="val 1918"/>
                  <a:gd name="f82" fmla="val 3129"/>
                  <a:gd name="f83" fmla="val 1927"/>
                  <a:gd name="f84" fmla="val 3122"/>
                  <a:gd name="f85" fmla="val 1935"/>
                  <a:gd name="f86" fmla="val 3114"/>
                  <a:gd name="f87" fmla="val 1942"/>
                  <a:gd name="f88" fmla="val 3101"/>
                  <a:gd name="f89" fmla="val 1936"/>
                  <a:gd name="f90" fmla="val 3086"/>
                  <a:gd name="f91" fmla="val 1729"/>
                  <a:gd name="f92" fmla="val 2570"/>
                  <a:gd name="f93" fmla="val 2096"/>
                  <a:gd name="f94" fmla="val 1904"/>
                  <a:gd name="f95" fmla="val 2213"/>
                  <a:gd name="f96" fmla="val 1711"/>
                  <a:gd name="f97" fmla="val 2232"/>
                  <a:gd name="f98" fmla="val 1680"/>
                  <a:gd name="f99" fmla="val 2231"/>
                  <a:gd name="f100" fmla="val 1643"/>
                  <a:gd name="f101" fmla="val 1613"/>
                  <a:gd name="f102" fmla="val 2150"/>
                  <a:gd name="f103" fmla="val 1519"/>
                  <a:gd name="f104" fmla="val 2082"/>
                  <a:gd name="f105" fmla="val 1421"/>
                  <a:gd name="f106" fmla="val 2007"/>
                  <a:gd name="f107" fmla="val 1322"/>
                  <a:gd name="f108" fmla="val 2005"/>
                  <a:gd name="f109" fmla="val 1320"/>
                  <a:gd name="f110" fmla="val 1315"/>
                  <a:gd name="f111" fmla="val 2009"/>
                  <a:gd name="f112" fmla="val 1313"/>
                  <a:gd name="f113" fmla="val 2012"/>
                  <a:gd name="f114" fmla="val 1310"/>
                  <a:gd name="f115" fmla="val 2016"/>
                  <a:gd name="f116" fmla="val 1311"/>
                  <a:gd name="f117" fmla="val 2019"/>
                  <a:gd name="f118" fmla="val 1314"/>
                  <a:gd name="f119" fmla="val 2093"/>
                  <a:gd name="f120" fmla="val 1413"/>
                  <a:gd name="f121" fmla="val 2163"/>
                  <a:gd name="f122" fmla="val 1511"/>
                  <a:gd name="f123" fmla="val 2224"/>
                  <a:gd name="f124" fmla="val 1605"/>
                  <a:gd name="f125" fmla="val 2247"/>
                  <a:gd name="f126" fmla="val 1640"/>
                  <a:gd name="f127" fmla="val 2248"/>
                  <a:gd name="f128" fmla="val 1683"/>
                  <a:gd name="f129" fmla="val 2225"/>
                  <a:gd name="f130" fmla="val 1719"/>
                  <a:gd name="f131" fmla="val 2109"/>
                  <a:gd name="f132" fmla="val 1910"/>
                  <a:gd name="f133" fmla="val 1745"/>
                  <a:gd name="f134" fmla="val 2571"/>
                  <a:gd name="f135" fmla="val 1950"/>
                  <a:gd name="f136" fmla="val 3080"/>
                  <a:gd name="f137" fmla="val 1957"/>
                  <a:gd name="f138" fmla="val 3099"/>
                  <a:gd name="f139" fmla="val 1952"/>
                  <a:gd name="f140" fmla="val 3120"/>
                  <a:gd name="f141" fmla="val 3133"/>
                  <a:gd name="f142" fmla="val 1928"/>
                  <a:gd name="f143" fmla="val 3140"/>
                  <a:gd name="f144" fmla="val 1917"/>
                  <a:gd name="f145" fmla="*/ f0 1 2241"/>
                  <a:gd name="f146" fmla="*/ f1 1 3144"/>
                  <a:gd name="f147" fmla="val f2"/>
                  <a:gd name="f148" fmla="val f3"/>
                  <a:gd name="f149" fmla="val f4"/>
                  <a:gd name="f150" fmla="+- f149 0 f147"/>
                  <a:gd name="f151" fmla="+- f148 0 f147"/>
                  <a:gd name="f152" fmla="*/ f151 1 2241"/>
                  <a:gd name="f153" fmla="*/ f150 1 3144"/>
                  <a:gd name="f154" fmla="*/ f147 1 f152"/>
                  <a:gd name="f155" fmla="*/ f148 1 f152"/>
                  <a:gd name="f156" fmla="*/ f147 1 f153"/>
                  <a:gd name="f157" fmla="*/ f149 1 f153"/>
                  <a:gd name="f158" fmla="*/ f154 f145 1"/>
                  <a:gd name="f159" fmla="*/ f155 f145 1"/>
                  <a:gd name="f160" fmla="*/ f157 f146 1"/>
                  <a:gd name="f161" fmla="*/ f156 f14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8" t="f161" r="f159" b="f160"/>
                <a:pathLst>
                  <a:path w="2241" h="3144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1" y="f43"/>
                      <a:pt x="f44" y="f45"/>
                    </a:cubicBezTo>
                    <a:cubicBezTo>
                      <a:pt x="f46" y="f47"/>
                      <a:pt x="f48" y="f47"/>
                      <a:pt x="f49" y="f50"/>
                    </a:cubicBez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6"/>
                      <a:pt x="f58" y="f59"/>
                      <a:pt x="f60" y="f61"/>
                    </a:cubicBezTo>
                    <a:cubicBezTo>
                      <a:pt x="f62" y="f63"/>
                      <a:pt x="f64" y="f65"/>
                      <a:pt x="f66" y="f67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6" y="f77"/>
                      <a:pt x="f7" y="f78"/>
                    </a:cubicBezTo>
                    <a:cubicBezTo>
                      <a:pt x="f79" y="f80"/>
                      <a:pt x="f81" y="f82"/>
                      <a:pt x="f83" y="f84"/>
                    </a:cubicBezTo>
                    <a:cubicBezTo>
                      <a:pt x="f85" y="f86"/>
                      <a:pt x="f87" y="f88"/>
                      <a:pt x="f89" y="f90"/>
                    </a:cubicBezTo>
                    <a:cubicBezTo>
                      <a:pt x="f91" y="f92"/>
                      <a:pt x="f93" y="f94"/>
                      <a:pt x="f95" y="f96"/>
                    </a:cubicBezTo>
                    <a:cubicBezTo>
                      <a:pt x="f97" y="f98"/>
                      <a:pt x="f99" y="f100"/>
                      <a:pt x="f95" y="f101"/>
                    </a:cubicBezTo>
                    <a:cubicBezTo>
                      <a:pt x="f102" y="f103"/>
                      <a:pt x="f104" y="f105"/>
                      <a:pt x="f106" y="f107"/>
                    </a:cubicBezTo>
                    <a:cubicBezTo>
                      <a:pt x="f108" y="f109"/>
                      <a:pt x="f108" y="f110"/>
                      <a:pt x="f111" y="f112"/>
                    </a:cubicBezTo>
                    <a:cubicBezTo>
                      <a:pt x="f113" y="f114"/>
                      <a:pt x="f115" y="f116"/>
                      <a:pt x="f117" y="f118"/>
                    </a:cubicBezTo>
                    <a:cubicBezTo>
                      <a:pt x="f119" y="f120"/>
                      <a:pt x="f121" y="f122"/>
                      <a:pt x="f123" y="f124"/>
                    </a:cubicBezTo>
                    <a:cubicBezTo>
                      <a:pt x="f125" y="f126"/>
                      <a:pt x="f127" y="f128"/>
                      <a:pt x="f129" y="f130"/>
                    </a:cubicBezTo>
                    <a:cubicBezTo>
                      <a:pt x="f131" y="f132"/>
                      <a:pt x="f133" y="f134"/>
                      <a:pt x="f135" y="f136"/>
                    </a:cubicBezTo>
                    <a:cubicBezTo>
                      <a:pt x="f137" y="f138"/>
                      <a:pt x="f139" y="f140"/>
                      <a:pt x="f89" y="f141"/>
                    </a:cubicBezTo>
                    <a:cubicBezTo>
                      <a:pt x="f142" y="f143"/>
                      <a:pt x="f144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9FA85A08-97DB-D1E8-CDB3-6AF58ECCE00A}"/>
                  </a:ext>
                </a:extLst>
              </p:cNvPr>
              <p:cNvSpPr/>
              <p:nvPr/>
            </p:nvSpPr>
            <p:spPr>
              <a:xfrm>
                <a:off x="10586805" y="4648526"/>
                <a:ext cx="3487853" cy="342935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803"/>
                  <a:gd name="f4" fmla="val 2756"/>
                  <a:gd name="f5" fmla="val 2299"/>
                  <a:gd name="f6" fmla="val 35"/>
                  <a:gd name="f7" fmla="val 2927"/>
                  <a:gd name="f8" fmla="val 173"/>
                  <a:gd name="f9" fmla="val 2782"/>
                  <a:gd name="f10" fmla="val 967"/>
                  <a:gd name="f11" fmla="val 2645"/>
                  <a:gd name="f12" fmla="val 1716"/>
                  <a:gd name="f13" fmla="val 1622"/>
                  <a:gd name="f14" fmla="val 2428"/>
                  <a:gd name="f15" fmla="val 1398"/>
                  <a:gd name="f16" fmla="val 2738"/>
                  <a:gd name="f17" fmla="val 1382"/>
                  <a:gd name="f18" fmla="val 2760"/>
                  <a:gd name="f19" fmla="val 1349"/>
                  <a:gd name="f20" fmla="val 2762"/>
                  <a:gd name="f21" fmla="val 1331"/>
                  <a:gd name="f22" fmla="val 2741"/>
                  <a:gd name="f23" fmla="val 1227"/>
                  <a:gd name="f24" fmla="val 2621"/>
                  <a:gd name="f25" fmla="val 880"/>
                  <a:gd name="f26" fmla="val 2314"/>
                  <a:gd name="f27" fmla="val 43"/>
                  <a:gd name="f28" fmla="val 2286"/>
                  <a:gd name="f29" fmla="val 9"/>
                  <a:gd name="f30" fmla="val 2285"/>
                  <a:gd name="f31" fmla="val -11"/>
                  <a:gd name="f32" fmla="val 2249"/>
                  <a:gd name="f33" fmla="val 7"/>
                  <a:gd name="f34" fmla="val 2220"/>
                  <a:gd name="f35" fmla="val 698"/>
                  <a:gd name="f36" fmla="val 1125"/>
                  <a:gd name="f37" fmla="val 1657"/>
                  <a:gd name="f38" fmla="val -234"/>
                  <a:gd name="f39" fmla="*/ f0 1 2803"/>
                  <a:gd name="f40" fmla="*/ f1 1 2756"/>
                  <a:gd name="f41" fmla="val f2"/>
                  <a:gd name="f42" fmla="val f3"/>
                  <a:gd name="f43" fmla="val f4"/>
                  <a:gd name="f44" fmla="+- f43 0 f41"/>
                  <a:gd name="f45" fmla="+- f42 0 f41"/>
                  <a:gd name="f46" fmla="*/ f45 1 2803"/>
                  <a:gd name="f47" fmla="*/ f44 1 2756"/>
                  <a:gd name="f48" fmla="*/ f41 1 f46"/>
                  <a:gd name="f49" fmla="*/ f42 1 f46"/>
                  <a:gd name="f50" fmla="*/ f41 1 f47"/>
                  <a:gd name="f51" fmla="*/ f43 1 f47"/>
                  <a:gd name="f52" fmla="*/ f48 f39 1"/>
                  <a:gd name="f53" fmla="*/ f49 f39 1"/>
                  <a:gd name="f54" fmla="*/ f51 f40 1"/>
                  <a:gd name="f55" fmla="*/ f50 f4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2" t="f55" r="f53" b="f54"/>
                <a:pathLst>
                  <a:path w="2803" h="2756">
                    <a:moveTo>
                      <a:pt x="f5" y="f6"/>
                    </a:moveTo>
                    <a:cubicBezTo>
                      <a:pt x="f5" y="f6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lnTo>
                      <a:pt x="f35" y="f36"/>
                    </a:lnTo>
                    <a:cubicBezTo>
                      <a:pt x="f35" y="f36"/>
                      <a:pt x="f37" y="f38"/>
                      <a:pt x="f5" y="f6"/>
                    </a:cubicBezTo>
                    <a:close/>
                  </a:path>
                </a:pathLst>
              </a:custGeom>
              <a:solidFill>
                <a:srgbClr val="F9C74B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F2F07CF-2D1E-3CFD-EDEF-4000BD2DBE73}"/>
                  </a:ext>
                </a:extLst>
              </p:cNvPr>
              <p:cNvSpPr/>
              <p:nvPr/>
            </p:nvSpPr>
            <p:spPr>
              <a:xfrm>
                <a:off x="11745689" y="4659729"/>
                <a:ext cx="1788736" cy="314056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38"/>
                  <a:gd name="f4" fmla="val 2524"/>
                  <a:gd name="f5" fmla="val 2457"/>
                  <a:gd name="f6" fmla="val 49"/>
                  <a:gd name="f7" fmla="val 2479"/>
                  <a:gd name="f8" fmla="val 94"/>
                  <a:gd name="f9" fmla="val 2501"/>
                  <a:gd name="f10" fmla="val 133"/>
                  <a:gd name="f11" fmla="val 466"/>
                  <a:gd name="f12" fmla="val 2148"/>
                  <a:gd name="f13" fmla="val 965"/>
                  <a:gd name="f14" fmla="val 1561"/>
                  <a:gd name="f15" fmla="val 1274"/>
                  <a:gd name="f16" fmla="val 1085"/>
                  <a:gd name="f17" fmla="val 1430"/>
                  <a:gd name="f18" fmla="val 846"/>
                  <a:gd name="f19" fmla="val 1475"/>
                  <a:gd name="f20" fmla="val 619"/>
                  <a:gd name="f21" fmla="val 1408"/>
                  <a:gd name="f22" fmla="val 410"/>
                  <a:gd name="f23" fmla="val 1348"/>
                  <a:gd name="f24" fmla="val 223"/>
                  <a:gd name="f25" fmla="val 1210"/>
                  <a:gd name="f26" fmla="val 89"/>
                  <a:gd name="f27" fmla="val 1087"/>
                  <a:gd name="f28" fmla="val 1027"/>
                  <a:gd name="f29" fmla="val 12"/>
                  <a:gd name="f30" fmla="val 968"/>
                  <a:gd name="f31" fmla="val 31"/>
                  <a:gd name="f32" fmla="val 907"/>
                  <a:gd name="f33" fmla="val 57"/>
                  <a:gd name="f34" fmla="val 1025"/>
                  <a:gd name="f35" fmla="val 123"/>
                  <a:gd name="f36" fmla="val 1207"/>
                  <a:gd name="f37" fmla="val 254"/>
                  <a:gd name="f38" fmla="val 1271"/>
                  <a:gd name="f39" fmla="val 454"/>
                  <a:gd name="f40" fmla="val 1325"/>
                  <a:gd name="f41" fmla="val 620"/>
                  <a:gd name="f42" fmla="val 1285"/>
                  <a:gd name="f43" fmla="val 806"/>
                  <a:gd name="f44" fmla="val 1155"/>
                  <a:gd name="f45" fmla="val 1007"/>
                  <a:gd name="f46" fmla="val 841"/>
                  <a:gd name="f47" fmla="val 1488"/>
                  <a:gd name="f48" fmla="val 330"/>
                  <a:gd name="f49" fmla="val 2087"/>
                  <a:gd name="f50" fmla="*/ f0 1 1438"/>
                  <a:gd name="f51" fmla="*/ f1 1 2524"/>
                  <a:gd name="f52" fmla="val f2"/>
                  <a:gd name="f53" fmla="val f3"/>
                  <a:gd name="f54" fmla="val f4"/>
                  <a:gd name="f55" fmla="+- f54 0 f52"/>
                  <a:gd name="f56" fmla="+- f53 0 f52"/>
                  <a:gd name="f57" fmla="*/ f56 1 1438"/>
                  <a:gd name="f58" fmla="*/ f55 1 2524"/>
                  <a:gd name="f59" fmla="*/ f52 1 f57"/>
                  <a:gd name="f60" fmla="*/ f53 1 f57"/>
                  <a:gd name="f61" fmla="*/ f52 1 f58"/>
                  <a:gd name="f62" fmla="*/ f54 1 f58"/>
                  <a:gd name="f63" fmla="*/ f59 f50 1"/>
                  <a:gd name="f64" fmla="*/ f60 f50 1"/>
                  <a:gd name="f65" fmla="*/ f62 f51 1"/>
                  <a:gd name="f66" fmla="*/ f61 f5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3" t="f66" r="f64" b="f65"/>
                <a:pathLst>
                  <a:path w="1438" h="2524">
                    <a:moveTo>
                      <a:pt x="f2" y="f5"/>
                    </a:moveTo>
                    <a:cubicBezTo>
                      <a:pt x="f6" y="f7"/>
                      <a:pt x="f8" y="f9"/>
                      <a:pt x="f10" y="f4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"/>
                    </a:cubicBezTo>
                    <a:cubicBezTo>
                      <a:pt x="f28" y="f29"/>
                      <a:pt x="f30" y="f31"/>
                      <a:pt x="f32" y="f33"/>
                    </a:cubicBezTo>
                    <a:cubicBezTo>
                      <a:pt x="f34" y="f35"/>
                      <a:pt x="f36" y="f37"/>
                      <a:pt x="f38" y="f39"/>
                    </a:cubicBezTo>
                    <a:cubicBezTo>
                      <a:pt x="f40" y="f41"/>
                      <a:pt x="f42" y="f43"/>
                      <a:pt x="f44" y="f45"/>
                    </a:cubicBezTo>
                    <a:cubicBezTo>
                      <a:pt x="f46" y="f47"/>
                      <a:pt x="f48" y="f49"/>
                      <a:pt x="f2" y="f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49D64E5E-C29A-9327-FC26-BB1DE3CB5337}"/>
                  </a:ext>
                </a:extLst>
              </p:cNvPr>
              <p:cNvSpPr/>
              <p:nvPr/>
            </p:nvSpPr>
            <p:spPr>
              <a:xfrm>
                <a:off x="11730752" y="4652261"/>
                <a:ext cx="1812391" cy="315923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57"/>
                  <a:gd name="f4" fmla="val 2539"/>
                  <a:gd name="f5" fmla="val 24"/>
                  <a:gd name="f6" fmla="val 2461"/>
                  <a:gd name="f7" fmla="val 66"/>
                  <a:gd name="f8" fmla="val 2480"/>
                  <a:gd name="f9" fmla="val 106"/>
                  <a:gd name="f10" fmla="val 2499"/>
                  <a:gd name="f11" fmla="val 144"/>
                  <a:gd name="f12" fmla="val 2521"/>
                  <a:gd name="f13" fmla="val 496"/>
                  <a:gd name="f14" fmla="val 2123"/>
                  <a:gd name="f15" fmla="val 977"/>
                  <a:gd name="f16" fmla="val 1553"/>
                  <a:gd name="f17" fmla="val 1280"/>
                  <a:gd name="f18" fmla="val 1087"/>
                  <a:gd name="f19" fmla="val 1435"/>
                  <a:gd name="f20" fmla="val 851"/>
                  <a:gd name="f21" fmla="val 1480"/>
                  <a:gd name="f22" fmla="val 625"/>
                  <a:gd name="f23" fmla="val 1413"/>
                  <a:gd name="f24" fmla="val 418"/>
                  <a:gd name="f25" fmla="val 1353"/>
                  <a:gd name="f26" fmla="val 228"/>
                  <a:gd name="f27" fmla="val 1208"/>
                  <a:gd name="f28" fmla="val 94"/>
                  <a:gd name="f29" fmla="val 1097"/>
                  <a:gd name="f30" fmla="val 14"/>
                  <a:gd name="f31" fmla="val 1045"/>
                  <a:gd name="f32" fmla="val 991"/>
                  <a:gd name="f33" fmla="val 40"/>
                  <a:gd name="f34" fmla="val 935"/>
                  <a:gd name="f35" fmla="val 63"/>
                  <a:gd name="f36" fmla="val 1046"/>
                  <a:gd name="f37" fmla="val 128"/>
                  <a:gd name="f38" fmla="val 1227"/>
                  <a:gd name="f39" fmla="val 260"/>
                  <a:gd name="f40" fmla="val 1290"/>
                  <a:gd name="f41" fmla="val 457"/>
                  <a:gd name="f42" fmla="val 1344"/>
                  <a:gd name="f43" fmla="val 626"/>
                  <a:gd name="f44" fmla="val 1304"/>
                  <a:gd name="f45" fmla="val 814"/>
                  <a:gd name="f46" fmla="val 1172"/>
                  <a:gd name="f47" fmla="val 1017"/>
                  <a:gd name="f48" fmla="val 868"/>
                  <a:gd name="f49" fmla="val 1485"/>
                  <a:gd name="f50" fmla="val 382"/>
                  <a:gd name="f51" fmla="val 2058"/>
                  <a:gd name="f52" fmla="val 146"/>
                  <a:gd name="f53" fmla="val 142"/>
                  <a:gd name="f54" fmla="val 2536"/>
                  <a:gd name="f55" fmla="val 101"/>
                  <a:gd name="f56" fmla="val 2512"/>
                  <a:gd name="f57" fmla="val 56"/>
                  <a:gd name="f58" fmla="val 2491"/>
                  <a:gd name="f59" fmla="val 10"/>
                  <a:gd name="f60" fmla="val 2470"/>
                  <a:gd name="f61" fmla="val 2466"/>
                  <a:gd name="f62" fmla="val 7"/>
                  <a:gd name="f63" fmla="val 2459"/>
                  <a:gd name="f64" fmla="val 365"/>
                  <a:gd name="f65" fmla="val 2056"/>
                  <a:gd name="f66" fmla="val 855"/>
                  <a:gd name="f67" fmla="val 1479"/>
                  <a:gd name="f68" fmla="val 1161"/>
                  <a:gd name="f69" fmla="val 1010"/>
                  <a:gd name="f70" fmla="val 810"/>
                  <a:gd name="f71" fmla="val 1329"/>
                  <a:gd name="f72" fmla="val 1277"/>
                  <a:gd name="f73" fmla="val 462"/>
                  <a:gd name="f74" fmla="val 1212"/>
                  <a:gd name="f75" fmla="val 261"/>
                  <a:gd name="f76" fmla="val 1023"/>
                  <a:gd name="f77" fmla="val 130"/>
                  <a:gd name="f78" fmla="val 916"/>
                  <a:gd name="f79" fmla="val 69"/>
                  <a:gd name="f80" fmla="val 903"/>
                  <a:gd name="f81" fmla="val 62"/>
                  <a:gd name="f82" fmla="val 979"/>
                  <a:gd name="f83" fmla="val 29"/>
                  <a:gd name="f84" fmla="val 1040"/>
                  <a:gd name="f85" fmla="val 1098"/>
                  <a:gd name="f86" fmla="val 1101"/>
                  <a:gd name="f87" fmla="val 1103"/>
                  <a:gd name="f88" fmla="val 2"/>
                  <a:gd name="f89" fmla="val 1216"/>
                  <a:gd name="f90" fmla="val 82"/>
                  <a:gd name="f91" fmla="val 1364"/>
                  <a:gd name="f92" fmla="val 219"/>
                  <a:gd name="f93" fmla="val 1427"/>
                  <a:gd name="f94" fmla="val 413"/>
                  <a:gd name="f95" fmla="val 1494"/>
                  <a:gd name="f96" fmla="val 1450"/>
                  <a:gd name="f97" fmla="val 854"/>
                  <a:gd name="f98" fmla="val 1292"/>
                  <a:gd name="f99" fmla="val 1096"/>
                  <a:gd name="f100" fmla="val 988"/>
                  <a:gd name="f101" fmla="val 1563"/>
                  <a:gd name="f102" fmla="val 503"/>
                  <a:gd name="f103" fmla="val 2137"/>
                  <a:gd name="f104" fmla="val 151"/>
                  <a:gd name="f105" fmla="val 2535"/>
                  <a:gd name="f106" fmla="*/ f0 1 1457"/>
                  <a:gd name="f107" fmla="*/ f1 1 2539"/>
                  <a:gd name="f108" fmla="val f2"/>
                  <a:gd name="f109" fmla="val f3"/>
                  <a:gd name="f110" fmla="val f4"/>
                  <a:gd name="f111" fmla="+- f110 0 f108"/>
                  <a:gd name="f112" fmla="+- f109 0 f108"/>
                  <a:gd name="f113" fmla="*/ f112 1 1457"/>
                  <a:gd name="f114" fmla="*/ f111 1 2539"/>
                  <a:gd name="f115" fmla="*/ f108 1 f113"/>
                  <a:gd name="f116" fmla="*/ f109 1 f113"/>
                  <a:gd name="f117" fmla="*/ f108 1 f114"/>
                  <a:gd name="f118" fmla="*/ f110 1 f114"/>
                  <a:gd name="f119" fmla="*/ f115 f106 1"/>
                  <a:gd name="f120" fmla="*/ f116 f106 1"/>
                  <a:gd name="f121" fmla="*/ f118 f107 1"/>
                  <a:gd name="f122" fmla="*/ f117 f10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9" t="f122" r="f120" b="f121"/>
                <a:pathLst>
                  <a:path w="1457" h="253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5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" y="f6"/>
                    </a:cubicBezTo>
                    <a:close/>
                    <a:moveTo>
                      <a:pt x="f52" y="f4"/>
                    </a:moveTo>
                    <a:lnTo>
                      <a:pt x="f53" y="f54"/>
                    </a:lnTo>
                    <a:cubicBezTo>
                      <a:pt x="f55" y="f56"/>
                      <a:pt x="f57" y="f58"/>
                      <a:pt x="f59" y="f60"/>
                    </a:cubicBezTo>
                    <a:lnTo>
                      <a:pt x="f2" y="f61"/>
                    </a:lnTo>
                    <a:lnTo>
                      <a:pt x="f62" y="f63"/>
                    </a:lnTo>
                    <a:cubicBezTo>
                      <a:pt x="f64" y="f65"/>
                      <a:pt x="f66" y="f67"/>
                      <a:pt x="f68" y="f69"/>
                    </a:cubicBezTo>
                    <a:cubicBezTo>
                      <a:pt x="f40" y="f70"/>
                      <a:pt x="f71" y="f43"/>
                      <a:pt x="f72" y="f73"/>
                    </a:cubicBezTo>
                    <a:cubicBezTo>
                      <a:pt x="f74" y="f75"/>
                      <a:pt x="f76" y="f77"/>
                      <a:pt x="f78" y="f79"/>
                    </a:cubicBezTo>
                    <a:lnTo>
                      <a:pt x="f80" y="f81"/>
                    </a:lnTo>
                    <a:lnTo>
                      <a:pt x="f78" y="f57"/>
                    </a:lnTo>
                    <a:cubicBezTo>
                      <a:pt x="f82" y="f83"/>
                      <a:pt x="f84" y="f59"/>
                      <a:pt x="f85" y="f2"/>
                    </a:cubicBezTo>
                    <a:lnTo>
                      <a:pt x="f86" y="f2"/>
                    </a:lnTo>
                    <a:lnTo>
                      <a:pt x="f87" y="f88"/>
                    </a:ln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22"/>
                      <a:pt x="f96" y="f97"/>
                      <a:pt x="f98" y="f99"/>
                    </a:cubicBezTo>
                    <a:cubicBezTo>
                      <a:pt x="f100" y="f101"/>
                      <a:pt x="f102" y="f103"/>
                      <a:pt x="f104" y="f105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2B0C1F6-458A-384F-F9E2-022F41536FE7}"/>
                  </a:ext>
                </a:extLst>
              </p:cNvPr>
              <p:cNvSpPr/>
              <p:nvPr/>
            </p:nvSpPr>
            <p:spPr>
              <a:xfrm>
                <a:off x="10589291" y="4862628"/>
                <a:ext cx="2116115" cy="26849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01"/>
                  <a:gd name="f4" fmla="val 2158"/>
                  <a:gd name="f5" fmla="val 1672"/>
                  <a:gd name="f6" fmla="val 131"/>
                  <a:gd name="f7" fmla="val 1677"/>
                  <a:gd name="f8" fmla="val 92"/>
                  <a:gd name="f9" fmla="val 104"/>
                  <a:gd name="f10" fmla="val 1681"/>
                  <a:gd name="f11" fmla="val 65"/>
                  <a:gd name="f12" fmla="val 1659"/>
                  <a:gd name="f13" fmla="val 31"/>
                  <a:gd name="f14" fmla="val 1635"/>
                  <a:gd name="f15" fmla="val 1146"/>
                  <a:gd name="f16" fmla="val 317"/>
                  <a:gd name="f17" fmla="val 698"/>
                  <a:gd name="f18" fmla="val 951"/>
                  <a:gd name="f19" fmla="val 7"/>
                  <a:gd name="f20" fmla="val 2047"/>
                  <a:gd name="f21" fmla="val -11"/>
                  <a:gd name="f22" fmla="val 2075"/>
                  <a:gd name="f23" fmla="val 9"/>
                  <a:gd name="f24" fmla="val 2111"/>
                  <a:gd name="f25" fmla="val 42"/>
                  <a:gd name="f26" fmla="val 2113"/>
                  <a:gd name="f27" fmla="val 206"/>
                  <a:gd name="f28" fmla="val 2118"/>
                  <a:gd name="f29" fmla="val 352"/>
                  <a:gd name="f30" fmla="val 2135"/>
                  <a:gd name="f31" fmla="val 480"/>
                  <a:gd name="f32" fmla="val 520"/>
                  <a:gd name="f33" fmla="val 2006"/>
                  <a:gd name="f34" fmla="val 635"/>
                  <a:gd name="f35" fmla="val 1716"/>
                  <a:gd name="f36" fmla="val 973"/>
                  <a:gd name="f37" fmla="val 1354"/>
                  <a:gd name="f38" fmla="val 982"/>
                  <a:gd name="f39" fmla="val 1344"/>
                  <a:gd name="f40" fmla="val 993"/>
                  <a:gd name="f41" fmla="val 1333"/>
                  <a:gd name="f42" fmla="val 1003"/>
                  <a:gd name="f43" fmla="val 1321"/>
                  <a:gd name="f44" fmla="val 1423"/>
                  <a:gd name="f45" fmla="val 883"/>
                  <a:gd name="f46" fmla="*/ f0 1 1701"/>
                  <a:gd name="f47" fmla="*/ f1 1 2158"/>
                  <a:gd name="f48" fmla="val f2"/>
                  <a:gd name="f49" fmla="val f3"/>
                  <a:gd name="f50" fmla="val f4"/>
                  <a:gd name="f51" fmla="+- f50 0 f48"/>
                  <a:gd name="f52" fmla="+- f49 0 f48"/>
                  <a:gd name="f53" fmla="*/ f52 1 1701"/>
                  <a:gd name="f54" fmla="*/ f51 1 2158"/>
                  <a:gd name="f55" fmla="*/ f48 1 f53"/>
                  <a:gd name="f56" fmla="*/ f49 1 f53"/>
                  <a:gd name="f57" fmla="*/ f48 1 f54"/>
                  <a:gd name="f58" fmla="*/ f50 1 f54"/>
                  <a:gd name="f59" fmla="*/ f55 f46 1"/>
                  <a:gd name="f60" fmla="*/ f56 f46 1"/>
                  <a:gd name="f61" fmla="*/ f58 f47 1"/>
                  <a:gd name="f62" fmla="*/ f57 f4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9" t="f62" r="f60" b="f61"/>
                <a:pathLst>
                  <a:path w="1701" h="2158">
                    <a:moveTo>
                      <a:pt x="f5" y="f6"/>
                    </a:moveTo>
                    <a:lnTo>
                      <a:pt x="f7" y="f8"/>
                    </a:lnTo>
                    <a:lnTo>
                      <a:pt x="f3" y="f9"/>
                    </a:lnTo>
                    <a:cubicBezTo>
                      <a:pt x="f10" y="f11"/>
                      <a:pt x="f12" y="f13"/>
                      <a:pt x="f14" y="f2"/>
                    </a:cubicBezTo>
                    <a:cubicBezTo>
                      <a:pt x="f15" y="f16"/>
                      <a:pt x="f17" y="f18"/>
                      <a:pt x="f17" y="f18"/>
                    </a:cubicBezTo>
                    <a:lnTo>
                      <a:pt x="f19" y="f20"/>
                    </a:ln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4"/>
                    </a:cubicBezTo>
                    <a:cubicBezTo>
                      <a:pt x="f32" y="f33"/>
                      <a:pt x="f34" y="f35"/>
                      <a:pt x="f36" y="f37"/>
                    </a:cubicBezTo>
                    <a:cubicBezTo>
                      <a:pt x="f38" y="f39"/>
                      <a:pt x="f40" y="f41"/>
                      <a:pt x="f42" y="f43"/>
                    </a:cubicBezTo>
                    <a:cubicBezTo>
                      <a:pt x="f44" y="f45"/>
                      <a:pt x="f5" y="f6"/>
                      <a:pt x="f5" y="f6"/>
                    </a:cubicBezTo>
                    <a:close/>
                  </a:path>
                </a:pathLst>
              </a:custGeom>
              <a:solidFill>
                <a:srgbClr val="F6B13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2E7C1F1-4341-B838-DBD9-F4DA6B09F641}"/>
                  </a:ext>
                </a:extLst>
              </p:cNvPr>
              <p:cNvSpPr/>
              <p:nvPr/>
            </p:nvSpPr>
            <p:spPr>
              <a:xfrm>
                <a:off x="11978458" y="4744374"/>
                <a:ext cx="1709074" cy="109415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374"/>
                  <a:gd name="f4" fmla="val 880"/>
                  <a:gd name="f5" fmla="val 908"/>
                  <a:gd name="f6" fmla="val 260"/>
                  <a:gd name="f7" fmla="val 1305"/>
                  <a:gd name="f8" fmla="val 108"/>
                  <a:gd name="f9" fmla="val 800"/>
                  <a:gd name="f10" fmla="val 98"/>
                  <a:gd name="f11" fmla="val 446"/>
                  <a:gd name="f12" fmla="val 162"/>
                  <a:gd name="f13" fmla="val 81"/>
                  <a:gd name="f14" fmla="val 530"/>
                  <a:gd name="f15" fmla="val 511"/>
                  <a:gd name="f16" fmla="val 412"/>
                  <a:gd name="f17" fmla="*/ f0 1 1374"/>
                  <a:gd name="f18" fmla="*/ f1 1 880"/>
                  <a:gd name="f19" fmla="val f2"/>
                  <a:gd name="f20" fmla="val f3"/>
                  <a:gd name="f21" fmla="val f4"/>
                  <a:gd name="f22" fmla="+- f21 0 f19"/>
                  <a:gd name="f23" fmla="+- f20 0 f19"/>
                  <a:gd name="f24" fmla="*/ f23 1 1374"/>
                  <a:gd name="f25" fmla="*/ f22 1 880"/>
                  <a:gd name="f26" fmla="*/ f19 1 f24"/>
                  <a:gd name="f27" fmla="*/ f20 1 f24"/>
                  <a:gd name="f28" fmla="*/ f19 1 f25"/>
                  <a:gd name="f29" fmla="*/ f21 1 f25"/>
                  <a:gd name="f30" fmla="*/ f26 f17 1"/>
                  <a:gd name="f31" fmla="*/ f27 f17 1"/>
                  <a:gd name="f32" fmla="*/ f29 f18 1"/>
                  <a:gd name="f33" fmla="*/ f28 f1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0" t="f33" r="f31" b="f32"/>
                <a:pathLst>
                  <a:path w="1374" h="880">
                    <a:moveTo>
                      <a:pt x="f5" y="f6"/>
                    </a:moveTo>
                    <a:cubicBezTo>
                      <a:pt x="f7" y="f8"/>
                      <a:pt x="f3" y="f2"/>
                      <a:pt x="f3" y="f2"/>
                    </a:cubicBezTo>
                    <a:lnTo>
                      <a:pt x="f9" y="f10"/>
                    </a:lnTo>
                    <a:cubicBezTo>
                      <a:pt x="f11" y="f12"/>
                      <a:pt x="f13" y="f14"/>
                      <a:pt x="f2" y="f4"/>
                    </a:cubicBezTo>
                    <a:cubicBezTo>
                      <a:pt x="f2" y="f4"/>
                      <a:pt x="f15" y="f16"/>
                      <a:pt x="f5" y="f6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383C92DE-1F43-0631-7FE6-5E06938FAF2F}"/>
                  </a:ext>
                </a:extLst>
              </p:cNvPr>
              <p:cNvSpPr/>
              <p:nvPr/>
            </p:nvSpPr>
            <p:spPr>
              <a:xfrm>
                <a:off x="11168114" y="4641058"/>
                <a:ext cx="2916505" cy="2880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44"/>
                  <a:gd name="f4" fmla="val 2315"/>
                  <a:gd name="f5" fmla="val 1366"/>
                  <a:gd name="f6" fmla="val 1364"/>
                  <a:gd name="f7" fmla="val 1362"/>
                  <a:gd name="f8" fmla="val 2314"/>
                  <a:gd name="f9" fmla="val 1361"/>
                  <a:gd name="f10" fmla="val 2313"/>
                  <a:gd name="f11" fmla="val 1358"/>
                  <a:gd name="f12" fmla="val 2310"/>
                  <a:gd name="f13" fmla="val 2306"/>
                  <a:gd name="f14" fmla="val 2303"/>
                  <a:gd name="f15" fmla="val 1803"/>
                  <a:gd name="f16" fmla="val 1886"/>
                  <a:gd name="f17" fmla="val 2224"/>
                  <a:gd name="f18" fmla="val 1435"/>
                  <a:gd name="f19" fmla="val 2308"/>
                  <a:gd name="f20" fmla="val 972"/>
                  <a:gd name="f21" fmla="val 2382"/>
                  <a:gd name="f22" fmla="val 565"/>
                  <a:gd name="f23" fmla="val 2248"/>
                  <a:gd name="f24" fmla="val 337"/>
                  <a:gd name="f25" fmla="val 2123"/>
                  <a:gd name="f26" fmla="val 215"/>
                  <a:gd name="f27" fmla="val 1987"/>
                  <a:gd name="f28" fmla="val 85"/>
                  <a:gd name="f29" fmla="val 1832"/>
                  <a:gd name="f30" fmla="val 49"/>
                  <a:gd name="f31" fmla="val 1830"/>
                  <a:gd name="f32" fmla="val 1201"/>
                  <a:gd name="f33" fmla="val -215"/>
                  <a:gd name="f34" fmla="val 247"/>
                  <a:gd name="f35" fmla="val 1123"/>
                  <a:gd name="f36" fmla="val 237"/>
                  <a:gd name="f37" fmla="val 1136"/>
                  <a:gd name="f38" fmla="val 13"/>
                  <a:gd name="f39" fmla="val 1491"/>
                  <a:gd name="f40" fmla="val 11"/>
                  <a:gd name="f41" fmla="val 1494"/>
                  <a:gd name="f42" fmla="val 6"/>
                  <a:gd name="f43" fmla="val 1495"/>
                  <a:gd name="f44" fmla="val 3"/>
                  <a:gd name="f45" fmla="val -1"/>
                  <a:gd name="f46" fmla="val 1487"/>
                  <a:gd name="f47" fmla="val 1"/>
                  <a:gd name="f48" fmla="val 1483"/>
                  <a:gd name="f49" fmla="val 225"/>
                  <a:gd name="f50" fmla="val 1129"/>
                  <a:gd name="f51" fmla="val 228"/>
                  <a:gd name="f52" fmla="val 1125"/>
                  <a:gd name="f53" fmla="val 469"/>
                  <a:gd name="f54" fmla="val 784"/>
                  <a:gd name="f55" fmla="val 786"/>
                  <a:gd name="f56" fmla="val 481"/>
                  <a:gd name="f57" fmla="val 1207"/>
                  <a:gd name="f58" fmla="val 78"/>
                  <a:gd name="f59" fmla="val 1570"/>
                  <a:gd name="f60" fmla="val -76"/>
                  <a:gd name="f61" fmla="val 1835"/>
                  <a:gd name="f62" fmla="val 35"/>
                  <a:gd name="f63" fmla="val 1995"/>
                  <a:gd name="f64" fmla="val 72"/>
                  <a:gd name="f65" fmla="val 2133"/>
                  <a:gd name="f66" fmla="val 205"/>
                  <a:gd name="f67" fmla="val 2261"/>
                  <a:gd name="f68" fmla="val 328"/>
                  <a:gd name="f69" fmla="val 2398"/>
                  <a:gd name="f70" fmla="val 562"/>
                  <a:gd name="f71" fmla="val 2322"/>
                  <a:gd name="f72" fmla="val 975"/>
                  <a:gd name="f73" fmla="val 2237"/>
                  <a:gd name="f74" fmla="val 1442"/>
                  <a:gd name="f75" fmla="val 1815"/>
                  <a:gd name="f76" fmla="val 1894"/>
                  <a:gd name="f77" fmla="val 1371"/>
                  <a:gd name="f78" fmla="val 1370"/>
                  <a:gd name="f79" fmla="val 1368"/>
                  <a:gd name="f80" fmla="*/ f0 1 2344"/>
                  <a:gd name="f81" fmla="*/ f1 1 2315"/>
                  <a:gd name="f82" fmla="val f2"/>
                  <a:gd name="f83" fmla="val f3"/>
                  <a:gd name="f84" fmla="val f4"/>
                  <a:gd name="f85" fmla="+- f84 0 f82"/>
                  <a:gd name="f86" fmla="+- f83 0 f82"/>
                  <a:gd name="f87" fmla="*/ f86 1 2344"/>
                  <a:gd name="f88" fmla="*/ f85 1 2315"/>
                  <a:gd name="f89" fmla="*/ f82 1 f87"/>
                  <a:gd name="f90" fmla="*/ f83 1 f87"/>
                  <a:gd name="f91" fmla="*/ f82 1 f88"/>
                  <a:gd name="f92" fmla="*/ f84 1 f88"/>
                  <a:gd name="f93" fmla="*/ f89 f80 1"/>
                  <a:gd name="f94" fmla="*/ f90 f80 1"/>
                  <a:gd name="f95" fmla="*/ f92 f81 1"/>
                  <a:gd name="f96" fmla="*/ f91 f8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3" t="f96" r="f94" b="f95"/>
                <a:pathLst>
                  <a:path w="2344" h="2315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1" y="f13"/>
                      <a:pt x="f7" y="f14"/>
                    </a:cubicBezTo>
                    <a:cubicBezTo>
                      <a:pt x="f15" y="f16"/>
                      <a:pt x="f17" y="f18"/>
                      <a:pt x="f19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30"/>
                    </a:cubicBezTo>
                    <a:cubicBezTo>
                      <a:pt x="f32" y="f33"/>
                      <a:pt x="f34" y="f35"/>
                      <a:pt x="f36" y="f37"/>
                    </a:cubicBezTo>
                    <a:lnTo>
                      <a:pt x="f38" y="f39"/>
                    </a:lnTo>
                    <a:cubicBezTo>
                      <a:pt x="f40" y="f41"/>
                      <a:pt x="f42" y="f43"/>
                      <a:pt x="f44" y="f41"/>
                    </a:cubicBezTo>
                    <a:cubicBezTo>
                      <a:pt x="f2" y="f39"/>
                      <a:pt x="f45" y="f46"/>
                      <a:pt x="f47" y="f48"/>
                    </a:cubicBezTo>
                    <a:lnTo>
                      <a:pt x="f49" y="f50"/>
                    </a:ln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69" y="f70"/>
                      <a:pt x="f71" y="f72"/>
                    </a:cubicBezTo>
                    <a:cubicBezTo>
                      <a:pt x="f73" y="f74"/>
                      <a:pt x="f75" y="f76"/>
                      <a:pt x="f77" y="f10"/>
                    </a:cubicBezTo>
                    <a:cubicBezTo>
                      <a:pt x="f78" y="f4"/>
                      <a:pt x="f79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253B422-CCF4-DDEA-6226-782913EE9A44}"/>
                  </a:ext>
                </a:extLst>
              </p:cNvPr>
              <p:cNvSpPr/>
              <p:nvPr/>
            </p:nvSpPr>
            <p:spPr>
              <a:xfrm>
                <a:off x="10578091" y="6818167"/>
                <a:ext cx="2001596" cy="126842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09"/>
                  <a:gd name="f4" fmla="val 1020"/>
                  <a:gd name="f5" fmla="val 1370"/>
                  <a:gd name="f6" fmla="val 1355"/>
                  <a:gd name="f7" fmla="val 1342"/>
                  <a:gd name="f8" fmla="val 1014"/>
                  <a:gd name="f9" fmla="val 1332"/>
                  <a:gd name="f10" fmla="val 1003"/>
                  <a:gd name="f11" fmla="val 1221"/>
                  <a:gd name="f12" fmla="val 876"/>
                  <a:gd name="f13" fmla="val 875"/>
                  <a:gd name="f14" fmla="val 578"/>
                  <a:gd name="f15" fmla="val 48"/>
                  <a:gd name="f16" fmla="val 550"/>
                  <a:gd name="f17" fmla="val 30"/>
                  <a:gd name="f18" fmla="val 14"/>
                  <a:gd name="f19" fmla="val 540"/>
                  <a:gd name="f20" fmla="val 6"/>
                  <a:gd name="f21" fmla="val 524"/>
                  <a:gd name="f22" fmla="val -3"/>
                  <a:gd name="f23" fmla="val 507"/>
                  <a:gd name="f24" fmla="val -2"/>
                  <a:gd name="f25" fmla="val 489"/>
                  <a:gd name="f26" fmla="val 7"/>
                  <a:gd name="f27" fmla="val 474"/>
                  <a:gd name="f28" fmla="val 304"/>
                  <a:gd name="f29" fmla="val 3"/>
                  <a:gd name="f30" fmla="val 306"/>
                  <a:gd name="f31" fmla="val 310"/>
                  <a:gd name="f32" fmla="val -1"/>
                  <a:gd name="f33" fmla="val 314"/>
                  <a:gd name="f34" fmla="val 1"/>
                  <a:gd name="f35" fmla="val 317"/>
                  <a:gd name="f36" fmla="val 318"/>
                  <a:gd name="f37" fmla="val 8"/>
                  <a:gd name="f38" fmla="val 316"/>
                  <a:gd name="f39" fmla="val 11"/>
                  <a:gd name="f40" fmla="val 19"/>
                  <a:gd name="f41" fmla="val 482"/>
                  <a:gd name="f42" fmla="val 12"/>
                  <a:gd name="f43" fmla="val 492"/>
                  <a:gd name="f44" fmla="val 506"/>
                  <a:gd name="f45" fmla="val 17"/>
                  <a:gd name="f46" fmla="val 517"/>
                  <a:gd name="f47" fmla="val 23"/>
                  <a:gd name="f48" fmla="val 529"/>
                  <a:gd name="f49" fmla="val 36"/>
                  <a:gd name="f50" fmla="val 536"/>
                  <a:gd name="f51" fmla="val 49"/>
                  <a:gd name="f52" fmla="val 881"/>
                  <a:gd name="f53" fmla="val 564"/>
                  <a:gd name="f54" fmla="val 1231"/>
                  <a:gd name="f55" fmla="val 865"/>
                  <a:gd name="f56" fmla="val 993"/>
                  <a:gd name="f57" fmla="val 1350"/>
                  <a:gd name="f58" fmla="val 1001"/>
                  <a:gd name="f59" fmla="val 1359"/>
                  <a:gd name="f60" fmla="val 1006"/>
                  <a:gd name="f61" fmla="val 1372"/>
                  <a:gd name="f62" fmla="val 1382"/>
                  <a:gd name="f63" fmla="val 1392"/>
                  <a:gd name="f64" fmla="val 999"/>
                  <a:gd name="f65" fmla="val 1398"/>
                  <a:gd name="f66" fmla="val 991"/>
                  <a:gd name="f67" fmla="val 1435"/>
                  <a:gd name="f68" fmla="val 939"/>
                  <a:gd name="f69" fmla="val 1495"/>
                  <a:gd name="f70" fmla="val 1596"/>
                  <a:gd name="f71" fmla="val 778"/>
                  <a:gd name="f72" fmla="val 1600"/>
                  <a:gd name="f73" fmla="val 775"/>
                  <a:gd name="f74" fmla="val 1604"/>
                  <a:gd name="f75" fmla="val 1607"/>
                  <a:gd name="f76" fmla="val 781"/>
                  <a:gd name="f77" fmla="val 785"/>
                  <a:gd name="f78" fmla="val 788"/>
                  <a:gd name="f79" fmla="val 1507"/>
                  <a:gd name="f80" fmla="val 884"/>
                  <a:gd name="f81" fmla="val 1446"/>
                  <a:gd name="f82" fmla="val 949"/>
                  <a:gd name="f83" fmla="val 1410"/>
                  <a:gd name="f84" fmla="val 1401"/>
                  <a:gd name="f85" fmla="val 1012"/>
                  <a:gd name="f86" fmla="val 1387"/>
                  <a:gd name="f87" fmla="val 1019"/>
                  <a:gd name="f88" fmla="val 1371"/>
                  <a:gd name="f89" fmla="*/ f0 1 1609"/>
                  <a:gd name="f90" fmla="*/ f1 1 1020"/>
                  <a:gd name="f91" fmla="val f2"/>
                  <a:gd name="f92" fmla="val f3"/>
                  <a:gd name="f93" fmla="val f4"/>
                  <a:gd name="f94" fmla="+- f93 0 f91"/>
                  <a:gd name="f95" fmla="+- f92 0 f91"/>
                  <a:gd name="f96" fmla="*/ f95 1 1609"/>
                  <a:gd name="f97" fmla="*/ f94 1 1020"/>
                  <a:gd name="f98" fmla="*/ f91 1 f96"/>
                  <a:gd name="f99" fmla="*/ f92 1 f96"/>
                  <a:gd name="f100" fmla="*/ f91 1 f97"/>
                  <a:gd name="f101" fmla="*/ f93 1 f97"/>
                  <a:gd name="f102" fmla="*/ f98 f89 1"/>
                  <a:gd name="f103" fmla="*/ f99 f89 1"/>
                  <a:gd name="f104" fmla="*/ f101 f90 1"/>
                  <a:gd name="f105" fmla="*/ f100 f9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2" t="f105" r="f103" b="f104"/>
                <a:pathLst>
                  <a:path w="1609" h="1020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6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26" y="f27"/>
                    </a:cubicBezTo>
                    <a:lnTo>
                      <a:pt x="f28" y="f29"/>
                    </a:lnTo>
                    <a:cubicBezTo>
                      <a:pt x="f30" y="f2"/>
                      <a:pt x="f31" y="f32"/>
                      <a:pt x="f33" y="f34"/>
                    </a:cubicBezTo>
                    <a:cubicBezTo>
                      <a:pt x="f35" y="f29"/>
                      <a:pt x="f36" y="f37"/>
                      <a:pt x="f38" y="f39"/>
                    </a:cubicBezTo>
                    <a:lnTo>
                      <a:pt x="f40" y="f41"/>
                    </a:lnTo>
                    <a:cubicBezTo>
                      <a:pt x="f42" y="f43"/>
                      <a:pt x="f42" y="f44"/>
                      <a:pt x="f45" y="f46"/>
                    </a:cubicBezTo>
                    <a:cubicBezTo>
                      <a:pt x="f47" y="f48"/>
                      <a:pt x="f49" y="f50"/>
                      <a:pt x="f51" y="f50"/>
                    </a:cubicBezTo>
                    <a:cubicBezTo>
                      <a:pt x="f52" y="f53"/>
                      <a:pt x="f54" y="f55"/>
                      <a:pt x="f7" y="f56"/>
                    </a:cubicBezTo>
                    <a:cubicBezTo>
                      <a:pt x="f57" y="f58"/>
                      <a:pt x="f59" y="f60"/>
                      <a:pt x="f61" y="f60"/>
                    </a:cubicBezTo>
                    <a:cubicBezTo>
                      <a:pt x="f62" y="f60"/>
                      <a:pt x="f63" y="f64"/>
                      <a:pt x="f65" y="f66"/>
                    </a:cubicBezTo>
                    <a:cubicBezTo>
                      <a:pt x="f67" y="f68"/>
                      <a:pt x="f69" y="f12"/>
                      <a:pt x="f70" y="f71"/>
                    </a:cubicBezTo>
                    <a:cubicBezTo>
                      <a:pt x="f72" y="f73"/>
                      <a:pt x="f74" y="f73"/>
                      <a:pt x="f75" y="f71"/>
                    </a:cubicBezTo>
                    <a:cubicBezTo>
                      <a:pt x="f3" y="f76"/>
                      <a:pt x="f3" y="f77"/>
                      <a:pt x="f75" y="f78"/>
                    </a:cubicBezTo>
                    <a:cubicBezTo>
                      <a:pt x="f79" y="f80"/>
                      <a:pt x="f81" y="f82"/>
                      <a:pt x="f83" y="f64"/>
                    </a:cubicBezTo>
                    <a:cubicBezTo>
                      <a:pt x="f84" y="f85"/>
                      <a:pt x="f86" y="f87"/>
                      <a:pt x="f61" y="f4"/>
                    </a:cubicBezTo>
                    <a:cubicBezTo>
                      <a:pt x="f88" y="f4"/>
                      <a:pt x="f88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2CD9E6-526C-A42A-1B85-008BBA150A48}"/>
                  </a:ext>
                </a:extLst>
              </p:cNvPr>
              <p:cNvSpPr/>
              <p:nvPr/>
            </p:nvSpPr>
            <p:spPr>
              <a:xfrm>
                <a:off x="11887593" y="2946921"/>
                <a:ext cx="4110240" cy="247336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03"/>
                  <a:gd name="f4" fmla="val 1988"/>
                  <a:gd name="f5" fmla="val 3301"/>
                  <a:gd name="f6" fmla="val 1770"/>
                  <a:gd name="f7" fmla="val 3295"/>
                  <a:gd name="f8" fmla="val 1756"/>
                  <a:gd name="f9" fmla="val 3280"/>
                  <a:gd name="f10" fmla="val 1738"/>
                  <a:gd name="f11" fmla="val 3245"/>
                  <a:gd name="f12" fmla="val 1714"/>
                  <a:gd name="f13" fmla="val 3251"/>
                  <a:gd name="f14" fmla="val 1711"/>
                  <a:gd name="f15" fmla="val 3257"/>
                  <a:gd name="f16" fmla="val 1708"/>
                  <a:gd name="f17" fmla="val 3264"/>
                  <a:gd name="f18" fmla="val 1702"/>
                  <a:gd name="f19" fmla="val 3283"/>
                  <a:gd name="f20" fmla="val 1685"/>
                  <a:gd name="f21" fmla="val 1654"/>
                  <a:gd name="f22" fmla="val 3252"/>
                  <a:gd name="f23" fmla="val 1650"/>
                  <a:gd name="f24" fmla="val 3216"/>
                  <a:gd name="f25" fmla="val 1647"/>
                  <a:gd name="f26" fmla="val 3182"/>
                  <a:gd name="f27" fmla="val 1627"/>
                  <a:gd name="f28" fmla="val 3151"/>
                  <a:gd name="f29" fmla="val 1608"/>
                  <a:gd name="f30" fmla="val 3117"/>
                  <a:gd name="f31" fmla="val 1588"/>
                  <a:gd name="f32" fmla="val 3086"/>
                  <a:gd name="f33" fmla="val 1566"/>
                  <a:gd name="f34" fmla="val 3053"/>
                  <a:gd name="f35" fmla="val 1544"/>
                  <a:gd name="f36" fmla="val 2996"/>
                  <a:gd name="f37" fmla="val 1505"/>
                  <a:gd name="f38" fmla="val 2940"/>
                  <a:gd name="f39" fmla="val 1463"/>
                  <a:gd name="f40" fmla="val 2884"/>
                  <a:gd name="f41" fmla="val 1421"/>
                  <a:gd name="f42" fmla="val 2871"/>
                  <a:gd name="f43" fmla="val 1411"/>
                  <a:gd name="f44" fmla="val 2858"/>
                  <a:gd name="f45" fmla="val 1400"/>
                  <a:gd name="f46" fmla="val 2844"/>
                  <a:gd name="f47" fmla="val 1390"/>
                  <a:gd name="f48" fmla="val 2778"/>
                  <a:gd name="f49" fmla="val 1324"/>
                  <a:gd name="f50" fmla="val 2715"/>
                  <a:gd name="f51" fmla="val 1277"/>
                  <a:gd name="f52" fmla="val 2643"/>
                  <a:gd name="f53" fmla="val 1278"/>
                  <a:gd name="f54" fmla="val 2545"/>
                  <a:gd name="f55" fmla="val 1217"/>
                  <a:gd name="f56" fmla="val 2444"/>
                  <a:gd name="f57" fmla="val 1155"/>
                  <a:gd name="f58" fmla="val 2335"/>
                  <a:gd name="f59" fmla="val 1064"/>
                  <a:gd name="f60" fmla="val 1832"/>
                  <a:gd name="f61" fmla="val 609"/>
                  <a:gd name="f62" fmla="val 1361"/>
                  <a:gd name="f63" fmla="val 570"/>
                  <a:gd name="f64" fmla="val 1238"/>
                  <a:gd name="f65" fmla="val 558"/>
                  <a:gd name="f66" fmla="val 1119"/>
                  <a:gd name="f67" fmla="val 517"/>
                  <a:gd name="f68" fmla="val 1016"/>
                  <a:gd name="f69" fmla="val 447"/>
                  <a:gd name="f70" fmla="val 371"/>
                  <a:gd name="f71" fmla="val 372"/>
                  <a:gd name="f72" fmla="val 93"/>
                  <a:gd name="f73" fmla="val 432"/>
                  <a:gd name="f74" fmla="val 519"/>
                  <a:gd name="f75" fmla="val 837"/>
                  <a:gd name="f76" fmla="val 975"/>
                  <a:gd name="f77" fmla="val 964"/>
                  <a:gd name="f78" fmla="val 1019"/>
                  <a:gd name="f79" fmla="val 977"/>
                  <a:gd name="f80" fmla="val 1061"/>
                  <a:gd name="f81" fmla="val 994"/>
                  <a:gd name="f82" fmla="val 1100"/>
                  <a:gd name="f83" fmla="val 1193"/>
                  <a:gd name="f84" fmla="val 1077"/>
                  <a:gd name="f85" fmla="val 1458"/>
                  <a:gd name="f86" fmla="val 1207"/>
                  <a:gd name="f87" fmla="val 2187"/>
                  <a:gd name="f88" fmla="val 1423"/>
                  <a:gd name="f89" fmla="val 2232"/>
                  <a:gd name="f90" fmla="val 1436"/>
                  <a:gd name="f91" fmla="val 2278"/>
                  <a:gd name="f92" fmla="val 1446"/>
                  <a:gd name="f93" fmla="val 2323"/>
                  <a:gd name="f94" fmla="val 1454"/>
                  <a:gd name="f95" fmla="val 2362"/>
                  <a:gd name="f96" fmla="val 1460"/>
                  <a:gd name="f97" fmla="val 2415"/>
                  <a:gd name="f98" fmla="val 1471"/>
                  <a:gd name="f99" fmla="val 2460"/>
                  <a:gd name="f100" fmla="val 1490"/>
                  <a:gd name="f101" fmla="val 2463"/>
                  <a:gd name="f102" fmla="val 1511"/>
                  <a:gd name="f103" fmla="val 2469"/>
                  <a:gd name="f104" fmla="val 1531"/>
                  <a:gd name="f105" fmla="val 2477"/>
                  <a:gd name="f106" fmla="val 1550"/>
                  <a:gd name="f107" fmla="val 2489"/>
                  <a:gd name="f108" fmla="val 1575"/>
                  <a:gd name="f109" fmla="val 2502"/>
                  <a:gd name="f110" fmla="val 1601"/>
                  <a:gd name="f111" fmla="val 2510"/>
                  <a:gd name="f112" fmla="val 1628"/>
                  <a:gd name="f113" fmla="val 2536"/>
                  <a:gd name="f114" fmla="val 1717"/>
                  <a:gd name="f115" fmla="val 2492"/>
                  <a:gd name="f116" fmla="val 1843"/>
                  <a:gd name="f117" fmla="val 2429"/>
                  <a:gd name="f118" fmla="val 1908"/>
                  <a:gd name="f119" fmla="val 2416"/>
                  <a:gd name="f120" fmla="val 1922"/>
                  <a:gd name="f121" fmla="val 2395"/>
                  <a:gd name="f122" fmla="val 1934"/>
                  <a:gd name="f123" fmla="val 1955"/>
                  <a:gd name="f124" fmla="val 2394"/>
                  <a:gd name="f125" fmla="val 1966"/>
                  <a:gd name="f126" fmla="val 2402"/>
                  <a:gd name="f127" fmla="val 1977"/>
                  <a:gd name="f128" fmla="val 2412"/>
                  <a:gd name="f129" fmla="val 1983"/>
                  <a:gd name="f130" fmla="val 2422"/>
                  <a:gd name="f131" fmla="val 2434"/>
                  <a:gd name="f132" fmla="val 1989"/>
                  <a:gd name="f133" fmla="val 2445"/>
                  <a:gd name="f134" fmla="val 1987"/>
                  <a:gd name="f135" fmla="val 2461"/>
                  <a:gd name="f136" fmla="val 1985"/>
                  <a:gd name="f137" fmla="val 2478"/>
                  <a:gd name="f138" fmla="val 1979"/>
                  <a:gd name="f139" fmla="val 1972"/>
                  <a:gd name="f140" fmla="val 2525"/>
                  <a:gd name="f141" fmla="val 2551"/>
                  <a:gd name="f142" fmla="val 1926"/>
                  <a:gd name="f143" fmla="val 2569"/>
                  <a:gd name="f144" fmla="val 1893"/>
                  <a:gd name="f145" fmla="val 2586"/>
                  <a:gd name="f146" fmla="val 1862"/>
                  <a:gd name="f147" fmla="val 1828"/>
                  <a:gd name="f148" fmla="val 2599"/>
                  <a:gd name="f149" fmla="val 1795"/>
                  <a:gd name="f150" fmla="val 2619"/>
                  <a:gd name="f151" fmla="val 1734"/>
                  <a:gd name="f152" fmla="val 2684"/>
                  <a:gd name="f153" fmla="val 1741"/>
                  <a:gd name="f154" fmla="val 2733"/>
                  <a:gd name="f155" fmla="val 1764"/>
                  <a:gd name="f156" fmla="val 2847"/>
                  <a:gd name="f157" fmla="val 1819"/>
                  <a:gd name="f158" fmla="val 2946"/>
                  <a:gd name="f159" fmla="val 1937"/>
                  <a:gd name="f160" fmla="val 3046"/>
                  <a:gd name="f161" fmla="val 1905"/>
                  <a:gd name="f162" fmla="val 3079"/>
                  <a:gd name="f163" fmla="val 1891"/>
                  <a:gd name="f164" fmla="val 3042"/>
                  <a:gd name="f165" fmla="val 1855"/>
                  <a:gd name="f166" fmla="val 3003"/>
                  <a:gd name="f167" fmla="val 1818"/>
                  <a:gd name="f168" fmla="val 2917"/>
                  <a:gd name="f169" fmla="val 1745"/>
                  <a:gd name="f170" fmla="val 2902"/>
                  <a:gd name="f171" fmla="val 1700"/>
                  <a:gd name="f172" fmla="val 3116"/>
                  <a:gd name="f173" fmla="val 3210"/>
                  <a:gd name="f174" fmla="val 1866"/>
                  <a:gd name="f175" fmla="val 3306"/>
                  <a:gd name="f176" fmla="val 1839"/>
                  <a:gd name="f177" fmla="val 3008"/>
                  <a:gd name="f178" fmla="val 1725"/>
                  <a:gd name="f179" fmla="val 2983"/>
                  <a:gd name="f180" fmla="val 1641"/>
                  <a:gd name="f181" fmla="val 3279"/>
                  <a:gd name="f182" fmla="val 1802"/>
                  <a:gd name="f183" fmla="val 3308"/>
                  <a:gd name="f184" fmla="val 1785"/>
                  <a:gd name="f185" fmla="*/ f0 1 3303"/>
                  <a:gd name="f186" fmla="*/ f1 1 1988"/>
                  <a:gd name="f187" fmla="val f2"/>
                  <a:gd name="f188" fmla="val f3"/>
                  <a:gd name="f189" fmla="val f4"/>
                  <a:gd name="f190" fmla="+- f189 0 f187"/>
                  <a:gd name="f191" fmla="+- f188 0 f187"/>
                  <a:gd name="f192" fmla="*/ f191 1 3303"/>
                  <a:gd name="f193" fmla="*/ f190 1 1988"/>
                  <a:gd name="f194" fmla="*/ f187 1 f192"/>
                  <a:gd name="f195" fmla="*/ f188 1 f192"/>
                  <a:gd name="f196" fmla="*/ f187 1 f193"/>
                  <a:gd name="f197" fmla="*/ f189 1 f193"/>
                  <a:gd name="f198" fmla="*/ f194 f185 1"/>
                  <a:gd name="f199" fmla="*/ f195 f185 1"/>
                  <a:gd name="f200" fmla="*/ f197 f186 1"/>
                  <a:gd name="f201" fmla="*/ f196 f18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8" t="f201" r="f199" b="f200"/>
                <a:pathLst>
                  <a:path w="3303" h="1988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19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58" y="f59"/>
                      <a:pt x="f60" y="f61"/>
                      <a:pt x="f62" y="f63"/>
                    </a:cubicBezTo>
                    <a:cubicBezTo>
                      <a:pt x="f64" y="f65"/>
                      <a:pt x="f66" y="f67"/>
                      <a:pt x="f68" y="f69"/>
                    </a:cubicBezTo>
                    <a:lnTo>
                      <a:pt x="f70" y="f2"/>
                    </a:lnTo>
                    <a:lnTo>
                      <a:pt x="f2" y="f71"/>
                    </a:ln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2" y="f78"/>
                    </a:cubicBezTo>
                    <a:cubicBezTo>
                      <a:pt x="f83" y="f84"/>
                      <a:pt x="f85" y="f86"/>
                      <a:pt x="f87" y="f88"/>
                    </a:cubicBez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96"/>
                      <a:pt x="f97" y="f98"/>
                      <a:pt x="f99" y="f100"/>
                    </a:cubicBezTo>
                    <a:cubicBezTo>
                      <a:pt x="f101" y="f102"/>
                      <a:pt x="f103" y="f104"/>
                      <a:pt x="f105" y="f106"/>
                    </a:cubicBezTo>
                    <a:cubicBezTo>
                      <a:pt x="f107" y="f108"/>
                      <a:pt x="f109" y="f110"/>
                      <a:pt x="f111" y="f112"/>
                    </a:cubicBezTo>
                    <a:cubicBezTo>
                      <a:pt x="f113" y="f114"/>
                      <a:pt x="f115" y="f116"/>
                      <a:pt x="f117" y="f118"/>
                    </a:cubicBezTo>
                    <a:cubicBezTo>
                      <a:pt x="f119" y="f120"/>
                      <a:pt x="f121" y="f122"/>
                      <a:pt x="f121" y="f123"/>
                    </a:cubicBezTo>
                    <a:cubicBezTo>
                      <a:pt x="f124" y="f125"/>
                      <a:pt x="f126" y="f127"/>
                      <a:pt x="f128" y="f129"/>
                    </a:cubicBezTo>
                    <a:cubicBezTo>
                      <a:pt x="f130" y="f4"/>
                      <a:pt x="f131" y="f132"/>
                      <a:pt x="f133" y="f134"/>
                    </a:cubicBezTo>
                    <a:cubicBezTo>
                      <a:pt x="f135" y="f136"/>
                      <a:pt x="f137" y="f138"/>
                      <a:pt x="f115" y="f139"/>
                    </a:cubicBezTo>
                    <a:cubicBezTo>
                      <a:pt x="f140" y="f123"/>
                      <a:pt x="f141" y="f142"/>
                      <a:pt x="f143" y="f144"/>
                    </a:cubicBezTo>
                    <a:cubicBezTo>
                      <a:pt x="f145" y="f146"/>
                      <a:pt x="f145" y="f147"/>
                      <a:pt x="f148" y="f149"/>
                    </a:cubicBezTo>
                    <a:cubicBezTo>
                      <a:pt x="f150" y="f151"/>
                      <a:pt x="f152" y="f153"/>
                      <a:pt x="f154" y="f155"/>
                    </a:cubicBezTo>
                    <a:cubicBezTo>
                      <a:pt x="f156" y="f157"/>
                      <a:pt x="f158" y="f159"/>
                      <a:pt x="f160" y="f161"/>
                    </a:cubicBezTo>
                    <a:cubicBezTo>
                      <a:pt x="f160" y="f161"/>
                      <a:pt x="f162" y="f163"/>
                      <a:pt x="f164" y="f165"/>
                    </a:cubicBezTo>
                    <a:cubicBezTo>
                      <a:pt x="f166" y="f167"/>
                      <a:pt x="f168" y="f169"/>
                      <a:pt x="f170" y="f171"/>
                    </a:cubicBezTo>
                    <a:cubicBezTo>
                      <a:pt x="f170" y="f171"/>
                      <a:pt x="f172" y="f144"/>
                      <a:pt x="f173" y="f174"/>
                    </a:cubicBezTo>
                    <a:cubicBezTo>
                      <a:pt x="f175" y="f176"/>
                      <a:pt x="f177" y="f178"/>
                      <a:pt x="f179" y="f180"/>
                    </a:cubicBezTo>
                    <a:cubicBezTo>
                      <a:pt x="f179" y="f180"/>
                      <a:pt x="f28" y="f149"/>
                      <a:pt x="f181" y="f182"/>
                    </a:cubicBezTo>
                    <a:cubicBezTo>
                      <a:pt x="f7" y="f182"/>
                      <a:pt x="f183" y="f184"/>
                      <a:pt x="f5" y="f6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F820B06-CA05-F22A-DF49-89ABB4364532}"/>
                  </a:ext>
                </a:extLst>
              </p:cNvPr>
              <p:cNvSpPr/>
              <p:nvPr/>
            </p:nvSpPr>
            <p:spPr>
              <a:xfrm>
                <a:off x="12243599" y="3605406"/>
                <a:ext cx="2853018" cy="178873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93"/>
                  <a:gd name="f4" fmla="val 1438"/>
                  <a:gd name="f5" fmla="val 2292"/>
                  <a:gd name="f6" fmla="val 1092"/>
                  <a:gd name="f7" fmla="val 2285"/>
                  <a:gd name="f8" fmla="val 1007"/>
                  <a:gd name="f9" fmla="val 2232"/>
                  <a:gd name="f10" fmla="val 933"/>
                  <a:gd name="f11" fmla="val 2155"/>
                  <a:gd name="f12" fmla="val 898"/>
                  <a:gd name="f13" fmla="val 2027"/>
                  <a:gd name="f14" fmla="val 840"/>
                  <a:gd name="f15" fmla="val 1800"/>
                  <a:gd name="f16" fmla="val 740"/>
                  <a:gd name="f17" fmla="val 1648"/>
                  <a:gd name="f18" fmla="val 682"/>
                  <a:gd name="f19" fmla="val 1424"/>
                  <a:gd name="f20" fmla="val 597"/>
                  <a:gd name="f21" fmla="val 240"/>
                  <a:gd name="f22" fmla="val 33"/>
                  <a:gd name="f23" fmla="val 222"/>
                  <a:gd name="f24" fmla="val 54"/>
                  <a:gd name="f25" fmla="val 1"/>
                  <a:gd name="f26" fmla="val 53"/>
                  <a:gd name="f27" fmla="val 51"/>
                  <a:gd name="f28" fmla="val 6"/>
                  <a:gd name="f29" fmla="val -8"/>
                  <a:gd name="f30" fmla="val -20"/>
                  <a:gd name="f31" fmla="val 18"/>
                  <a:gd name="f32" fmla="val 81"/>
                  <a:gd name="f33" fmla="val 198"/>
                  <a:gd name="f34" fmla="val 213"/>
                  <a:gd name="f35" fmla="val 435"/>
                  <a:gd name="f36" fmla="val 363"/>
                  <a:gd name="f37" fmla="val 681"/>
                  <a:gd name="f38" fmla="val 434"/>
                  <a:gd name="f39" fmla="val 729"/>
                  <a:gd name="f40" fmla="val 448"/>
                  <a:gd name="f41" fmla="val 776"/>
                  <a:gd name="f42" fmla="val 467"/>
                  <a:gd name="f43" fmla="val 819"/>
                  <a:gd name="f44" fmla="val 493"/>
                  <a:gd name="f45" fmla="val 916"/>
                  <a:gd name="f46" fmla="val 552"/>
                  <a:gd name="f47" fmla="val 1184"/>
                  <a:gd name="f48" fmla="val 1896"/>
                  <a:gd name="f49" fmla="val 893"/>
                  <a:gd name="f50" fmla="val 1943"/>
                  <a:gd name="f51" fmla="val 907"/>
                  <a:gd name="f52" fmla="val 1991"/>
                  <a:gd name="f53" fmla="val 917"/>
                  <a:gd name="f54" fmla="val 2038"/>
                  <a:gd name="f55" fmla="val 925"/>
                  <a:gd name="f56" fmla="val 2070"/>
                  <a:gd name="f57" fmla="val 930"/>
                  <a:gd name="f58" fmla="val 2111"/>
                  <a:gd name="f59" fmla="val 939"/>
                  <a:gd name="f60" fmla="val 2150"/>
                  <a:gd name="f61" fmla="val 952"/>
                  <a:gd name="f62" fmla="val 2164"/>
                  <a:gd name="f63" fmla="val 957"/>
                  <a:gd name="f64" fmla="val 2174"/>
                  <a:gd name="f65" fmla="val 969"/>
                  <a:gd name="f66" fmla="val 2178"/>
                  <a:gd name="f67" fmla="val 983"/>
                  <a:gd name="f68" fmla="val 2181"/>
                  <a:gd name="f69" fmla="val 995"/>
                  <a:gd name="f70" fmla="val 2186"/>
                  <a:gd name="f71" fmla="val 1008"/>
                  <a:gd name="f72" fmla="val 2190"/>
                  <a:gd name="f73" fmla="val 1021"/>
                  <a:gd name="f74" fmla="val 2202"/>
                  <a:gd name="f75" fmla="val 1046"/>
                  <a:gd name="f76" fmla="val 2215"/>
                  <a:gd name="f77" fmla="val 1072"/>
                  <a:gd name="f78" fmla="val 2223"/>
                  <a:gd name="f79" fmla="val 1099"/>
                  <a:gd name="f80" fmla="val 2249"/>
                  <a:gd name="f81" fmla="val 1188"/>
                  <a:gd name="f82" fmla="val 2205"/>
                  <a:gd name="f83" fmla="val 1314"/>
                  <a:gd name="f84" fmla="val 2142"/>
                  <a:gd name="f85" fmla="val 1379"/>
                  <a:gd name="f86" fmla="val 2129"/>
                  <a:gd name="f87" fmla="val 1393"/>
                  <a:gd name="f88" fmla="val 2108"/>
                  <a:gd name="f89" fmla="val 1405"/>
                  <a:gd name="f90" fmla="val 1426"/>
                  <a:gd name="f91" fmla="val 1430"/>
                  <a:gd name="f92" fmla="val 1434"/>
                  <a:gd name="f93" fmla="val 2118"/>
                  <a:gd name="f94" fmla="val 2126"/>
                  <a:gd name="f95" fmla="val 1429"/>
                  <a:gd name="f96" fmla="val 2134"/>
                  <a:gd name="f97" fmla="val 1423"/>
                  <a:gd name="f98" fmla="val 2274"/>
                  <a:gd name="f99" fmla="val 1323"/>
                  <a:gd name="f100" fmla="val 2299"/>
                  <a:gd name="f101" fmla="val 1191"/>
                  <a:gd name="f102" fmla="*/ f0 1 2293"/>
                  <a:gd name="f103" fmla="*/ f1 1 1438"/>
                  <a:gd name="f104" fmla="val f2"/>
                  <a:gd name="f105" fmla="val f3"/>
                  <a:gd name="f106" fmla="val f4"/>
                  <a:gd name="f107" fmla="+- f106 0 f104"/>
                  <a:gd name="f108" fmla="+- f105 0 f104"/>
                  <a:gd name="f109" fmla="*/ f108 1 2293"/>
                  <a:gd name="f110" fmla="*/ f107 1 1438"/>
                  <a:gd name="f111" fmla="*/ f104 1 f109"/>
                  <a:gd name="f112" fmla="*/ f105 1 f109"/>
                  <a:gd name="f113" fmla="*/ f104 1 f110"/>
                  <a:gd name="f114" fmla="*/ f106 1 f110"/>
                  <a:gd name="f115" fmla="*/ f111 f102 1"/>
                  <a:gd name="f116" fmla="*/ f112 f102 1"/>
                  <a:gd name="f117" fmla="*/ f114 f103 1"/>
                  <a:gd name="f118" fmla="*/ f113 f10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5" t="f118" r="f116" b="f117"/>
                <a:pathLst>
                  <a:path w="2293" h="1438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2"/>
                    </a:cubicBezTo>
                    <a:lnTo>
                      <a:pt x="f24" y="f25"/>
                    </a:lnTo>
                    <a:cubicBezTo>
                      <a:pt x="f26" y="f25"/>
                      <a:pt x="f26" y="f25"/>
                      <a:pt x="f27" y="f25"/>
                    </a:cubicBezTo>
                    <a:cubicBezTo>
                      <a:pt x="f28" y="f29"/>
                      <a:pt x="f30" y="f24"/>
                      <a:pt x="f31" y="f32"/>
                    </a:cubicBezTo>
                    <a:cubicBezTo>
                      <a:pt x="f33" y="f34"/>
                      <a:pt x="f35" y="f36"/>
                      <a:pt x="f37" y="f38"/>
                    </a:cubicBezTo>
                    <a:cubicBezTo>
                      <a:pt x="f39" y="f40"/>
                      <a:pt x="f41" y="f42"/>
                      <a:pt x="f43" y="f44"/>
                    </a:cubicBezTo>
                    <a:cubicBezTo>
                      <a:pt x="f45" y="f46"/>
                      <a:pt x="f47" y="f18"/>
                      <a:pt x="f48" y="f49"/>
                    </a:cubicBezTo>
                    <a:cubicBezTo>
                      <a:pt x="f50" y="f51"/>
                      <a:pt x="f52" y="f53"/>
                      <a:pt x="f54" y="f55"/>
                    </a:cubicBezTo>
                    <a:cubicBezTo>
                      <a:pt x="f56" y="f57"/>
                      <a:pt x="f58" y="f59"/>
                      <a:pt x="f60" y="f61"/>
                    </a:cubicBezTo>
                    <a:cubicBezTo>
                      <a:pt x="f62" y="f63"/>
                      <a:pt x="f64" y="f65"/>
                      <a:pt x="f66" y="f67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6" y="f77"/>
                      <a:pt x="f78" y="f79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87"/>
                      <a:pt x="f88" y="f89"/>
                      <a:pt x="f88" y="f90"/>
                    </a:cubicBezTo>
                    <a:cubicBezTo>
                      <a:pt x="f88" y="f91"/>
                      <a:pt x="f88" y="f92"/>
                      <a:pt x="f58" y="f4"/>
                    </a:cubicBezTo>
                    <a:cubicBezTo>
                      <a:pt x="f93" y="f92"/>
                      <a:pt x="f94" y="f95"/>
                      <a:pt x="f96" y="f97"/>
                    </a:cubicBezTo>
                    <a:cubicBezTo>
                      <a:pt x="f98" y="f99"/>
                      <a:pt x="f100" y="f101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BE9C2F8-D815-854C-577B-F3ED318B95C3}"/>
                  </a:ext>
                </a:extLst>
              </p:cNvPr>
              <p:cNvSpPr/>
              <p:nvPr/>
            </p:nvSpPr>
            <p:spPr>
              <a:xfrm>
                <a:off x="15656768" y="4927356"/>
                <a:ext cx="282564" cy="15684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8"/>
                  <a:gd name="f4" fmla="val 127"/>
                  <a:gd name="f5" fmla="val 222"/>
                  <a:gd name="f6" fmla="val 221"/>
                  <a:gd name="f7" fmla="val 220"/>
                  <a:gd name="f8" fmla="val 117"/>
                  <a:gd name="f9" fmla="val 119"/>
                  <a:gd name="f10" fmla="val 7"/>
                  <a:gd name="f11" fmla="val 16"/>
                  <a:gd name="f12" fmla="val 2"/>
                  <a:gd name="f13" fmla="val 12"/>
                  <a:gd name="f14" fmla="val -1"/>
                  <a:gd name="f15" fmla="val 9"/>
                  <a:gd name="f16" fmla="val 5"/>
                  <a:gd name="f17" fmla="val 1"/>
                  <a:gd name="f18" fmla="val 13"/>
                  <a:gd name="f19" fmla="val 123"/>
                  <a:gd name="f20" fmla="val 106"/>
                  <a:gd name="f21" fmla="val 112"/>
                  <a:gd name="f22" fmla="val 225"/>
                  <a:gd name="f23" fmla="val 116"/>
                  <a:gd name="f24" fmla="val 120"/>
                  <a:gd name="f25" fmla="val 227"/>
                  <a:gd name="f26" fmla="val 224"/>
                  <a:gd name="f27" fmla="val 126"/>
                  <a:gd name="f28" fmla="*/ f0 1 228"/>
                  <a:gd name="f29" fmla="*/ f1 1 127"/>
                  <a:gd name="f30" fmla="val f2"/>
                  <a:gd name="f31" fmla="val f3"/>
                  <a:gd name="f32" fmla="val f4"/>
                  <a:gd name="f33" fmla="+- f32 0 f30"/>
                  <a:gd name="f34" fmla="+- f31 0 f30"/>
                  <a:gd name="f35" fmla="*/ f34 1 228"/>
                  <a:gd name="f36" fmla="*/ f33 1 127"/>
                  <a:gd name="f37" fmla="*/ f30 1 f35"/>
                  <a:gd name="f38" fmla="*/ f31 1 f35"/>
                  <a:gd name="f39" fmla="*/ f30 1 f36"/>
                  <a:gd name="f40" fmla="*/ f32 1 f36"/>
                  <a:gd name="f41" fmla="*/ f37 f28 1"/>
                  <a:gd name="f42" fmla="*/ f38 f28 1"/>
                  <a:gd name="f43" fmla="*/ f40 f29 1"/>
                  <a:gd name="f44" fmla="*/ f39 f2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1" t="f44" r="f42" b="f43"/>
                <a:pathLst>
                  <a:path w="228" h="127">
                    <a:moveTo>
                      <a:pt x="f5" y="f4"/>
                    </a:moveTo>
                    <a:cubicBezTo>
                      <a:pt x="f6" y="f4"/>
                      <a:pt x="f7" y="f4"/>
                      <a:pt x="f7" y="f4"/>
                    </a:cubicBezTo>
                    <a:cubicBezTo>
                      <a:pt x="f8" y="f9"/>
                      <a:pt x="f10" y="f11"/>
                      <a:pt x="f12" y="f13"/>
                    </a:cubicBezTo>
                    <a:cubicBezTo>
                      <a:pt x="f14" y="f15"/>
                      <a:pt x="f14" y="f16"/>
                      <a:pt x="f17" y="f12"/>
                    </a:cubicBezTo>
                    <a:cubicBezTo>
                      <a:pt x="f16" y="f14"/>
                      <a:pt x="f15" y="f14"/>
                      <a:pt x="f13" y="f12"/>
                    </a:cubicBezTo>
                    <a:cubicBezTo>
                      <a:pt x="f18" y="f12"/>
                      <a:pt x="f19" y="f20"/>
                      <a:pt x="f6" y="f21"/>
                    </a:cubicBezTo>
                    <a:cubicBezTo>
                      <a:pt x="f22" y="f21"/>
                      <a:pt x="f3" y="f23"/>
                      <a:pt x="f3" y="f24"/>
                    </a:cubicBezTo>
                    <a:cubicBezTo>
                      <a:pt x="f25" y="f19"/>
                      <a:pt x="f26" y="f27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5E6E979A-0B05-D361-00A3-F2F6A610E5DC}"/>
                  </a:ext>
                </a:extLst>
              </p:cNvPr>
              <p:cNvSpPr/>
              <p:nvPr/>
            </p:nvSpPr>
            <p:spPr>
              <a:xfrm>
                <a:off x="15506151" y="5059302"/>
                <a:ext cx="399572" cy="21285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22"/>
                  <a:gd name="f4" fmla="val 172"/>
                  <a:gd name="f5" fmla="val 152"/>
                  <a:gd name="f6" fmla="val 196"/>
                  <a:gd name="f7" fmla="val 133"/>
                  <a:gd name="f8" fmla="val 1"/>
                  <a:gd name="f9" fmla="val 2"/>
                  <a:gd name="f10" fmla="val 5"/>
                  <a:gd name="f11" fmla="val 8"/>
                  <a:gd name="f12" fmla="val 33"/>
                  <a:gd name="f13" fmla="val 37"/>
                  <a:gd name="f14" fmla="val 217"/>
                  <a:gd name="f15" fmla="val 194"/>
                  <a:gd name="f16" fmla="val 303"/>
                  <a:gd name="f17" fmla="val 169"/>
                  <a:gd name="f18" fmla="val 317"/>
                  <a:gd name="f19" fmla="val 166"/>
                  <a:gd name="f20" fmla="val 323"/>
                  <a:gd name="f21" fmla="val 159"/>
                  <a:gd name="f22" fmla="*/ f0 1 322"/>
                  <a:gd name="f23" fmla="*/ f1 1 172"/>
                  <a:gd name="f24" fmla="val f2"/>
                  <a:gd name="f25" fmla="val f3"/>
                  <a:gd name="f26" fmla="val f4"/>
                  <a:gd name="f27" fmla="+- f26 0 f24"/>
                  <a:gd name="f28" fmla="+- f25 0 f24"/>
                  <a:gd name="f29" fmla="*/ f28 1 322"/>
                  <a:gd name="f30" fmla="*/ f27 1 172"/>
                  <a:gd name="f31" fmla="*/ f24 1 f29"/>
                  <a:gd name="f32" fmla="*/ f25 1 f29"/>
                  <a:gd name="f33" fmla="*/ f24 1 f30"/>
                  <a:gd name="f34" fmla="*/ f26 1 f30"/>
                  <a:gd name="f35" fmla="*/ f31 f22 1"/>
                  <a:gd name="f36" fmla="*/ f32 f22 1"/>
                  <a:gd name="f37" fmla="*/ f34 f23 1"/>
                  <a:gd name="f38" fmla="*/ f33 f2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5" t="f38" r="f36" b="f37"/>
                <a:pathLst>
                  <a:path w="322" h="172">
                    <a:moveTo>
                      <a:pt x="f3" y="f5"/>
                    </a:moveTo>
                    <a:cubicBezTo>
                      <a:pt x="f6" y="f7"/>
                      <a:pt x="f8" y="f2"/>
                      <a:pt x="f8" y="f2"/>
                    </a:cubicBezTo>
                    <a:cubicBezTo>
                      <a:pt x="f2" y="f9"/>
                      <a:pt x="f2" y="f10"/>
                      <a:pt x="f8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20" y="f21"/>
                      <a:pt x="f3" y="f5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7288C487-DA59-D0C3-77CE-3C6CEBD8468F}"/>
                  </a:ext>
                </a:extLst>
              </p:cNvPr>
              <p:cNvSpPr/>
              <p:nvPr/>
            </p:nvSpPr>
            <p:spPr>
              <a:xfrm>
                <a:off x="15260930" y="5129009"/>
                <a:ext cx="9958" cy="622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"/>
                  <a:gd name="f4" fmla="val 6"/>
                  <a:gd name="f5" fmla="val 1"/>
                  <a:gd name="f6" fmla="val 3"/>
                  <a:gd name="f7" fmla="val 4"/>
                  <a:gd name="f8" fmla="val 5"/>
                  <a:gd name="f9" fmla="val 2"/>
                  <a:gd name="f10" fmla="*/ f0 1 9"/>
                  <a:gd name="f11" fmla="*/ f1 1 6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5 1 6"/>
                  <a:gd name="f18" fmla="*/ f16 1 9"/>
                  <a:gd name="f19" fmla="*/ f12 1 f18"/>
                  <a:gd name="f20" fmla="*/ f13 1 f18"/>
                  <a:gd name="f21" fmla="*/ f12 1 f17"/>
                  <a:gd name="f22" fmla="*/ f14 1 f17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" h="6">
                    <a:moveTo>
                      <a:pt x="f2" y="f2"/>
                    </a:moveTo>
                    <a:cubicBezTo>
                      <a:pt x="f2" y="f2"/>
                      <a:pt x="f5" y="f5"/>
                      <a:pt x="f5" y="f6"/>
                    </a:cubicBezTo>
                    <a:cubicBezTo>
                      <a:pt x="f7" y="f7"/>
                      <a:pt x="f4" y="f8"/>
                      <a:pt x="f3" y="f4"/>
                    </a:cubicBezTo>
                    <a:cubicBezTo>
                      <a:pt x="f7" y="f9"/>
                      <a:pt x="f2" y="f2"/>
                      <a:pt x="f2" y="f2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88F86AEE-F212-9936-C9DC-901B7094DD7B}"/>
                  </a:ext>
                </a:extLst>
              </p:cNvPr>
              <p:cNvSpPr/>
              <p:nvPr/>
            </p:nvSpPr>
            <p:spPr>
              <a:xfrm>
                <a:off x="15365491" y="5187514"/>
                <a:ext cx="328620" cy="135680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265"/>
                  <a:gd name="f5" fmla="val 110"/>
                  <a:gd name="f6" fmla="val 251"/>
                  <a:gd name="f7" fmla="val 105"/>
                  <a:gd name="f8" fmla="val 99"/>
                  <a:gd name="f9" fmla="val 86"/>
                  <a:gd name="f10" fmla="val 83"/>
                  <a:gd name="f11" fmla="val 74"/>
                  <a:gd name="f12" fmla="val 37"/>
                  <a:gd name="f13" fmla="val 89"/>
                  <a:gd name="f14" fmla="val 57"/>
                  <a:gd name="f15" fmla="val 170"/>
                  <a:gd name="f16" fmla="val 130"/>
                  <a:gd name="f17" fmla="*/ f1 1 265"/>
                  <a:gd name="f18" fmla="*/ f2 1 110"/>
                  <a:gd name="f19" fmla="val f3"/>
                  <a:gd name="f20" fmla="val f4"/>
                  <a:gd name="f21" fmla="val f5"/>
                  <a:gd name="f22" fmla="+- f21 0 f19"/>
                  <a:gd name="f23" fmla="+- f20 0 f19"/>
                  <a:gd name="f24" fmla="*/ f23 1 265"/>
                  <a:gd name="f25" fmla="*/ f22 1 110"/>
                  <a:gd name="f26" fmla="*/ f19 1 f24"/>
                  <a:gd name="f27" fmla="*/ f20 1 f24"/>
                  <a:gd name="f28" fmla="*/ f19 1 f25"/>
                  <a:gd name="f29" fmla="*/ f21 1 f25"/>
                  <a:gd name="f30" fmla="*/ f26 f17 1"/>
                  <a:gd name="f31" fmla="*/ f27 f17 1"/>
                  <a:gd name="f32" fmla="*/ f29 f18 1"/>
                  <a:gd name="f33" fmla="*/ f28 f1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0" t="f33" r="f31" b="f32"/>
                <a:pathLst>
                  <a:path w="265" h="110">
                    <a:moveTo>
                      <a:pt x="f6" y="f7"/>
                    </a:moveTo>
                    <a:cubicBezTo>
                      <a:pt x="f6" y="f7"/>
                      <a:pt x="f4" y="f8"/>
                      <a:pt x="f4" y="f9"/>
                    </a:cubicBezTo>
                    <a:cubicBezTo>
                      <a:pt x="f0" y="f10"/>
                      <a:pt x="f11" y="f12"/>
                      <a:pt x="f3" y="f3"/>
                    </a:cubicBezTo>
                    <a:cubicBezTo>
                      <a:pt x="f13" y="f14"/>
                      <a:pt x="f15" y="f16"/>
                      <a:pt x="f6" y="f7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432D1732-2A97-5872-3FBC-45D09AA67914}"/>
                  </a:ext>
                </a:extLst>
              </p:cNvPr>
              <p:cNvSpPr/>
              <p:nvPr/>
            </p:nvSpPr>
            <p:spPr>
              <a:xfrm>
                <a:off x="15609463" y="4988350"/>
                <a:ext cx="387125" cy="2004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12"/>
                  <a:gd name="f4" fmla="val 162"/>
                  <a:gd name="f5" fmla="val 136"/>
                  <a:gd name="f6" fmla="val 193"/>
                  <a:gd name="f7" fmla="val 123"/>
                  <a:gd name="f8" fmla="val 3"/>
                  <a:gd name="f9" fmla="val 6"/>
                  <a:gd name="f10" fmla="val 8"/>
                  <a:gd name="f11" fmla="val 13"/>
                  <a:gd name="f12" fmla="val 12"/>
                  <a:gd name="f13" fmla="val 19"/>
                  <a:gd name="f14" fmla="val 60"/>
                  <a:gd name="f15" fmla="val 59"/>
                  <a:gd name="f16" fmla="val 186"/>
                  <a:gd name="f17" fmla="val 157"/>
                  <a:gd name="f18" fmla="val 288"/>
                  <a:gd name="f19" fmla="val 302"/>
                  <a:gd name="f20" fmla="val 313"/>
                  <a:gd name="f21" fmla="val 150"/>
                  <a:gd name="f22" fmla="*/ f0 1 312"/>
                  <a:gd name="f23" fmla="*/ f1 1 162"/>
                  <a:gd name="f24" fmla="val f2"/>
                  <a:gd name="f25" fmla="val f3"/>
                  <a:gd name="f26" fmla="val f4"/>
                  <a:gd name="f27" fmla="+- f26 0 f24"/>
                  <a:gd name="f28" fmla="+- f25 0 f24"/>
                  <a:gd name="f29" fmla="*/ f28 1 312"/>
                  <a:gd name="f30" fmla="*/ f27 1 162"/>
                  <a:gd name="f31" fmla="*/ f24 1 f29"/>
                  <a:gd name="f32" fmla="*/ f25 1 f29"/>
                  <a:gd name="f33" fmla="*/ f24 1 f30"/>
                  <a:gd name="f34" fmla="*/ f26 1 f30"/>
                  <a:gd name="f35" fmla="*/ f31 f22 1"/>
                  <a:gd name="f36" fmla="*/ f32 f22 1"/>
                  <a:gd name="f37" fmla="*/ f34 f23 1"/>
                  <a:gd name="f38" fmla="*/ f33 f2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5" t="f38" r="f36" b="f37"/>
                <a:pathLst>
                  <a:path w="312" h="162">
                    <a:moveTo>
                      <a:pt x="f3" y="f5"/>
                    </a:moveTo>
                    <a:cubicBezTo>
                      <a:pt x="f6" y="f7"/>
                      <a:pt x="f2" y="f2"/>
                      <a:pt x="f2" y="f2"/>
                    </a:cubicBezTo>
                    <a:cubicBezTo>
                      <a:pt x="f8" y="f9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18" y="f4"/>
                    </a:cubicBezTo>
                    <a:cubicBezTo>
                      <a:pt x="f19" y="f4"/>
                      <a:pt x="f20" y="f21"/>
                      <a:pt x="f3" y="f5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37D70CA-0C81-28E4-8B3D-0A35F7A17FB0}"/>
                  </a:ext>
                </a:extLst>
              </p:cNvPr>
              <p:cNvSpPr/>
              <p:nvPr/>
            </p:nvSpPr>
            <p:spPr>
              <a:xfrm>
                <a:off x="11877632" y="2936962"/>
                <a:ext cx="4127666" cy="249079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17"/>
                  <a:gd name="f4" fmla="val 2002"/>
                  <a:gd name="f5" fmla="val 18"/>
                  <a:gd name="f6" fmla="val 378"/>
                  <a:gd name="f7" fmla="val 37"/>
                  <a:gd name="f8" fmla="val 392"/>
                  <a:gd name="f9" fmla="val 67"/>
                  <a:gd name="f10" fmla="val 415"/>
                  <a:gd name="f11" fmla="val 106"/>
                  <a:gd name="f12" fmla="val 447"/>
                  <a:gd name="f13" fmla="val 273"/>
                  <a:gd name="f14" fmla="val 582"/>
                  <a:gd name="f15" fmla="val 621"/>
                  <a:gd name="f16" fmla="val 863"/>
                  <a:gd name="f17" fmla="val 983"/>
                  <a:gd name="f18" fmla="val 964"/>
                  <a:gd name="f19" fmla="val 1030"/>
                  <a:gd name="f20" fmla="val 977"/>
                  <a:gd name="f21" fmla="val 1073"/>
                  <a:gd name="f22" fmla="val 996"/>
                  <a:gd name="f23" fmla="val 1111"/>
                  <a:gd name="f24" fmla="val 1020"/>
                  <a:gd name="f25" fmla="val 1204"/>
                  <a:gd name="f26" fmla="val 1078"/>
                  <a:gd name="f27" fmla="val 1469"/>
                  <a:gd name="f28" fmla="val 1208"/>
                  <a:gd name="f29" fmla="val 2197"/>
                  <a:gd name="f30" fmla="val 1423"/>
                  <a:gd name="f31" fmla="val 2239"/>
                  <a:gd name="f32" fmla="val 1436"/>
                  <a:gd name="f33" fmla="val 2285"/>
                  <a:gd name="f34" fmla="val 1446"/>
                  <a:gd name="f35" fmla="val 2332"/>
                  <a:gd name="f36" fmla="val 1453"/>
                  <a:gd name="f37" fmla="val 2365"/>
                  <a:gd name="f38" fmla="val 1459"/>
                  <a:gd name="f39" fmla="val 2396"/>
                  <a:gd name="f40" fmla="val 1466"/>
                  <a:gd name="f41" fmla="val 2425"/>
                  <a:gd name="f42" fmla="val 1475"/>
                  <a:gd name="f43" fmla="val 2452"/>
                  <a:gd name="f44" fmla="val 1483"/>
                  <a:gd name="f45" fmla="val 2474"/>
                  <a:gd name="f46" fmla="val 1505"/>
                  <a:gd name="f47" fmla="val 2483"/>
                  <a:gd name="f48" fmla="val 1532"/>
                  <a:gd name="f49" fmla="val 2486"/>
                  <a:gd name="f50" fmla="val 1540"/>
                  <a:gd name="f51" fmla="val 2489"/>
                  <a:gd name="f52" fmla="val 1547"/>
                  <a:gd name="f53" fmla="val 2491"/>
                  <a:gd name="f54" fmla="val 1555"/>
                  <a:gd name="f55" fmla="val 2495"/>
                  <a:gd name="f56" fmla="val 1562"/>
                  <a:gd name="f57" fmla="val 2498"/>
                  <a:gd name="f58" fmla="val 1571"/>
                  <a:gd name="f59" fmla="val 2502"/>
                  <a:gd name="f60" fmla="val 1580"/>
                  <a:gd name="f61" fmla="val 2510"/>
                  <a:gd name="f62" fmla="val 1597"/>
                  <a:gd name="f63" fmla="val 2518"/>
                  <a:gd name="f64" fmla="val 1615"/>
                  <a:gd name="f65" fmla="val 2524"/>
                  <a:gd name="f66" fmla="val 1633"/>
                  <a:gd name="f67" fmla="val 2551"/>
                  <a:gd name="f68" fmla="val 1729"/>
                  <a:gd name="f69" fmla="val 1857"/>
                  <a:gd name="f70" fmla="val 2441"/>
                  <a:gd name="f71" fmla="val 1920"/>
                  <a:gd name="f72" fmla="val 2438"/>
                  <a:gd name="f73" fmla="val 1924"/>
                  <a:gd name="f74" fmla="val 2435"/>
                  <a:gd name="f75" fmla="val 1927"/>
                  <a:gd name="f76" fmla="val 2430"/>
                  <a:gd name="f77" fmla="val 1931"/>
                  <a:gd name="f78" fmla="val 2420"/>
                  <a:gd name="f79" fmla="val 1940"/>
                  <a:gd name="f80" fmla="val 2409"/>
                  <a:gd name="f81" fmla="val 1950"/>
                  <a:gd name="f82" fmla="val 1962"/>
                  <a:gd name="f83" fmla="val 1970"/>
                  <a:gd name="f84" fmla="val 2414"/>
                  <a:gd name="f85" fmla="val 1979"/>
                  <a:gd name="f86" fmla="val 2422"/>
                  <a:gd name="f87" fmla="val 1983"/>
                  <a:gd name="f88" fmla="val 2432"/>
                  <a:gd name="f89" fmla="val 1989"/>
                  <a:gd name="f90" fmla="val 2444"/>
                  <a:gd name="f91" fmla="val 1988"/>
                  <a:gd name="f92" fmla="val 1987"/>
                  <a:gd name="f93" fmla="val 2469"/>
                  <a:gd name="f94" fmla="val 1985"/>
                  <a:gd name="f95" fmla="val 2485"/>
                  <a:gd name="f96" fmla="val 1978"/>
                  <a:gd name="f97" fmla="val 2496"/>
                  <a:gd name="f98" fmla="val 1972"/>
                  <a:gd name="f99" fmla="val 2526"/>
                  <a:gd name="f100" fmla="val 1957"/>
                  <a:gd name="f101" fmla="val 2569"/>
                  <a:gd name="f102" fmla="val 1897"/>
                  <a:gd name="f103" fmla="val 2579"/>
                  <a:gd name="f104" fmla="val 1878"/>
                  <a:gd name="f105" fmla="val 2583"/>
                  <a:gd name="f106" fmla="val 1859"/>
                  <a:gd name="f107" fmla="val 2587"/>
                  <a:gd name="f108" fmla="val 1839"/>
                  <a:gd name="f109" fmla="val 2591"/>
                  <a:gd name="f110" fmla="val 1826"/>
                  <a:gd name="f111" fmla="val 2593"/>
                  <a:gd name="f112" fmla="val 1814"/>
                  <a:gd name="f113" fmla="val 2599"/>
                  <a:gd name="f114" fmla="val 1800"/>
                  <a:gd name="f115" fmla="val 2606"/>
                  <a:gd name="f116" fmla="val 1778"/>
                  <a:gd name="f117" fmla="val 2620"/>
                  <a:gd name="f118" fmla="val 1762"/>
                  <a:gd name="f119" fmla="val 2640"/>
                  <a:gd name="f120" fmla="val 1753"/>
                  <a:gd name="f121" fmla="val 2679"/>
                  <a:gd name="f122" fmla="val 1737"/>
                  <a:gd name="f123" fmla="val 2724"/>
                  <a:gd name="f124" fmla="val 1756"/>
                  <a:gd name="f125" fmla="val 2743"/>
                  <a:gd name="f126" fmla="val 1765"/>
                  <a:gd name="f127" fmla="val 2781"/>
                  <a:gd name="f128" fmla="val 1783"/>
                  <a:gd name="f129" fmla="val 2817"/>
                  <a:gd name="f130" fmla="val 1808"/>
                  <a:gd name="f131" fmla="val 2852"/>
                  <a:gd name="f132" fmla="val 1832"/>
                  <a:gd name="f133" fmla="val 2922"/>
                  <a:gd name="f134" fmla="val 1880"/>
                  <a:gd name="f135" fmla="val 2988"/>
                  <a:gd name="f136" fmla="val 1926"/>
                  <a:gd name="f137" fmla="val 3050"/>
                  <a:gd name="f138" fmla="val 1905"/>
                  <a:gd name="f139" fmla="val 3058"/>
                  <a:gd name="f140" fmla="val 1901"/>
                  <a:gd name="f141" fmla="val 3059"/>
                  <a:gd name="f142" fmla="val 1895"/>
                  <a:gd name="f143" fmla="val 3060"/>
                  <a:gd name="f144" fmla="val 1888"/>
                  <a:gd name="f145" fmla="val 3055"/>
                  <a:gd name="f146" fmla="val 1877"/>
                  <a:gd name="f147" fmla="val 3043"/>
                  <a:gd name="f148" fmla="val 1867"/>
                  <a:gd name="f149" fmla="val 3037"/>
                  <a:gd name="f150" fmla="val 1861"/>
                  <a:gd name="f151" fmla="val 3030"/>
                  <a:gd name="f152" fmla="val 1854"/>
                  <a:gd name="f153" fmla="val 3022"/>
                  <a:gd name="f154" fmla="val 1846"/>
                  <a:gd name="f155" fmla="val 2977"/>
                  <a:gd name="f156" fmla="val 1805"/>
                  <a:gd name="f157" fmla="val 2915"/>
                  <a:gd name="f158" fmla="val 1748"/>
                  <a:gd name="f159" fmla="val 2902"/>
                  <a:gd name="f160" fmla="val 1709"/>
                  <a:gd name="f161" fmla="val 1706"/>
                  <a:gd name="f162" fmla="val 1703"/>
                  <a:gd name="f163" fmla="val 2905"/>
                  <a:gd name="f164" fmla="val 1701"/>
                  <a:gd name="f165" fmla="val 2908"/>
                  <a:gd name="f166" fmla="val 1699"/>
                  <a:gd name="f167" fmla="val 2911"/>
                  <a:gd name="f168" fmla="val 1700"/>
                  <a:gd name="f169" fmla="val 2914"/>
                  <a:gd name="f170" fmla="val 1702"/>
                  <a:gd name="f171" fmla="val 2916"/>
                  <a:gd name="f172" fmla="val 1704"/>
                  <a:gd name="f173" fmla="val 3125"/>
                  <a:gd name="f174" fmla="val 1892"/>
                  <a:gd name="f175" fmla="val 3215"/>
                  <a:gd name="f176" fmla="val 1866"/>
                  <a:gd name="f177" fmla="val 3224"/>
                  <a:gd name="f178" fmla="val 1863"/>
                  <a:gd name="f179" fmla="val 3228"/>
                  <a:gd name="f180" fmla="val 3229"/>
                  <a:gd name="f181" fmla="val 1858"/>
                  <a:gd name="f182" fmla="val 3231"/>
                  <a:gd name="f183" fmla="val 1843"/>
                  <a:gd name="f184" fmla="val 3176"/>
                  <a:gd name="f185" fmla="val 3131"/>
                  <a:gd name="f186" fmla="val 1779"/>
                  <a:gd name="f187" fmla="val 3067"/>
                  <a:gd name="f188" fmla="val 1738"/>
                  <a:gd name="f189" fmla="val 2995"/>
                  <a:gd name="f190" fmla="val 1692"/>
                  <a:gd name="f191" fmla="val 2983"/>
                  <a:gd name="f192" fmla="val 1650"/>
                  <a:gd name="f193" fmla="val 2982"/>
                  <a:gd name="f194" fmla="val 1648"/>
                  <a:gd name="f195" fmla="val 1644"/>
                  <a:gd name="f196" fmla="val 2986"/>
                  <a:gd name="f197" fmla="val 1642"/>
                  <a:gd name="f198" fmla="val 2989"/>
                  <a:gd name="f199" fmla="val 1641"/>
                  <a:gd name="f200" fmla="val 2992"/>
                  <a:gd name="f201" fmla="val 2994"/>
                  <a:gd name="f202" fmla="val 1643"/>
                  <a:gd name="f203" fmla="val 2996"/>
                  <a:gd name="f204" fmla="val 3162"/>
                  <a:gd name="f205" fmla="val 1796"/>
                  <a:gd name="f206" fmla="val 3286"/>
                  <a:gd name="f207" fmla="val 1802"/>
                  <a:gd name="f208" fmla="val 3292"/>
                  <a:gd name="f209" fmla="val 3297"/>
                  <a:gd name="f210" fmla="val 1799"/>
                  <a:gd name="f211" fmla="val 3300"/>
                  <a:gd name="f212" fmla="val 1795"/>
                  <a:gd name="f213" fmla="val 3303"/>
                  <a:gd name="f214" fmla="val 1789"/>
                  <a:gd name="f215" fmla="val 3304"/>
                  <a:gd name="f216" fmla="val 1785"/>
                  <a:gd name="f217" fmla="val 3301"/>
                  <a:gd name="f218" fmla="val 1769"/>
                  <a:gd name="f219" fmla="val 3284"/>
                  <a:gd name="f220" fmla="val 1752"/>
                  <a:gd name="f221" fmla="val 3248"/>
                  <a:gd name="f222" fmla="val 1727"/>
                  <a:gd name="f223" fmla="val 3247"/>
                  <a:gd name="f224" fmla="val 1725"/>
                  <a:gd name="f225" fmla="val 3245"/>
                  <a:gd name="f226" fmla="val 1722"/>
                  <a:gd name="f227" fmla="val 3246"/>
                  <a:gd name="f228" fmla="val 1720"/>
                  <a:gd name="f229" fmla="val 1717"/>
                  <a:gd name="f230" fmla="val 1715"/>
                  <a:gd name="f231" fmla="val 3250"/>
                  <a:gd name="f232" fmla="val 1714"/>
                  <a:gd name="f233" fmla="val 3256"/>
                  <a:gd name="f234" fmla="val 1711"/>
                  <a:gd name="f235" fmla="val 3261"/>
                  <a:gd name="f236" fmla="val 3265"/>
                  <a:gd name="f237" fmla="val 1705"/>
                  <a:gd name="f238" fmla="val 3275"/>
                  <a:gd name="f239" fmla="val 1696"/>
                  <a:gd name="f240" fmla="val 3279"/>
                  <a:gd name="f241" fmla="val 1685"/>
                  <a:gd name="f242" fmla="val 3277"/>
                  <a:gd name="f243" fmla="val 1676"/>
                  <a:gd name="f244" fmla="val 3274"/>
                  <a:gd name="f245" fmla="val 1668"/>
                  <a:gd name="f246" fmla="val 1665"/>
                  <a:gd name="f247" fmla="val 3259"/>
                  <a:gd name="f248" fmla="val 3221"/>
                  <a:gd name="f249" fmla="val 1661"/>
                  <a:gd name="f250" fmla="val 3186"/>
                  <a:gd name="f251" fmla="val 3156"/>
                  <a:gd name="f252" fmla="val 1622"/>
                  <a:gd name="f253" fmla="val 3154"/>
                  <a:gd name="f254" fmla="val 3123"/>
                  <a:gd name="f255" fmla="val 1604"/>
                  <a:gd name="f256" fmla="val 3094"/>
                  <a:gd name="f257" fmla="val 1583"/>
                  <a:gd name="f258" fmla="val 3066"/>
                  <a:gd name="f259" fmla="val 1564"/>
                  <a:gd name="f260" fmla="val 3056"/>
                  <a:gd name="f261" fmla="val 1557"/>
                  <a:gd name="f262" fmla="val 3005"/>
                  <a:gd name="f263" fmla="val 1521"/>
                  <a:gd name="f264" fmla="val 2952"/>
                  <a:gd name="f265" fmla="val 2887"/>
                  <a:gd name="f266" fmla="val 1433"/>
                  <a:gd name="f267" fmla="val 2878"/>
                  <a:gd name="f268" fmla="val 1427"/>
                  <a:gd name="f269" fmla="val 2870"/>
                  <a:gd name="f270" fmla="val 1420"/>
                  <a:gd name="f271" fmla="val 2861"/>
                  <a:gd name="f272" fmla="val 1414"/>
                  <a:gd name="f273" fmla="val 2846"/>
                  <a:gd name="f274" fmla="val 1403"/>
                  <a:gd name="f275" fmla="val 2791"/>
                  <a:gd name="f276" fmla="val 1347"/>
                  <a:gd name="f277" fmla="val 2725"/>
                  <a:gd name="f278" fmla="val 1292"/>
                  <a:gd name="f279" fmla="val 2651"/>
                  <a:gd name="f280" fmla="val 2650"/>
                  <a:gd name="f281" fmla="val 2649"/>
                  <a:gd name="f282" fmla="val 2648"/>
                  <a:gd name="f283" fmla="val 2647"/>
                  <a:gd name="f284" fmla="val 1291"/>
                  <a:gd name="f285" fmla="val 2626"/>
                  <a:gd name="f286" fmla="val 1278"/>
                  <a:gd name="f287" fmla="val 2534"/>
                  <a:gd name="f288" fmla="val 1220"/>
                  <a:gd name="f289" fmla="val 2439"/>
                  <a:gd name="f290" fmla="val 1161"/>
                  <a:gd name="f291" fmla="val 2337"/>
                  <a:gd name="f292" fmla="val 1075"/>
                  <a:gd name="f293" fmla="val 1071"/>
                  <a:gd name="f294" fmla="val 1831"/>
                  <a:gd name="f295" fmla="val 623"/>
                  <a:gd name="f296" fmla="val 1368"/>
                  <a:gd name="f297" fmla="val 584"/>
                  <a:gd name="f298" fmla="val 1242"/>
                  <a:gd name="f299" fmla="val 573"/>
                  <a:gd name="f300" fmla="val 1122"/>
                  <a:gd name="f301" fmla="val 530"/>
                  <a:gd name="f302" fmla="val 460"/>
                  <a:gd name="f303" fmla="val 379"/>
                  <a:gd name="f304" fmla="val 17"/>
                  <a:gd name="f305" fmla="val 2442"/>
                  <a:gd name="f306" fmla="val 2424"/>
                  <a:gd name="f307" fmla="val 2001"/>
                  <a:gd name="f308" fmla="val 2415"/>
                  <a:gd name="f309" fmla="val 1996"/>
                  <a:gd name="f310" fmla="val 2402"/>
                  <a:gd name="f311" fmla="val 2394"/>
                  <a:gd name="f312" fmla="val 1975"/>
                  <a:gd name="f313" fmla="val 2395"/>
                  <a:gd name="f314" fmla="val 1943"/>
                  <a:gd name="f315" fmla="val 2421"/>
                  <a:gd name="f316" fmla="val 1917"/>
                  <a:gd name="f317" fmla="val 2428"/>
                  <a:gd name="f318" fmla="val 1913"/>
                  <a:gd name="f319" fmla="val 2431"/>
                  <a:gd name="f320" fmla="val 1911"/>
                  <a:gd name="f321" fmla="val 1849"/>
                  <a:gd name="f322" fmla="val 2536"/>
                  <a:gd name="f323" fmla="val 1728"/>
                  <a:gd name="f324" fmla="val 1637"/>
                  <a:gd name="f325" fmla="val 2505"/>
                  <a:gd name="f326" fmla="val 1619"/>
                  <a:gd name="f327" fmla="val 1602"/>
                  <a:gd name="f328" fmla="val 1586"/>
                  <a:gd name="f329" fmla="val 1577"/>
                  <a:gd name="f330" fmla="val 2482"/>
                  <a:gd name="f331" fmla="val 1568"/>
                  <a:gd name="f332" fmla="val 2478"/>
                  <a:gd name="f333" fmla="val 1560"/>
                  <a:gd name="f334" fmla="val 2475"/>
                  <a:gd name="f335" fmla="val 1552"/>
                  <a:gd name="f336" fmla="val 2472"/>
                  <a:gd name="f337" fmla="val 1544"/>
                  <a:gd name="f338" fmla="val 1537"/>
                  <a:gd name="f339" fmla="val 2462"/>
                  <a:gd name="f340" fmla="val 1514"/>
                  <a:gd name="f341" fmla="val 1495"/>
                  <a:gd name="f342" fmla="val 1488"/>
                  <a:gd name="f343" fmla="val 2393"/>
                  <a:gd name="f344" fmla="val 1480"/>
                  <a:gd name="f345" fmla="val 2362"/>
                  <a:gd name="f346" fmla="val 1473"/>
                  <a:gd name="f347" fmla="val 2329"/>
                  <a:gd name="f348" fmla="val 1468"/>
                  <a:gd name="f349" fmla="val 2281"/>
                  <a:gd name="f350" fmla="val 1460"/>
                  <a:gd name="f351" fmla="val 2236"/>
                  <a:gd name="f352" fmla="val 1450"/>
                  <a:gd name="f353" fmla="val 2193"/>
                  <a:gd name="f354" fmla="val 1437"/>
                  <a:gd name="f355" fmla="val 1463"/>
                  <a:gd name="f356" fmla="val 1221"/>
                  <a:gd name="f357" fmla="val 1197"/>
                  <a:gd name="f358" fmla="val 1090"/>
                  <a:gd name="f359" fmla="val 1103"/>
                  <a:gd name="f360" fmla="val 1032"/>
                  <a:gd name="f361" fmla="val 1066"/>
                  <a:gd name="f362" fmla="val 1008"/>
                  <a:gd name="f363" fmla="val 1024"/>
                  <a:gd name="f364" fmla="val 990"/>
                  <a:gd name="f365" fmla="val 980"/>
                  <a:gd name="f366" fmla="val 978"/>
                  <a:gd name="f367" fmla="val 614"/>
                  <a:gd name="f368" fmla="val 876"/>
                  <a:gd name="f369" fmla="val 265"/>
                  <a:gd name="f370" fmla="val 594"/>
                  <a:gd name="f371" fmla="val 96"/>
                  <a:gd name="f372" fmla="val 458"/>
                  <a:gd name="f373" fmla="val 52"/>
                  <a:gd name="f374" fmla="val 423"/>
                  <a:gd name="f375" fmla="val 21"/>
                  <a:gd name="f376" fmla="val 397"/>
                  <a:gd name="f377" fmla="val 2"/>
                  <a:gd name="f378" fmla="val 385"/>
                  <a:gd name="f379" fmla="val 1"/>
                  <a:gd name="f380" fmla="val 384"/>
                  <a:gd name="f381" fmla="val 382"/>
                  <a:gd name="f382" fmla="val 380"/>
                  <a:gd name="f383" fmla="val -1"/>
                  <a:gd name="f384" fmla="val 375"/>
                  <a:gd name="f385" fmla="val 374"/>
                  <a:gd name="f386" fmla="val 373"/>
                  <a:gd name="f387" fmla="val 376"/>
                  <a:gd name="f388" fmla="val 1028"/>
                  <a:gd name="f389" fmla="val 1127"/>
                  <a:gd name="f390" fmla="val 517"/>
                  <a:gd name="f391" fmla="val 1245"/>
                  <a:gd name="f392" fmla="val 558"/>
                  <a:gd name="f393" fmla="val 569"/>
                  <a:gd name="f394" fmla="val 1837"/>
                  <a:gd name="f395" fmla="val 609"/>
                  <a:gd name="f396" fmla="val 2341"/>
                  <a:gd name="f397" fmla="val 1060"/>
                  <a:gd name="f398" fmla="val 2347"/>
                  <a:gd name="f399" fmla="val 1065"/>
                  <a:gd name="f400" fmla="val 2447"/>
                  <a:gd name="f401" fmla="val 1149"/>
                  <a:gd name="f402" fmla="val 2543"/>
                  <a:gd name="f403" fmla="val 1209"/>
                  <a:gd name="f404" fmla="val 2634"/>
                  <a:gd name="f405" fmla="val 1266"/>
                  <a:gd name="f406" fmla="val 2652"/>
                  <a:gd name="f407" fmla="val 1277"/>
                  <a:gd name="f408" fmla="val 2731"/>
                  <a:gd name="f409" fmla="val 2799"/>
                  <a:gd name="f410" fmla="val 1336"/>
                  <a:gd name="f411" fmla="val 2856"/>
                  <a:gd name="f412" fmla="val 1392"/>
                  <a:gd name="f413" fmla="val 1409"/>
                  <a:gd name="f414" fmla="val 1416"/>
                  <a:gd name="f415" fmla="val 2895"/>
                  <a:gd name="f416" fmla="val 1422"/>
                  <a:gd name="f417" fmla="val 2959"/>
                  <a:gd name="f418" fmla="val 1470"/>
                  <a:gd name="f419" fmla="val 3013"/>
                  <a:gd name="f420" fmla="val 1510"/>
                  <a:gd name="f421" fmla="val 3064"/>
                  <a:gd name="f422" fmla="val 1545"/>
                  <a:gd name="f423" fmla="val 3073"/>
                  <a:gd name="f424" fmla="val 1551"/>
                  <a:gd name="f425" fmla="val 3102"/>
                  <a:gd name="f426" fmla="val 1591"/>
                  <a:gd name="f427" fmla="val 3161"/>
                  <a:gd name="f428" fmla="val 1609"/>
                  <a:gd name="f429" fmla="val 3163"/>
                  <a:gd name="f430" fmla="val 1610"/>
                  <a:gd name="f431" fmla="val 3194"/>
                  <a:gd name="f432" fmla="val 1628"/>
                  <a:gd name="f433" fmla="val 3226"/>
                  <a:gd name="f434" fmla="val 1647"/>
                  <a:gd name="f435" fmla="val 3260"/>
                  <a:gd name="f436" fmla="val 3276"/>
                  <a:gd name="f437" fmla="val 1652"/>
                  <a:gd name="f438" fmla="val 1660"/>
                  <a:gd name="f439" fmla="val 3290"/>
                  <a:gd name="f440" fmla="val 1672"/>
                  <a:gd name="f441" fmla="val 3295"/>
                  <a:gd name="f442" fmla="val 3288"/>
                  <a:gd name="f443" fmla="val 3272"/>
                  <a:gd name="f444" fmla="val 3269"/>
                  <a:gd name="f445" fmla="val 3266"/>
                  <a:gd name="f446" fmla="val 3291"/>
                  <a:gd name="f447" fmla="val 1741"/>
                  <a:gd name="f448" fmla="val 3308"/>
                  <a:gd name="f449" fmla="val 1758"/>
                  <a:gd name="f450" fmla="val 3314"/>
                  <a:gd name="f451" fmla="val 1774"/>
                  <a:gd name="f452" fmla="val 3319"/>
                  <a:gd name="f453" fmla="val 3318"/>
                  <a:gd name="f454" fmla="val 1794"/>
                  <a:gd name="f455" fmla="val 3312"/>
                  <a:gd name="f456" fmla="val 3306"/>
                  <a:gd name="f457" fmla="val 1811"/>
                  <a:gd name="f458" fmla="val 3296"/>
                  <a:gd name="f459" fmla="val 1816"/>
                  <a:gd name="f460" fmla="val 3285"/>
                  <a:gd name="f461" fmla="val 3165"/>
                  <a:gd name="f462" fmla="val 3110"/>
                  <a:gd name="f463" fmla="val 1749"/>
                  <a:gd name="f464" fmla="val 3120"/>
                  <a:gd name="f465" fmla="val 1755"/>
                  <a:gd name="f466" fmla="val 3130"/>
                  <a:gd name="f467" fmla="val 1761"/>
                  <a:gd name="f468" fmla="val 3139"/>
                  <a:gd name="f469" fmla="val 1767"/>
                  <a:gd name="f470" fmla="val 3208"/>
                  <a:gd name="f471" fmla="val 3243"/>
                  <a:gd name="f472" fmla="val 1860"/>
                  <a:gd name="f473" fmla="val 3241"/>
                  <a:gd name="f474" fmla="val 1874"/>
                  <a:gd name="f475" fmla="val 3225"/>
                  <a:gd name="f476" fmla="val 3220"/>
                  <a:gd name="f477" fmla="val 3144"/>
                  <a:gd name="f478" fmla="val 3004"/>
                  <a:gd name="f479" fmla="val 2939"/>
                  <a:gd name="f480" fmla="val 1742"/>
                  <a:gd name="f481" fmla="val 2963"/>
                  <a:gd name="f482" fmla="val 1773"/>
                  <a:gd name="f483" fmla="val 3003"/>
                  <a:gd name="f484" fmla="val 1809"/>
                  <a:gd name="f485" fmla="val 3031"/>
                  <a:gd name="f486" fmla="val 1836"/>
                  <a:gd name="f487" fmla="val 3039"/>
                  <a:gd name="f488" fmla="val 1844"/>
                  <a:gd name="f489" fmla="val 3047"/>
                  <a:gd name="f490" fmla="val 1851"/>
                  <a:gd name="f491" fmla="val 3053"/>
                  <a:gd name="f492" fmla="val 3069"/>
                  <a:gd name="f493" fmla="val 1871"/>
                  <a:gd name="f494" fmla="val 3075"/>
                  <a:gd name="f495" fmla="val 1885"/>
                  <a:gd name="f496" fmla="val 3070"/>
                  <a:gd name="f497" fmla="val 1912"/>
                  <a:gd name="f498" fmla="val 1918"/>
                  <a:gd name="f499" fmla="val 2985"/>
                  <a:gd name="f500" fmla="val 1941"/>
                  <a:gd name="f501" fmla="val 2917"/>
                  <a:gd name="f502" fmla="val 1894"/>
                  <a:gd name="f503" fmla="val 2845"/>
                  <a:gd name="f504" fmla="val 2809"/>
                  <a:gd name="f505" fmla="val 1820"/>
                  <a:gd name="f506" fmla="val 2774"/>
                  <a:gd name="f507" fmla="val 2736"/>
                  <a:gd name="f508" fmla="val 2703"/>
                  <a:gd name="f509" fmla="val 2668"/>
                  <a:gd name="f510" fmla="val 1757"/>
                  <a:gd name="f511" fmla="val 2645"/>
                  <a:gd name="f512" fmla="val 1766"/>
                  <a:gd name="f513" fmla="val 2630"/>
                  <a:gd name="f514" fmla="val 2619"/>
                  <a:gd name="f515" fmla="val 1786"/>
                  <a:gd name="f516" fmla="val 2612"/>
                  <a:gd name="f517" fmla="val 1804"/>
                  <a:gd name="f518" fmla="val 2607"/>
                  <a:gd name="f519" fmla="val 1817"/>
                  <a:gd name="f520" fmla="val 2605"/>
                  <a:gd name="f521" fmla="val 1830"/>
                  <a:gd name="f522" fmla="val 2602"/>
                  <a:gd name="f523" fmla="val 2597"/>
                  <a:gd name="f524" fmla="val 1883"/>
                  <a:gd name="f525" fmla="val 2582"/>
                  <a:gd name="f526" fmla="val 1904"/>
                  <a:gd name="f527" fmla="val 2563"/>
                  <a:gd name="f528" fmla="val 1968"/>
                  <a:gd name="f529" fmla="val 2490"/>
                  <a:gd name="f530" fmla="val 1991"/>
                  <a:gd name="f531" fmla="val 1999"/>
                  <a:gd name="f532" fmla="val 2453"/>
                  <a:gd name="f533" fmla="val 2451"/>
                  <a:gd name="f534" fmla="val 2446"/>
                  <a:gd name="f535" fmla="*/ f0 1 3317"/>
                  <a:gd name="f536" fmla="*/ f1 1 2002"/>
                  <a:gd name="f537" fmla="val f2"/>
                  <a:gd name="f538" fmla="val f3"/>
                  <a:gd name="f539" fmla="val f4"/>
                  <a:gd name="f540" fmla="+- f539 0 f537"/>
                  <a:gd name="f541" fmla="+- f538 0 f537"/>
                  <a:gd name="f542" fmla="*/ f541 1 3317"/>
                  <a:gd name="f543" fmla="*/ f540 1 2002"/>
                  <a:gd name="f544" fmla="*/ f537 1 f542"/>
                  <a:gd name="f545" fmla="*/ f538 1 f542"/>
                  <a:gd name="f546" fmla="*/ f537 1 f543"/>
                  <a:gd name="f547" fmla="*/ f539 1 f543"/>
                  <a:gd name="f548" fmla="*/ f544 f535 1"/>
                  <a:gd name="f549" fmla="*/ f545 f535 1"/>
                  <a:gd name="f550" fmla="*/ f547 f536 1"/>
                  <a:gd name="f551" fmla="*/ f546 f53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48" t="f551" r="f549" b="f550"/>
                <a:pathLst>
                  <a:path w="3317" h="2002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59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0" y="f82"/>
                    </a:cubicBezTo>
                    <a:cubicBezTo>
                      <a:pt x="f80" y="f83"/>
                      <a:pt x="f84" y="f85"/>
                      <a:pt x="f86" y="f87"/>
                    </a:cubicBezTo>
                    <a:cubicBezTo>
                      <a:pt x="f88" y="f89"/>
                      <a:pt x="f90" y="f91"/>
                      <a:pt x="f43" y="f92"/>
                    </a:cubicBezTo>
                    <a:cubicBezTo>
                      <a:pt x="f93" y="f94"/>
                      <a:pt x="f95" y="f96"/>
                      <a:pt x="f97" y="f98"/>
                    </a:cubicBezTo>
                    <a:cubicBezTo>
                      <a:pt x="f99" y="f100"/>
                      <a:pt x="f67" y="f77"/>
                      <a:pt x="f101" y="f102"/>
                    </a:cubicBezTo>
                    <a:cubicBezTo>
                      <a:pt x="f103" y="f104"/>
                      <a:pt x="f105" y="f106"/>
                      <a:pt x="f107" y="f108"/>
                    </a:cubicBezTo>
                    <a:cubicBezTo>
                      <a:pt x="f109" y="f110"/>
                      <a:pt x="f111" y="f112"/>
                      <a:pt x="f113" y="f114"/>
                    </a:cubicBezTo>
                    <a:cubicBezTo>
                      <a:pt x="f115" y="f116"/>
                      <a:pt x="f117" y="f118"/>
                      <a:pt x="f119" y="f120"/>
                    </a:cubicBezTo>
                    <a:cubicBezTo>
                      <a:pt x="f121" y="f122"/>
                      <a:pt x="f123" y="f124"/>
                      <a:pt x="f125" y="f126"/>
                    </a:cubicBezTo>
                    <a:cubicBezTo>
                      <a:pt x="f127" y="f128"/>
                      <a:pt x="f129" y="f130"/>
                      <a:pt x="f131" y="f132"/>
                    </a:cubicBezTo>
                    <a:cubicBezTo>
                      <a:pt x="f133" y="f134"/>
                      <a:pt x="f135" y="f136"/>
                      <a:pt x="f137" y="f138"/>
                    </a:cubicBezTo>
                    <a:cubicBezTo>
                      <a:pt x="f137" y="f138"/>
                      <a:pt x="f139" y="f140"/>
                      <a:pt x="f141" y="f142"/>
                    </a:cubicBezTo>
                    <a:cubicBezTo>
                      <a:pt x="f143" y="f144"/>
                      <a:pt x="f145" y="f146"/>
                      <a:pt x="f147" y="f148"/>
                    </a:cubicBezTo>
                    <a:cubicBezTo>
                      <a:pt x="f149" y="f150"/>
                      <a:pt x="f151" y="f152"/>
                      <a:pt x="f153" y="f154"/>
                    </a:cubicBezTo>
                    <a:cubicBezTo>
                      <a:pt x="f155" y="f156"/>
                      <a:pt x="f157" y="f158"/>
                      <a:pt x="f159" y="f160"/>
                    </a:cubicBezTo>
                    <a:cubicBezTo>
                      <a:pt x="f159" y="f161"/>
                      <a:pt x="f159" y="f162"/>
                      <a:pt x="f163" y="f164"/>
                    </a:cubicBezTo>
                    <a:cubicBezTo>
                      <a:pt x="f165" y="f166"/>
                      <a:pt x="f167" y="f168"/>
                      <a:pt x="f169" y="f170"/>
                    </a:cubicBezTo>
                    <a:cubicBezTo>
                      <a:pt x="f171" y="f172"/>
                      <a:pt x="f173" y="f174"/>
                      <a:pt x="f175" y="f176"/>
                    </a:cubicBezTo>
                    <a:cubicBezTo>
                      <a:pt x="f177" y="f178"/>
                      <a:pt x="f179" y="f150"/>
                      <a:pt x="f180" y="f181"/>
                    </a:cubicBezTo>
                    <a:cubicBezTo>
                      <a:pt x="f182" y="f183"/>
                      <a:pt x="f184" y="f130"/>
                      <a:pt x="f185" y="f186"/>
                    </a:cubicBezTo>
                    <a:cubicBezTo>
                      <a:pt x="f187" y="f188"/>
                      <a:pt x="f189" y="f190"/>
                      <a:pt x="f191" y="f192"/>
                    </a:cubicBezTo>
                    <a:cubicBezTo>
                      <a:pt x="f193" y="f194"/>
                      <a:pt x="f191" y="f195"/>
                      <a:pt x="f196" y="f197"/>
                    </a:cubicBezTo>
                    <a:cubicBezTo>
                      <a:pt x="f198" y="f199"/>
                      <a:pt x="f200" y="f199"/>
                      <a:pt x="f201" y="f202"/>
                    </a:cubicBezTo>
                    <a:cubicBezTo>
                      <a:pt x="f203" y="f195"/>
                      <a:pt x="f204" y="f205"/>
                      <a:pt x="f206" y="f207"/>
                    </a:cubicBezTo>
                    <a:cubicBezTo>
                      <a:pt x="f208" y="f207"/>
                      <a:pt x="f209" y="f210"/>
                      <a:pt x="f211" y="f212"/>
                    </a:cubicBezTo>
                    <a:cubicBezTo>
                      <a:pt x="f213" y="f214"/>
                      <a:pt x="f215" y="f216"/>
                      <a:pt x="f217" y="f186"/>
                    </a:cubicBezTo>
                    <a:cubicBezTo>
                      <a:pt x="f209" y="f218"/>
                      <a:pt x="f219" y="f220"/>
                      <a:pt x="f221" y="f222"/>
                    </a:cubicBezTo>
                    <a:cubicBezTo>
                      <a:pt x="f223" y="f224"/>
                      <a:pt x="f225" y="f226"/>
                      <a:pt x="f227" y="f228"/>
                    </a:cubicBezTo>
                    <a:cubicBezTo>
                      <a:pt x="f227" y="f229"/>
                      <a:pt x="f223" y="f230"/>
                      <a:pt x="f231" y="f232"/>
                    </a:cubicBezTo>
                    <a:cubicBezTo>
                      <a:pt x="f233" y="f234"/>
                      <a:pt x="f235" y="f160"/>
                      <a:pt x="f236" y="f237"/>
                    </a:cubicBezTo>
                    <a:cubicBezTo>
                      <a:pt x="f238" y="f239"/>
                      <a:pt x="f240" y="f241"/>
                      <a:pt x="f242" y="f243"/>
                    </a:cubicBezTo>
                    <a:cubicBezTo>
                      <a:pt x="f244" y="f245"/>
                      <a:pt x="f236" y="f246"/>
                      <a:pt x="f247" y="f246"/>
                    </a:cubicBezTo>
                    <a:cubicBezTo>
                      <a:pt x="f248" y="f249"/>
                      <a:pt x="f250" y="f199"/>
                      <a:pt x="f251" y="f252"/>
                    </a:cubicBezTo>
                    <a:lnTo>
                      <a:pt x="f253" y="f252"/>
                    </a:lnTo>
                    <a:cubicBezTo>
                      <a:pt x="f254" y="f255"/>
                      <a:pt x="f256" y="f257"/>
                      <a:pt x="f258" y="f259"/>
                    </a:cubicBezTo>
                    <a:lnTo>
                      <a:pt x="f260" y="f261"/>
                    </a:lnTo>
                    <a:cubicBezTo>
                      <a:pt x="f262" y="f263"/>
                      <a:pt x="f264" y="f44"/>
                      <a:pt x="f265" y="f266"/>
                    </a:cubicBezTo>
                    <a:cubicBezTo>
                      <a:pt x="f267" y="f268"/>
                      <a:pt x="f269" y="f270"/>
                      <a:pt x="f271" y="f272"/>
                    </a:cubicBezTo>
                    <a:lnTo>
                      <a:pt x="f273" y="f274"/>
                    </a:lnTo>
                    <a:cubicBezTo>
                      <a:pt x="f275" y="f276"/>
                      <a:pt x="f277" y="f278"/>
                      <a:pt x="f279" y="f278"/>
                    </a:cubicBezTo>
                    <a:lnTo>
                      <a:pt x="f280" y="f278"/>
                    </a:lnTo>
                    <a:cubicBezTo>
                      <a:pt x="f281" y="f278"/>
                      <a:pt x="f282" y="f278"/>
                      <a:pt x="f283" y="f284"/>
                    </a:cubicBezTo>
                    <a:lnTo>
                      <a:pt x="f285" y="f286"/>
                    </a:lnTo>
                    <a:cubicBezTo>
                      <a:pt x="f287" y="f288"/>
                      <a:pt x="f289" y="f290"/>
                      <a:pt x="f291" y="f292"/>
                    </a:cubicBezTo>
                    <a:cubicBezTo>
                      <a:pt x="f35" y="f293"/>
                      <a:pt x="f294" y="f295"/>
                      <a:pt x="f296" y="f297"/>
                    </a:cubicBezTo>
                    <a:cubicBezTo>
                      <a:pt x="f298" y="f299"/>
                      <a:pt x="f300" y="f301"/>
                      <a:pt x="f24" y="f302"/>
                    </a:cubicBezTo>
                    <a:lnTo>
                      <a:pt x="f303" y="f304"/>
                    </a:lnTo>
                    <a:close/>
                    <a:moveTo>
                      <a:pt x="f305" y="f4"/>
                    </a:moveTo>
                    <a:cubicBezTo>
                      <a:pt x="f74" y="f4"/>
                      <a:pt x="f306" y="f307"/>
                      <a:pt x="f308" y="f309"/>
                    </a:cubicBezTo>
                    <a:cubicBezTo>
                      <a:pt x="f310" y="f91"/>
                      <a:pt x="f311" y="f312"/>
                      <a:pt x="f311" y="f82"/>
                    </a:cubicBezTo>
                    <a:cubicBezTo>
                      <a:pt x="f313" y="f314"/>
                      <a:pt x="f80" y="f77"/>
                      <a:pt x="f315" y="f71"/>
                    </a:cubicBezTo>
                    <a:cubicBezTo>
                      <a:pt x="f41" y="f316"/>
                      <a:pt x="f317" y="f318"/>
                      <a:pt x="f319" y="f320"/>
                    </a:cubicBezTo>
                    <a:cubicBezTo>
                      <a:pt x="f51" y="f321"/>
                      <a:pt x="f322" y="f323"/>
                      <a:pt x="f61" y="f324"/>
                    </a:cubicBezTo>
                    <a:cubicBezTo>
                      <a:pt x="f325" y="f326"/>
                      <a:pt x="f97" y="f327"/>
                      <a:pt x="f51" y="f328"/>
                    </a:cubicBezTo>
                    <a:cubicBezTo>
                      <a:pt x="f95" y="f329"/>
                      <a:pt x="f330" y="f331"/>
                      <a:pt x="f332" y="f333"/>
                    </a:cubicBezTo>
                    <a:cubicBezTo>
                      <a:pt x="f334" y="f335"/>
                      <a:pt x="f336" y="f337"/>
                      <a:pt x="f93" y="f338"/>
                    </a:cubicBezTo>
                    <a:cubicBezTo>
                      <a:pt x="f339" y="f340"/>
                      <a:pt x="f90" y="f341"/>
                      <a:pt x="f315" y="f342"/>
                    </a:cubicBezTo>
                    <a:cubicBezTo>
                      <a:pt x="f343" y="f344"/>
                      <a:pt x="f345" y="f346"/>
                      <a:pt x="f347" y="f348"/>
                    </a:cubicBezTo>
                    <a:cubicBezTo>
                      <a:pt x="f349" y="f350"/>
                      <a:pt x="f351" y="f352"/>
                      <a:pt x="f353" y="f354"/>
                    </a:cubicBezTo>
                    <a:cubicBezTo>
                      <a:pt x="f355" y="f356"/>
                      <a:pt x="f357" y="f358"/>
                      <a:pt x="f359" y="f360"/>
                    </a:cubicBezTo>
                    <a:cubicBezTo>
                      <a:pt x="f361" y="f362"/>
                      <a:pt x="f363" y="f364"/>
                      <a:pt x="f365" y="f366"/>
                    </a:cubicBezTo>
                    <a:cubicBezTo>
                      <a:pt x="f367" y="f368"/>
                      <a:pt x="f369" y="f370"/>
                      <a:pt x="f371" y="f372"/>
                    </a:cubicBezTo>
                    <a:cubicBezTo>
                      <a:pt x="f373" y="f374"/>
                      <a:pt x="f375" y="f376"/>
                      <a:pt x="f377" y="f378"/>
                    </a:cubicBezTo>
                    <a:cubicBezTo>
                      <a:pt x="f379" y="f380"/>
                      <a:pt x="f2" y="f381"/>
                      <a:pt x="f2" y="f382"/>
                    </a:cubicBezTo>
                    <a:cubicBezTo>
                      <a:pt x="f383" y="f6"/>
                      <a:pt x="f2" y="f384"/>
                      <a:pt x="f377" y="f385"/>
                    </a:cubicBezTo>
                    <a:lnTo>
                      <a:pt x="f386" y="f377"/>
                    </a:lnTo>
                    <a:cubicBezTo>
                      <a:pt x="f387" y="f383"/>
                      <a:pt x="f303" y="f383"/>
                      <a:pt x="f381" y="f379"/>
                    </a:cubicBezTo>
                    <a:lnTo>
                      <a:pt x="f388" y="f12"/>
                    </a:lnTo>
                    <a:cubicBezTo>
                      <a:pt x="f389" y="f390"/>
                      <a:pt x="f391" y="f392"/>
                      <a:pt x="f296" y="f393"/>
                    </a:cubicBezTo>
                    <a:cubicBezTo>
                      <a:pt x="f394" y="f395"/>
                      <a:pt x="f396" y="f397"/>
                      <a:pt x="f398" y="f399"/>
                    </a:cubicBezTo>
                    <a:cubicBezTo>
                      <a:pt x="f400" y="f401"/>
                      <a:pt x="f402" y="f403"/>
                      <a:pt x="f404" y="f405"/>
                    </a:cubicBezTo>
                    <a:lnTo>
                      <a:pt x="f406" y="f407"/>
                    </a:lnTo>
                    <a:cubicBezTo>
                      <a:pt x="f408" y="f286"/>
                      <a:pt x="f409" y="f410"/>
                      <a:pt x="f411" y="f412"/>
                    </a:cubicBezTo>
                    <a:lnTo>
                      <a:pt x="f269" y="f274"/>
                    </a:lnTo>
                    <a:cubicBezTo>
                      <a:pt x="f267" y="f413"/>
                      <a:pt x="f265" y="f414"/>
                      <a:pt x="f415" y="f416"/>
                    </a:cubicBezTo>
                    <a:cubicBezTo>
                      <a:pt x="f417" y="f418"/>
                      <a:pt x="f419" y="f420"/>
                      <a:pt x="f421" y="f422"/>
                    </a:cubicBezTo>
                    <a:lnTo>
                      <a:pt x="f423" y="f424"/>
                    </a:lnTo>
                    <a:cubicBezTo>
                      <a:pt x="f425" y="f58"/>
                      <a:pt x="f185" y="f426"/>
                      <a:pt x="f427" y="f428"/>
                    </a:cubicBezTo>
                    <a:lnTo>
                      <a:pt x="f429" y="f430"/>
                    </a:lnTo>
                    <a:cubicBezTo>
                      <a:pt x="f431" y="f432"/>
                      <a:pt x="f433" y="f434"/>
                      <a:pt x="f435" y="f192"/>
                    </a:cubicBezTo>
                    <a:cubicBezTo>
                      <a:pt x="f436" y="f437"/>
                      <a:pt x="f206" y="f438"/>
                      <a:pt x="f439" y="f440"/>
                    </a:cubicBezTo>
                    <a:cubicBezTo>
                      <a:pt x="f441" y="f241"/>
                      <a:pt x="f442" y="f172"/>
                      <a:pt x="f238" y="f230"/>
                    </a:cubicBezTo>
                    <a:cubicBezTo>
                      <a:pt x="f443" y="f229"/>
                      <a:pt x="f444" y="f228"/>
                      <a:pt x="f445" y="f226"/>
                    </a:cubicBezTo>
                    <a:cubicBezTo>
                      <a:pt x="f446" y="f447"/>
                      <a:pt x="f448" y="f449"/>
                      <a:pt x="f450" y="f451"/>
                    </a:cubicBezTo>
                    <a:cubicBezTo>
                      <a:pt x="f452" y="f128"/>
                      <a:pt x="f453" y="f454"/>
                      <a:pt x="f455" y="f207"/>
                    </a:cubicBezTo>
                    <a:cubicBezTo>
                      <a:pt x="f456" y="f457"/>
                      <a:pt x="f458" y="f459"/>
                      <a:pt x="f460" y="f459"/>
                    </a:cubicBezTo>
                    <a:cubicBezTo>
                      <a:pt x="f179" y="f112"/>
                      <a:pt x="f461" y="f128"/>
                      <a:pt x="f462" y="f463"/>
                    </a:cubicBezTo>
                    <a:cubicBezTo>
                      <a:pt x="f464" y="f465"/>
                      <a:pt x="f466" y="f467"/>
                      <a:pt x="f468" y="f469"/>
                    </a:cubicBezTo>
                    <a:cubicBezTo>
                      <a:pt x="f470" y="f457"/>
                      <a:pt x="f223" y="f394"/>
                      <a:pt x="f471" y="f472"/>
                    </a:cubicBezTo>
                    <a:cubicBezTo>
                      <a:pt x="f473" y="f474"/>
                      <a:pt x="f475" y="f104"/>
                      <a:pt x="f476" y="f134"/>
                    </a:cubicBezTo>
                    <a:cubicBezTo>
                      <a:pt x="f477" y="f140"/>
                      <a:pt x="f478" y="f205"/>
                      <a:pt x="f479" y="f480"/>
                    </a:cubicBezTo>
                    <a:cubicBezTo>
                      <a:pt x="f481" y="f482"/>
                      <a:pt x="f483" y="f484"/>
                      <a:pt x="f485" y="f486"/>
                    </a:cubicBezTo>
                    <a:cubicBezTo>
                      <a:pt x="f487" y="f488"/>
                      <a:pt x="f489" y="f490"/>
                      <a:pt x="f491" y="f69"/>
                    </a:cubicBezTo>
                    <a:cubicBezTo>
                      <a:pt x="f492" y="f493"/>
                      <a:pt x="f494" y="f495"/>
                      <a:pt x="f423" y="f102"/>
                    </a:cubicBezTo>
                    <a:cubicBezTo>
                      <a:pt x="f496" y="f497"/>
                      <a:pt x="f260" y="f498"/>
                      <a:pt x="f260" y="f498"/>
                    </a:cubicBezTo>
                    <a:cubicBezTo>
                      <a:pt x="f499" y="f500"/>
                      <a:pt x="f501" y="f502"/>
                      <a:pt x="f503" y="f488"/>
                    </a:cubicBezTo>
                    <a:cubicBezTo>
                      <a:pt x="f504" y="f505"/>
                      <a:pt x="f506" y="f212"/>
                      <a:pt x="f507" y="f116"/>
                    </a:cubicBezTo>
                    <a:cubicBezTo>
                      <a:pt x="f508" y="f467"/>
                      <a:pt x="f509" y="f510"/>
                      <a:pt x="f511" y="f512"/>
                    </a:cubicBezTo>
                    <a:cubicBezTo>
                      <a:pt x="f513" y="f482"/>
                      <a:pt x="f514" y="f515"/>
                      <a:pt x="f516" y="f517"/>
                    </a:cubicBezTo>
                    <a:cubicBezTo>
                      <a:pt x="f518" y="f519"/>
                      <a:pt x="f520" y="f521"/>
                      <a:pt x="f522" y="f183"/>
                    </a:cubicBezTo>
                    <a:cubicBezTo>
                      <a:pt x="f523" y="f178"/>
                      <a:pt x="f111" y="f524"/>
                      <a:pt x="f525" y="f526"/>
                    </a:cubicBezTo>
                    <a:cubicBezTo>
                      <a:pt x="f527" y="f79"/>
                      <a:pt x="f322" y="f528"/>
                      <a:pt x="f59" y="f94"/>
                    </a:cubicBezTo>
                    <a:cubicBezTo>
                      <a:pt x="f529" y="f530"/>
                      <a:pt x="f336" y="f531"/>
                      <a:pt x="f532" y="f307"/>
                    </a:cubicBezTo>
                    <a:cubicBezTo>
                      <a:pt x="f533" y="f4"/>
                      <a:pt x="f534" y="f4"/>
                      <a:pt x="f30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C2183A1F-48CA-BA19-9D0A-4AFFD0E983B6}"/>
                  </a:ext>
                </a:extLst>
              </p:cNvPr>
              <p:cNvSpPr/>
              <p:nvPr/>
            </p:nvSpPr>
            <p:spPr>
              <a:xfrm>
                <a:off x="12808722" y="3483415"/>
                <a:ext cx="380901" cy="61616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07"/>
                  <a:gd name="f4" fmla="val 496"/>
                  <a:gd name="f5" fmla="val 253"/>
                  <a:gd name="f6" fmla="val 51"/>
                  <a:gd name="f7" fmla="val 151"/>
                  <a:gd name="f8" fmla="val 8"/>
                  <a:gd name="f9" fmla="val 385"/>
                  <a:gd name="f10" fmla="val 445"/>
                  <a:gd name="f11" fmla="val 50"/>
                  <a:gd name="f12" fmla="val 468"/>
                  <a:gd name="f13" fmla="val 72"/>
                  <a:gd name="f14" fmla="val 478"/>
                  <a:gd name="f15" fmla="val 123"/>
                  <a:gd name="f16" fmla="val 130"/>
                  <a:gd name="f17" fmla="val 364"/>
                  <a:gd name="f18" fmla="val 240"/>
                  <a:gd name="f19" fmla="val 177"/>
                  <a:gd name="f20" fmla="val 36"/>
                  <a:gd name="f21" fmla="val 296"/>
                  <a:gd name="f22" fmla="val 29"/>
                  <a:gd name="f23" fmla="val 286"/>
                  <a:gd name="f24" fmla="val 22"/>
                  <a:gd name="f25" fmla="val 275"/>
                  <a:gd name="f26" fmla="val 16"/>
                  <a:gd name="f27" fmla="val 264"/>
                  <a:gd name="f28" fmla="val 7"/>
                  <a:gd name="f29" fmla="*/ f0 1 307"/>
                  <a:gd name="f30" fmla="*/ f1 1 496"/>
                  <a:gd name="f31" fmla="val f2"/>
                  <a:gd name="f32" fmla="val f3"/>
                  <a:gd name="f33" fmla="val f4"/>
                  <a:gd name="f34" fmla="+- f33 0 f31"/>
                  <a:gd name="f35" fmla="+- f32 0 f31"/>
                  <a:gd name="f36" fmla="*/ f35 1 307"/>
                  <a:gd name="f37" fmla="*/ f34 1 496"/>
                  <a:gd name="f38" fmla="*/ f31 1 f36"/>
                  <a:gd name="f39" fmla="*/ f32 1 f36"/>
                  <a:gd name="f40" fmla="*/ f31 1 f37"/>
                  <a:gd name="f41" fmla="*/ f33 1 f37"/>
                  <a:gd name="f42" fmla="*/ f38 f29 1"/>
                  <a:gd name="f43" fmla="*/ f39 f29 1"/>
                  <a:gd name="f44" fmla="*/ f41 f30 1"/>
                  <a:gd name="f45" fmla="*/ f40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2" t="f45" r="f43" b="f44"/>
                <a:pathLst>
                  <a:path w="307" h="496">
                    <a:moveTo>
                      <a:pt x="f5" y="f2"/>
                    </a:moveTo>
                    <a:cubicBezTo>
                      <a:pt x="f6" y="f7"/>
                      <a:pt x="f8" y="f9"/>
                      <a:pt x="f2" y="f10"/>
                    </a:cubicBezTo>
                    <a:cubicBezTo>
                      <a:pt x="f11" y="f12"/>
                      <a:pt x="f13" y="f14"/>
                      <a:pt x="f15" y="f4"/>
                    </a:cubicBezTo>
                    <a:cubicBezTo>
                      <a:pt x="f16" y="f17"/>
                      <a:pt x="f18" y="f19"/>
                      <a:pt x="f3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5" y="f26"/>
                      <a:pt x="f27" y="f28"/>
                      <a:pt x="f5" y="f2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07055A5-95CC-4F33-7A55-5D965BAD2696}"/>
                  </a:ext>
                </a:extLst>
              </p:cNvPr>
              <p:cNvSpPr/>
              <p:nvPr/>
            </p:nvSpPr>
            <p:spPr>
              <a:xfrm>
                <a:off x="8556579" y="2537387"/>
                <a:ext cx="5133444" cy="357125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125"/>
                  <a:gd name="f4" fmla="val 2870"/>
                  <a:gd name="f5" fmla="val 3416"/>
                  <a:gd name="f6" fmla="val 1269"/>
                  <a:gd name="f7" fmla="val 3467"/>
                  <a:gd name="f8" fmla="val 1007"/>
                  <a:gd name="f9" fmla="val 3657"/>
                  <a:gd name="f10" fmla="val 784"/>
                  <a:gd name="f11" fmla="val 3734"/>
                  <a:gd name="f12" fmla="val 702"/>
                  <a:gd name="f13" fmla="val 3751"/>
                  <a:gd name="f14" fmla="val 684"/>
                  <a:gd name="f15" fmla="val 3748"/>
                  <a:gd name="f16" fmla="val 656"/>
                  <a:gd name="f17" fmla="val 3728"/>
                  <a:gd name="f18" fmla="val 642"/>
                  <a:gd name="f19" fmla="val 3629"/>
                  <a:gd name="f20" fmla="val 573"/>
                  <a:gd name="f21" fmla="val 3371"/>
                  <a:gd name="f22" fmla="val 391"/>
                  <a:gd name="f23" fmla="val 3353"/>
                  <a:gd name="f24" fmla="val 381"/>
                  <a:gd name="f25" fmla="val 2561"/>
                  <a:gd name="f26" fmla="val -96"/>
                  <a:gd name="f27" fmla="val 2326"/>
                  <a:gd name="f28" fmla="val -31"/>
                  <a:gd name="f29" fmla="val 2037"/>
                  <a:gd name="f30" fmla="val 76"/>
                  <a:gd name="f31" fmla="val 1784"/>
                  <a:gd name="f32" fmla="val 171"/>
                  <a:gd name="f33" fmla="val 1600"/>
                  <a:gd name="f34" fmla="val 137"/>
                  <a:gd name="f35" fmla="val 1559"/>
                  <a:gd name="f36" fmla="val 128"/>
                  <a:gd name="f37" fmla="val 1554"/>
                  <a:gd name="f38" fmla="val 126"/>
                  <a:gd name="f39" fmla="val 1548"/>
                  <a:gd name="f40" fmla="val 127"/>
                  <a:gd name="f41" fmla="val 1543"/>
                  <a:gd name="f42" fmla="val 130"/>
                  <a:gd name="f43" fmla="val 1139"/>
                  <a:gd name="f44" fmla="val 386"/>
                  <a:gd name="f45" fmla="val 1138"/>
                  <a:gd name="f46" fmla="val 1137"/>
                  <a:gd name="f47" fmla="val 388"/>
                  <a:gd name="f48" fmla="val 1136"/>
                  <a:gd name="f49" fmla="val 1112"/>
                  <a:gd name="f50" fmla="val 397"/>
                  <a:gd name="f51" fmla="val 871"/>
                  <a:gd name="f52" fmla="val 516"/>
                  <a:gd name="f53" fmla="val 567"/>
                  <a:gd name="f54" fmla="val 758"/>
                  <a:gd name="f55" fmla="val 304"/>
                  <a:gd name="f56" fmla="val 967"/>
                  <a:gd name="f57" fmla="val 71"/>
                  <a:gd name="f58" fmla="val 1473"/>
                  <a:gd name="f59" fmla="val 4"/>
                  <a:gd name="f60" fmla="val 1653"/>
                  <a:gd name="f61" fmla="val -8"/>
                  <a:gd name="f62" fmla="val 1684"/>
                  <a:gd name="f63" fmla="val 10"/>
                  <a:gd name="f64" fmla="val 1719"/>
                  <a:gd name="f65" fmla="val 43"/>
                  <a:gd name="f66" fmla="val 1727"/>
                  <a:gd name="f67" fmla="val 290"/>
                  <a:gd name="f68" fmla="val 1788"/>
                  <a:gd name="f69" fmla="val 502"/>
                  <a:gd name="f70" fmla="val 1955"/>
                  <a:gd name="f71" fmla="val 596"/>
                  <a:gd name="f72" fmla="val 2038"/>
                  <a:gd name="f73" fmla="val 621"/>
                  <a:gd name="f74" fmla="val 2061"/>
                  <a:gd name="f75" fmla="val 661"/>
                  <a:gd name="f76" fmla="val 2054"/>
                  <a:gd name="f77" fmla="val 677"/>
                  <a:gd name="f78" fmla="val 2024"/>
                  <a:gd name="f79" fmla="val 747"/>
                  <a:gd name="f80" fmla="val 1890"/>
                  <a:gd name="f81" fmla="val 900"/>
                  <a:gd name="f82" fmla="val 1665"/>
                  <a:gd name="f83" fmla="val 954"/>
                  <a:gd name="f84" fmla="val 1586"/>
                  <a:gd name="f85" fmla="val 964"/>
                  <a:gd name="f86" fmla="val 1573"/>
                  <a:gd name="f87" fmla="val 983"/>
                  <a:gd name="f88" fmla="val 1574"/>
                  <a:gd name="f89" fmla="val 990"/>
                  <a:gd name="f90" fmla="val 1587"/>
                  <a:gd name="f91" fmla="val 1134"/>
                  <a:gd name="f92" fmla="val 1838"/>
                  <a:gd name="f93" fmla="val 1322"/>
                  <a:gd name="f94" fmla="val 1915"/>
                  <a:gd name="f95" fmla="val 1429"/>
                  <a:gd name="f96" fmla="val 1959"/>
                  <a:gd name="f97" fmla="val 1495"/>
                  <a:gd name="f98" fmla="val 1987"/>
                  <a:gd name="f99" fmla="val 1558"/>
                  <a:gd name="f100" fmla="val 2020"/>
                  <a:gd name="f101" fmla="val 1618"/>
                  <a:gd name="f102" fmla="val 2059"/>
                  <a:gd name="f103" fmla="val 2097"/>
                  <a:gd name="f104" fmla="val 2367"/>
                  <a:gd name="f105" fmla="val 2233"/>
                  <a:gd name="f106" fmla="val 2774"/>
                  <a:gd name="f107" fmla="val 2269"/>
                  <a:gd name="f108" fmla="val 2858"/>
                  <a:gd name="f109" fmla="val 2273"/>
                  <a:gd name="f110" fmla="val 2868"/>
                  <a:gd name="f111" fmla="val 2284"/>
                  <a:gd name="f112" fmla="val 2873"/>
                  <a:gd name="f113" fmla="val 2294"/>
                  <a:gd name="f114" fmla="val 2869"/>
                  <a:gd name="f115" fmla="val 2601"/>
                  <a:gd name="f116" fmla="val 2787"/>
                  <a:gd name="f117" fmla="val 2765"/>
                  <a:gd name="f118" fmla="val 2684"/>
                  <a:gd name="f119" fmla="val 3062"/>
                  <a:gd name="f120" fmla="val 2295"/>
                  <a:gd name="f121" fmla="val 3310"/>
                  <a:gd name="f122" fmla="val 1969"/>
                  <a:gd name="f123" fmla="val 3905"/>
                  <a:gd name="f124" fmla="val 1824"/>
                  <a:gd name="f125" fmla="val 4110"/>
                  <a:gd name="f126" fmla="val 1782"/>
                  <a:gd name="f127" fmla="val 4129"/>
                  <a:gd name="f128" fmla="val 1778"/>
                  <a:gd name="f129" fmla="val 4131"/>
                  <a:gd name="f130" fmla="val 1753"/>
                  <a:gd name="f131" fmla="val 4112"/>
                  <a:gd name="f132" fmla="val 1745"/>
                  <a:gd name="f133" fmla="val 3812"/>
                  <a:gd name="f134" fmla="val 1625"/>
                  <a:gd name="f135" fmla="val 3482"/>
                  <a:gd name="f136" fmla="val 1341"/>
                  <a:gd name="f137" fmla="val 3423"/>
                  <a:gd name="f138" fmla="val 1289"/>
                  <a:gd name="f139" fmla="val 3418"/>
                  <a:gd name="f140" fmla="val 1285"/>
                  <a:gd name="f141" fmla="val 1277"/>
                  <a:gd name="f142" fmla="*/ f0 1 4125"/>
                  <a:gd name="f143" fmla="*/ f1 1 2870"/>
                  <a:gd name="f144" fmla="val f2"/>
                  <a:gd name="f145" fmla="val f3"/>
                  <a:gd name="f146" fmla="val f4"/>
                  <a:gd name="f147" fmla="+- f146 0 f144"/>
                  <a:gd name="f148" fmla="+- f145 0 f144"/>
                  <a:gd name="f149" fmla="*/ f148 1 4125"/>
                  <a:gd name="f150" fmla="*/ f147 1 2870"/>
                  <a:gd name="f151" fmla="*/ f144 1 f149"/>
                  <a:gd name="f152" fmla="*/ f145 1 f149"/>
                  <a:gd name="f153" fmla="*/ f144 1 f150"/>
                  <a:gd name="f154" fmla="*/ f146 1 f150"/>
                  <a:gd name="f155" fmla="*/ f151 f142 1"/>
                  <a:gd name="f156" fmla="*/ f152 f142 1"/>
                  <a:gd name="f157" fmla="*/ f154 f143 1"/>
                  <a:gd name="f158" fmla="*/ f153 f14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5" t="f158" r="f156" b="f157"/>
                <a:pathLst>
                  <a:path w="4125" h="2870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lnTo>
                      <a:pt x="f43" y="f44"/>
                    </a:lnTo>
                    <a:cubicBezTo>
                      <a:pt x="f45" y="f44"/>
                      <a:pt x="f46" y="f47"/>
                      <a:pt x="f48" y="f47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69" y="f70"/>
                      <a:pt x="f71" y="f72"/>
                    </a:cubicBezTo>
                    <a:cubicBezTo>
                      <a:pt x="f73" y="f74"/>
                      <a:pt x="f75" y="f76"/>
                      <a:pt x="f77" y="f78"/>
                    </a:cubicBezTo>
                    <a:cubicBezTo>
                      <a:pt x="f79" y="f80"/>
                      <a:pt x="f81" y="f82"/>
                      <a:pt x="f83" y="f84"/>
                    </a:cubicBezTo>
                    <a:cubicBezTo>
                      <a:pt x="f85" y="f86"/>
                      <a:pt x="f87" y="f88"/>
                      <a:pt x="f89" y="f90"/>
                    </a:cubicBezTo>
                    <a:cubicBezTo>
                      <a:pt x="f91" y="f92"/>
                      <a:pt x="f93" y="f94"/>
                      <a:pt x="f95" y="f96"/>
                    </a:cubicBezTo>
                    <a:cubicBezTo>
                      <a:pt x="f97" y="f98"/>
                      <a:pt x="f99" y="f100"/>
                      <a:pt x="f101" y="f102"/>
                    </a:cubicBezTo>
                    <a:cubicBezTo>
                      <a:pt x="f103" y="f104"/>
                      <a:pt x="f105" y="f106"/>
                      <a:pt x="f107" y="f108"/>
                    </a:cubicBezTo>
                    <a:cubicBezTo>
                      <a:pt x="f109" y="f110"/>
                      <a:pt x="f111" y="f112"/>
                      <a:pt x="f113" y="f114"/>
                    </a:cubicBezTo>
                    <a:cubicBezTo>
                      <a:pt x="f115" y="f116"/>
                      <a:pt x="f117" y="f118"/>
                      <a:pt x="f119" y="f120"/>
                    </a:cubicBezTo>
                    <a:cubicBezTo>
                      <a:pt x="f121" y="f122"/>
                      <a:pt x="f123" y="f124"/>
                      <a:pt x="f125" y="f126"/>
                    </a:cubicBezTo>
                    <a:cubicBezTo>
                      <a:pt x="f127" y="f128"/>
                      <a:pt x="f129" y="f130"/>
                      <a:pt x="f131" y="f132"/>
                    </a:cubicBezTo>
                    <a:cubicBezTo>
                      <a:pt x="f133" y="f134"/>
                      <a:pt x="f135" y="f136"/>
                      <a:pt x="f137" y="f138"/>
                    </a:cubicBezTo>
                    <a:cubicBezTo>
                      <a:pt x="f139" y="f140"/>
                      <a:pt x="f5" y="f141"/>
                      <a:pt x="f5" y="f6"/>
                    </a:cubicBezTo>
                    <a:close/>
                  </a:path>
                </a:pathLst>
              </a:custGeom>
              <a:solidFill>
                <a:srgbClr val="FFB17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B1ABD5E5-D047-A78C-24F0-BF93EAD2C086}"/>
                  </a:ext>
                </a:extLst>
              </p:cNvPr>
              <p:cNvSpPr/>
              <p:nvPr/>
            </p:nvSpPr>
            <p:spPr>
              <a:xfrm>
                <a:off x="10370214" y="4141903"/>
                <a:ext cx="3319812" cy="19767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8"/>
                  <a:gd name="f4" fmla="val 1589"/>
                  <a:gd name="f5" fmla="val 2666"/>
                  <a:gd name="f6" fmla="val 492"/>
                  <a:gd name="f7" fmla="val 2667"/>
                  <a:gd name="f8" fmla="val 474"/>
                  <a:gd name="f9" fmla="val 473"/>
                  <a:gd name="f10" fmla="val 472"/>
                  <a:gd name="f11" fmla="val 467"/>
                  <a:gd name="f12" fmla="val 2663"/>
                  <a:gd name="f13" fmla="val 464"/>
                  <a:gd name="f14" fmla="val 2658"/>
                  <a:gd name="f15" fmla="val 462"/>
                  <a:gd name="f16" fmla="val 2654"/>
                  <a:gd name="f17" fmla="val 460"/>
                  <a:gd name="f18" fmla="val 2651"/>
                  <a:gd name="f19" fmla="val 2647"/>
                  <a:gd name="f20" fmla="val 458"/>
                  <a:gd name="f21" fmla="val 2643"/>
                  <a:gd name="f22" fmla="val 456"/>
                  <a:gd name="f23" fmla="val 2640"/>
                  <a:gd name="f24" fmla="val 455"/>
                  <a:gd name="f25" fmla="val 2639"/>
                  <a:gd name="f26" fmla="val 2637"/>
                  <a:gd name="f27" fmla="val 454"/>
                  <a:gd name="f28" fmla="val 2631"/>
                  <a:gd name="f29" fmla="val 2623"/>
                  <a:gd name="f30" fmla="val 449"/>
                  <a:gd name="f31" fmla="val 2614"/>
                  <a:gd name="f32" fmla="val 445"/>
                  <a:gd name="f33" fmla="val 2605"/>
                  <a:gd name="f34" fmla="val 440"/>
                  <a:gd name="f35" fmla="val 2604"/>
                  <a:gd name="f36" fmla="val 2319"/>
                  <a:gd name="f37" fmla="val 310"/>
                  <a:gd name="f38" fmla="val 2023"/>
                  <a:gd name="f39" fmla="val 54"/>
                  <a:gd name="f40" fmla="val 1969"/>
                  <a:gd name="f41" fmla="val 6"/>
                  <a:gd name="f42" fmla="val 1966"/>
                  <a:gd name="f43" fmla="val 4"/>
                  <a:gd name="f44" fmla="val 3"/>
                  <a:gd name="f45" fmla="val 1964"/>
                  <a:gd name="f46" fmla="val 442"/>
                  <a:gd name="f47" fmla="val 53"/>
                  <a:gd name="f48" fmla="val 361"/>
                  <a:gd name="f49" fmla="val 55"/>
                  <a:gd name="f50" fmla="val 288"/>
                  <a:gd name="f51" fmla="val 102"/>
                  <a:gd name="f52" fmla="val 251"/>
                  <a:gd name="f53" fmla="val 175"/>
                  <a:gd name="f54" fmla="val 1"/>
                  <a:gd name="f55" fmla="val 672"/>
                  <a:gd name="f56" fmla="val -1"/>
                  <a:gd name="f57" fmla="val 677"/>
                  <a:gd name="f58" fmla="val 683"/>
                  <a:gd name="f59" fmla="val 686"/>
                  <a:gd name="f60" fmla="val 59"/>
                  <a:gd name="f61" fmla="val 710"/>
                  <a:gd name="f62" fmla="val 111"/>
                  <a:gd name="f63" fmla="val 738"/>
                  <a:gd name="f64" fmla="val 160"/>
                  <a:gd name="f65" fmla="val 768"/>
                  <a:gd name="f66" fmla="val 204"/>
                  <a:gd name="f67" fmla="val 798"/>
                  <a:gd name="f68" fmla="val 245"/>
                  <a:gd name="f69" fmla="val 828"/>
                  <a:gd name="f70" fmla="val 281"/>
                  <a:gd name="f71" fmla="val 859"/>
                  <a:gd name="f72" fmla="val 682"/>
                  <a:gd name="f73" fmla="val 1164"/>
                  <a:gd name="f74" fmla="val 801"/>
                  <a:gd name="f75" fmla="val 1521"/>
                  <a:gd name="f76" fmla="val 819"/>
                  <a:gd name="f77" fmla="val 1582"/>
                  <a:gd name="f78" fmla="val 820"/>
                  <a:gd name="f79" fmla="val 1587"/>
                  <a:gd name="f80" fmla="val 825"/>
                  <a:gd name="f81" fmla="val 1590"/>
                  <a:gd name="f82" fmla="val 831"/>
                  <a:gd name="f83" fmla="val 1067"/>
                  <a:gd name="f84" fmla="val 1526"/>
                  <a:gd name="f85" fmla="val 1217"/>
                  <a:gd name="f86" fmla="val 1453"/>
                  <a:gd name="f87" fmla="val 1404"/>
                  <a:gd name="f88" fmla="val 1255"/>
                  <a:gd name="f89" fmla="val 1463"/>
                  <a:gd name="f90" fmla="val 1185"/>
                  <a:gd name="f91" fmla="val 1528"/>
                  <a:gd name="f92" fmla="val 1101"/>
                  <a:gd name="f93" fmla="val 1603"/>
                  <a:gd name="f94" fmla="val 1003"/>
                  <a:gd name="f95" fmla="val 1720"/>
                  <a:gd name="f96" fmla="val 849"/>
                  <a:gd name="f97" fmla="val 1928"/>
                  <a:gd name="f98" fmla="val 2131"/>
                  <a:gd name="f99" fmla="val 656"/>
                  <a:gd name="f100" fmla="val 2168"/>
                  <a:gd name="f101" fmla="val 640"/>
                  <a:gd name="f102" fmla="val 2204"/>
                  <a:gd name="f103" fmla="val 627"/>
                  <a:gd name="f104" fmla="val 2240"/>
                  <a:gd name="f105" fmla="val 614"/>
                  <a:gd name="f106" fmla="val 2349"/>
                  <a:gd name="f107" fmla="val 575"/>
                  <a:gd name="f108" fmla="val 2452"/>
                  <a:gd name="f109" fmla="val 543"/>
                  <a:gd name="f110" fmla="val 2534"/>
                  <a:gd name="f111" fmla="val 518"/>
                  <a:gd name="f112" fmla="val 2533"/>
                  <a:gd name="f113" fmla="val 523"/>
                  <a:gd name="f114" fmla="val 521"/>
                  <a:gd name="f115" fmla="val 2664"/>
                  <a:gd name="f116" fmla="val 493"/>
                  <a:gd name="f117" fmla="*/ f0 1 2668"/>
                  <a:gd name="f118" fmla="*/ f1 1 1589"/>
                  <a:gd name="f119" fmla="val f2"/>
                  <a:gd name="f120" fmla="val f3"/>
                  <a:gd name="f121" fmla="val f4"/>
                  <a:gd name="f122" fmla="+- f121 0 f119"/>
                  <a:gd name="f123" fmla="+- f120 0 f119"/>
                  <a:gd name="f124" fmla="*/ f123 1 2668"/>
                  <a:gd name="f125" fmla="*/ f122 1 1589"/>
                  <a:gd name="f126" fmla="*/ f119 1 f124"/>
                  <a:gd name="f127" fmla="*/ f120 1 f124"/>
                  <a:gd name="f128" fmla="*/ f119 1 f125"/>
                  <a:gd name="f129" fmla="*/ f121 1 f125"/>
                  <a:gd name="f130" fmla="*/ f126 f117 1"/>
                  <a:gd name="f131" fmla="*/ f127 f117 1"/>
                  <a:gd name="f132" fmla="*/ f129 f118 1"/>
                  <a:gd name="f133" fmla="*/ f128 f11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30" t="f133" r="f131" b="f132"/>
                <a:pathLst>
                  <a:path w="2668" h="1589">
                    <a:moveTo>
                      <a:pt x="f5" y="f6"/>
                    </a:moveTo>
                    <a:lnTo>
                      <a:pt x="f7" y="f6"/>
                    </a:lnTo>
                    <a:lnTo>
                      <a:pt x="f3" y="f8"/>
                    </a:lnTo>
                    <a:lnTo>
                      <a:pt x="f3" y="f9"/>
                    </a:lnTo>
                    <a:lnTo>
                      <a:pt x="f3" y="f10"/>
                    </a:lnTo>
                    <a:cubicBezTo>
                      <a:pt x="f7" y="f11"/>
                      <a:pt x="f12" y="f13"/>
                      <a:pt x="f14" y="f15"/>
                    </a:cubicBezTo>
                    <a:cubicBezTo>
                      <a:pt x="f16" y="f17"/>
                      <a:pt x="f18" y="f17"/>
                      <a:pt x="f19" y="f20"/>
                    </a:cubicBezTo>
                    <a:cubicBezTo>
                      <a:pt x="f21" y="f22"/>
                      <a:pt x="f23" y="f24"/>
                      <a:pt x="f25" y="f24"/>
                    </a:cubicBezTo>
                    <a:cubicBezTo>
                      <a:pt x="f25" y="f24"/>
                      <a:pt x="f26" y="f27"/>
                      <a:pt x="f28" y="f27"/>
                    </a:cubicBezTo>
                    <a:cubicBezTo>
                      <a:pt x="f29" y="f30"/>
                      <a:pt x="f31" y="f32"/>
                      <a:pt x="f33" y="f34"/>
                    </a:cubicBezTo>
                    <a:lnTo>
                      <a:pt x="f35" y="f34"/>
                    </a:ln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2" y="f44"/>
                      <a:pt x="f45" y="f2"/>
                    </a:cubicBezTo>
                    <a:lnTo>
                      <a:pt x="f46" y="f47"/>
                    </a:lnTo>
                    <a:cubicBezTo>
                      <a:pt x="f48" y="f49"/>
                      <a:pt x="f50" y="f51"/>
                      <a:pt x="f52" y="f53"/>
                    </a:cubicBezTo>
                    <a:lnTo>
                      <a:pt x="f54" y="f55"/>
                    </a:lnTo>
                    <a:cubicBezTo>
                      <a:pt x="f56" y="f57"/>
                      <a:pt x="f2" y="f58"/>
                      <a:pt x="f41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66" y="f67"/>
                      <a:pt x="f68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2" y="f4"/>
                    </a:cubicBezTo>
                    <a:cubicBezTo>
                      <a:pt x="f83" y="f84"/>
                      <a:pt x="f85" y="f86"/>
                      <a:pt x="f87" y="f88"/>
                    </a:cubicBez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96"/>
                      <a:pt x="f97" y="f63"/>
                      <a:pt x="f98" y="f99"/>
                    </a:cubicBezTo>
                    <a:cubicBezTo>
                      <a:pt x="f100" y="f101"/>
                      <a:pt x="f102" y="f103"/>
                      <a:pt x="f104" y="f105"/>
                    </a:cubicBezTo>
                    <a:cubicBezTo>
                      <a:pt x="f106" y="f107"/>
                      <a:pt x="f108" y="f109"/>
                      <a:pt x="f110" y="f111"/>
                    </a:cubicBezTo>
                    <a:lnTo>
                      <a:pt x="f112" y="f113"/>
                    </a:lnTo>
                    <a:cubicBezTo>
                      <a:pt x="f112" y="f114"/>
                      <a:pt x="f115" y="f116"/>
                      <a:pt x="f5" y="f6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E42DA809-A4A9-64F0-51B4-933CF5E28E6B}"/>
                  </a:ext>
                </a:extLst>
              </p:cNvPr>
              <p:cNvSpPr/>
              <p:nvPr/>
            </p:nvSpPr>
            <p:spPr>
              <a:xfrm>
                <a:off x="10273122" y="4044811"/>
                <a:ext cx="2533111" cy="94602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036"/>
                  <a:gd name="f4" fmla="val 761"/>
                  <a:gd name="f5" fmla="val 1904"/>
                  <a:gd name="f6" fmla="val 520"/>
                  <a:gd name="f7" fmla="val 47"/>
                  <a:gd name="f8" fmla="val 406"/>
                  <a:gd name="f9" fmla="val 51"/>
                  <a:gd name="f10" fmla="val 305"/>
                  <a:gd name="f11" fmla="val 116"/>
                  <a:gd name="f12" fmla="val 254"/>
                  <a:gd name="f13" fmla="val 217"/>
                  <a:gd name="f14" fmla="val 723"/>
                  <a:gd name="f15" fmla="val 1"/>
                  <a:gd name="f16" fmla="val 725"/>
                  <a:gd name="f17" fmla="val 727"/>
                  <a:gd name="f18" fmla="val 2"/>
                  <a:gd name="f19" fmla="val 729"/>
                  <a:gd name="f20" fmla="val 19"/>
                  <a:gd name="f21" fmla="val 737"/>
                  <a:gd name="f22" fmla="val 36"/>
                  <a:gd name="f23" fmla="val 743"/>
                  <a:gd name="f24" fmla="val 50"/>
                  <a:gd name="f25" fmla="val 749"/>
                  <a:gd name="f26" fmla="val 60"/>
                  <a:gd name="f27" fmla="val 753"/>
                  <a:gd name="f28" fmla="val 68"/>
                  <a:gd name="f29" fmla="val 758"/>
                  <a:gd name="f30" fmla="val 77"/>
                  <a:gd name="f31" fmla="val 332"/>
                  <a:gd name="f32" fmla="val 256"/>
                  <a:gd name="f33" fmla="val 368"/>
                  <a:gd name="f34" fmla="val 182"/>
                  <a:gd name="f35" fmla="val 441"/>
                  <a:gd name="f36" fmla="val 136"/>
                  <a:gd name="f37" fmla="val 523"/>
                  <a:gd name="f38" fmla="val 132"/>
                  <a:gd name="f39" fmla="val 82"/>
                  <a:gd name="f40" fmla="val 2014"/>
                  <a:gd name="f41" fmla="val 62"/>
                  <a:gd name="f42" fmla="val 1994"/>
                  <a:gd name="f43" fmla="val 42"/>
                  <a:gd name="f44" fmla="val 1974"/>
                  <a:gd name="f45" fmla="val 25"/>
                  <a:gd name="f46" fmla="val 1955"/>
                  <a:gd name="f47" fmla="val 8"/>
                  <a:gd name="f48" fmla="val 1930"/>
                  <a:gd name="f49" fmla="val -1"/>
                  <a:gd name="f50" fmla="*/ f0 1 2036"/>
                  <a:gd name="f51" fmla="*/ f1 1 761"/>
                  <a:gd name="f52" fmla="val f2"/>
                  <a:gd name="f53" fmla="val f3"/>
                  <a:gd name="f54" fmla="val f4"/>
                  <a:gd name="f55" fmla="+- f54 0 f52"/>
                  <a:gd name="f56" fmla="+- f53 0 f52"/>
                  <a:gd name="f57" fmla="*/ f56 1 2036"/>
                  <a:gd name="f58" fmla="*/ f55 1 761"/>
                  <a:gd name="f59" fmla="*/ f52 1 f57"/>
                  <a:gd name="f60" fmla="*/ f53 1 f57"/>
                  <a:gd name="f61" fmla="*/ f52 1 f58"/>
                  <a:gd name="f62" fmla="*/ f54 1 f58"/>
                  <a:gd name="f63" fmla="*/ f59 f50 1"/>
                  <a:gd name="f64" fmla="*/ f60 f50 1"/>
                  <a:gd name="f65" fmla="*/ f62 f51 1"/>
                  <a:gd name="f66" fmla="*/ f61 f5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3" t="f66" r="f64" b="f65"/>
                <a:pathLst>
                  <a:path w="2036" h="761">
                    <a:moveTo>
                      <a:pt x="f5" y="f2"/>
                    </a:moveTo>
                    <a:lnTo>
                      <a:pt x="f6" y="f7"/>
                    </a:lnTo>
                    <a:cubicBezTo>
                      <a:pt x="f8" y="f9"/>
                      <a:pt x="f10" y="f11"/>
                      <a:pt x="f12" y="f13"/>
                    </a:cubicBezTo>
                    <a:lnTo>
                      <a:pt x="f2" y="f14"/>
                    </a:lnTo>
                    <a:cubicBezTo>
                      <a:pt x="f15" y="f16"/>
                      <a:pt x="f15" y="f17"/>
                      <a:pt x="f18" y="f19"/>
                    </a:cubicBezTo>
                    <a:cubicBezTo>
                      <a:pt x="f20" y="f21"/>
                      <a:pt x="f22" y="f23"/>
                      <a:pt x="f24" y="f25"/>
                    </a:cubicBezTo>
                    <a:cubicBezTo>
                      <a:pt x="f26" y="f27"/>
                      <a:pt x="f28" y="f29"/>
                      <a:pt x="f30" y="f4"/>
                    </a:cubicBezTo>
                    <a:lnTo>
                      <a:pt x="f31" y="f32"/>
                    </a:lnTo>
                    <a:cubicBezTo>
                      <a:pt x="f33" y="f34"/>
                      <a:pt x="f35" y="f36"/>
                      <a:pt x="f37" y="f38"/>
                    </a:cubicBezTo>
                    <a:lnTo>
                      <a:pt x="f3" y="f39"/>
                    </a:lnTo>
                    <a:cubicBezTo>
                      <a:pt x="f40" y="f41"/>
                      <a:pt x="f42" y="f43"/>
                      <a:pt x="f44" y="f45"/>
                    </a:cubicBezTo>
                    <a:cubicBezTo>
                      <a:pt x="f46" y="f47"/>
                      <a:pt x="f48" y="f49"/>
                      <a:pt x="f5" y="f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77FE2F5C-D75E-0138-EF65-24F9D9F315BA}"/>
                  </a:ext>
                </a:extLst>
              </p:cNvPr>
              <p:cNvSpPr/>
              <p:nvPr/>
            </p:nvSpPr>
            <p:spPr>
              <a:xfrm>
                <a:off x="10264405" y="4034853"/>
                <a:ext cx="2564234" cy="9684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061"/>
                  <a:gd name="f4" fmla="val 779"/>
                  <a:gd name="f5" fmla="val 15"/>
                  <a:gd name="f6" fmla="val 731"/>
                  <a:gd name="f7" fmla="val 31"/>
                  <a:gd name="f8" fmla="val 738"/>
                  <a:gd name="f9" fmla="val 45"/>
                  <a:gd name="f10" fmla="val 745"/>
                  <a:gd name="f11" fmla="val 59"/>
                  <a:gd name="f12" fmla="val 750"/>
                  <a:gd name="f13" fmla="val 67"/>
                  <a:gd name="f14" fmla="val 754"/>
                  <a:gd name="f15" fmla="val 73"/>
                  <a:gd name="f16" fmla="val 756"/>
                  <a:gd name="f17" fmla="val 79"/>
                  <a:gd name="f18" fmla="val 759"/>
                  <a:gd name="f19" fmla="val 81"/>
                  <a:gd name="f20" fmla="val 760"/>
                  <a:gd name="f21" fmla="val 332"/>
                  <a:gd name="f22" fmla="val 260"/>
                  <a:gd name="f23" fmla="val 370"/>
                  <a:gd name="f24" fmla="val 185"/>
                  <a:gd name="f25" fmla="val 445"/>
                  <a:gd name="f26" fmla="val 136"/>
                  <a:gd name="f27" fmla="val 530"/>
                  <a:gd name="f28" fmla="val 133"/>
                  <a:gd name="f29" fmla="val 2025"/>
                  <a:gd name="f30" fmla="val 83"/>
                  <a:gd name="f31" fmla="val 2020"/>
                  <a:gd name="f32" fmla="val 2015"/>
                  <a:gd name="f33" fmla="val 2010"/>
                  <a:gd name="f34" fmla="val 69"/>
                  <a:gd name="f35" fmla="val 1999"/>
                  <a:gd name="f36" fmla="val 1988"/>
                  <a:gd name="f37" fmla="val 47"/>
                  <a:gd name="f38" fmla="val 1977"/>
                  <a:gd name="f39" fmla="val 38"/>
                  <a:gd name="f40" fmla="val 1958"/>
                  <a:gd name="f41" fmla="val 22"/>
                  <a:gd name="f42" fmla="val 1935"/>
                  <a:gd name="f43" fmla="val 14"/>
                  <a:gd name="f44" fmla="val 1911"/>
                  <a:gd name="f45" fmla="val 527"/>
                  <a:gd name="f46" fmla="val 62"/>
                  <a:gd name="f47" fmla="val 417"/>
                  <a:gd name="f48" fmla="val 66"/>
                  <a:gd name="f49" fmla="val 317"/>
                  <a:gd name="f50" fmla="val 129"/>
                  <a:gd name="f51" fmla="val 268"/>
                  <a:gd name="f52" fmla="val 228"/>
                  <a:gd name="f53" fmla="val 87"/>
                  <a:gd name="f54" fmla="val 74"/>
                  <a:gd name="f55" fmla="val 773"/>
                  <a:gd name="f56" fmla="val 769"/>
                  <a:gd name="f57" fmla="val 61"/>
                  <a:gd name="f58" fmla="val 767"/>
                  <a:gd name="f59" fmla="val 55"/>
                  <a:gd name="f60" fmla="val 764"/>
                  <a:gd name="f61" fmla="val 39"/>
                  <a:gd name="f62" fmla="val 758"/>
                  <a:gd name="f63" fmla="val 23"/>
                  <a:gd name="f64" fmla="val 751"/>
                  <a:gd name="f65" fmla="val 7"/>
                  <a:gd name="f66" fmla="val 743"/>
                  <a:gd name="f67" fmla="val 4"/>
                  <a:gd name="f68" fmla="val 730"/>
                  <a:gd name="f69" fmla="val 255"/>
                  <a:gd name="f70" fmla="val 221"/>
                  <a:gd name="f71" fmla="val 307"/>
                  <a:gd name="f72" fmla="val 118"/>
                  <a:gd name="f73" fmla="val 411"/>
                  <a:gd name="f74" fmla="val 52"/>
                  <a:gd name="f75" fmla="val 526"/>
                  <a:gd name="f76" fmla="val 1939"/>
                  <a:gd name="f77" fmla="val -1"/>
                  <a:gd name="f78" fmla="val 1964"/>
                  <a:gd name="f79" fmla="val 9"/>
                  <a:gd name="f80" fmla="val 1986"/>
                  <a:gd name="f81" fmla="val 27"/>
                  <a:gd name="f82" fmla="val 1997"/>
                  <a:gd name="f83" fmla="val 37"/>
                  <a:gd name="f84" fmla="val 2008"/>
                  <a:gd name="f85" fmla="val 2029"/>
                  <a:gd name="f86" fmla="val 2038"/>
                  <a:gd name="f87" fmla="val 76"/>
                  <a:gd name="f88" fmla="val 2048"/>
                  <a:gd name="f89" fmla="val 96"/>
                  <a:gd name="f90" fmla="val 148"/>
                  <a:gd name="f91" fmla="val 451"/>
                  <a:gd name="f92" fmla="val 151"/>
                  <a:gd name="f93" fmla="val 380"/>
                  <a:gd name="f94" fmla="val 196"/>
                  <a:gd name="f95" fmla="val 344"/>
                  <a:gd name="f96" fmla="val 267"/>
                  <a:gd name="f97" fmla="*/ f0 1 2061"/>
                  <a:gd name="f98" fmla="*/ f1 1 779"/>
                  <a:gd name="f99" fmla="val f2"/>
                  <a:gd name="f100" fmla="val f3"/>
                  <a:gd name="f101" fmla="val f4"/>
                  <a:gd name="f102" fmla="+- f101 0 f99"/>
                  <a:gd name="f103" fmla="+- f100 0 f99"/>
                  <a:gd name="f104" fmla="*/ f103 1 2061"/>
                  <a:gd name="f105" fmla="*/ f102 1 779"/>
                  <a:gd name="f106" fmla="*/ f99 1 f104"/>
                  <a:gd name="f107" fmla="*/ f100 1 f104"/>
                  <a:gd name="f108" fmla="*/ f99 1 f105"/>
                  <a:gd name="f109" fmla="*/ f101 1 f105"/>
                  <a:gd name="f110" fmla="*/ f106 f97 1"/>
                  <a:gd name="f111" fmla="*/ f107 f97 1"/>
                  <a:gd name="f112" fmla="*/ f109 f98 1"/>
                  <a:gd name="f113" fmla="*/ f108 f9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3" r="f111" b="f112"/>
                <a:pathLst>
                  <a:path w="2061" h="77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lnTo>
                      <a:pt x="f19" y="f20"/>
                    </a:lnTo>
                    <a:lnTo>
                      <a:pt x="f21" y="f22"/>
                    </a:lnTo>
                    <a:cubicBezTo>
                      <a:pt x="f23" y="f24"/>
                      <a:pt x="f25" y="f26"/>
                      <a:pt x="f27" y="f28"/>
                    </a:cubicBezTo>
                    <a:lnTo>
                      <a:pt x="f29" y="f30"/>
                    </a:lnTo>
                    <a:cubicBezTo>
                      <a:pt x="f31" y="f17"/>
                      <a:pt x="f32" y="f15"/>
                      <a:pt x="f33" y="f34"/>
                    </a:cubicBezTo>
                    <a:cubicBezTo>
                      <a:pt x="f35" y="f11"/>
                      <a:pt x="f36" y="f37"/>
                      <a:pt x="f38" y="f39"/>
                    </a:cubicBezTo>
                    <a:cubicBezTo>
                      <a:pt x="f40" y="f41"/>
                      <a:pt x="f42" y="f43"/>
                      <a:pt x="f44" y="f5"/>
                    </a:cubicBezTo>
                    <a:lnTo>
                      <a:pt x="f45" y="f46"/>
                    </a:lnTo>
                    <a:cubicBezTo>
                      <a:pt x="f47" y="f48"/>
                      <a:pt x="f49" y="f50"/>
                      <a:pt x="f51" y="f52"/>
                    </a:cubicBezTo>
                    <a:close/>
                    <a:moveTo>
                      <a:pt x="f53" y="f4"/>
                    </a:moveTo>
                    <a:lnTo>
                      <a:pt x="f54" y="f55"/>
                    </a:lnTo>
                    <a:cubicBezTo>
                      <a:pt x="f13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lnTo>
                      <a:pt x="f67" y="f66"/>
                    </a:lnTo>
                    <a:lnTo>
                      <a:pt x="f2" y="f68"/>
                    </a:lnTo>
                    <a:lnTo>
                      <a:pt x="f69" y="f70"/>
                    </a:lnTo>
                    <a:cubicBezTo>
                      <a:pt x="f71" y="f72"/>
                      <a:pt x="f73" y="f74"/>
                      <a:pt x="f75" y="f37"/>
                    </a:cubicBezTo>
                    <a:lnTo>
                      <a:pt x="f44" y="f2"/>
                    </a:lnTo>
                    <a:cubicBezTo>
                      <a:pt x="f76" y="f77"/>
                      <a:pt x="f78" y="f79"/>
                      <a:pt x="f80" y="f81"/>
                    </a:cubicBezTo>
                    <a:cubicBezTo>
                      <a:pt x="f82" y="f83"/>
                      <a:pt x="f84" y="f37"/>
                      <a:pt x="f31" y="f11"/>
                    </a:cubicBezTo>
                    <a:cubicBezTo>
                      <a:pt x="f85" y="f13"/>
                      <a:pt x="f86" y="f87"/>
                      <a:pt x="f88" y="f30"/>
                    </a:cubicBezTo>
                    <a:lnTo>
                      <a:pt x="f3" y="f89"/>
                    </a:lnTo>
                    <a:lnTo>
                      <a:pt x="f27" y="f90"/>
                    </a:lnTo>
                    <a:cubicBezTo>
                      <a:pt x="f91" y="f92"/>
                      <a:pt x="f93" y="f94"/>
                      <a:pt x="f95" y="f96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8C6A5219-4BBD-F4B9-8036-483FAA7D18F2}"/>
                  </a:ext>
                </a:extLst>
              </p:cNvPr>
              <p:cNvSpPr/>
              <p:nvPr/>
            </p:nvSpPr>
            <p:spPr>
              <a:xfrm>
                <a:off x="9618367" y="4257667"/>
                <a:ext cx="382146" cy="5203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08"/>
                  <a:gd name="f4" fmla="val 419"/>
                  <a:gd name="f5" fmla="val 280"/>
                  <a:gd name="f6" fmla="val 386"/>
                  <a:gd name="f7" fmla="val 143"/>
                  <a:gd name="f8" fmla="val 250"/>
                  <a:gd name="f9" fmla="val 84"/>
                  <a:gd name="f10" fmla="val 92"/>
                  <a:gd name="f11" fmla="val 61"/>
                  <a:gd name="f12" fmla="val 10"/>
                  <a:gd name="f13" fmla="val 57"/>
                  <a:gd name="f14" fmla="val -4"/>
                  <a:gd name="f15" fmla="val 37"/>
                  <a:gd name="f16" fmla="val -3"/>
                  <a:gd name="f17" fmla="val 33"/>
                  <a:gd name="f18" fmla="val 11"/>
                  <a:gd name="f19" fmla="val -16"/>
                  <a:gd name="f20" fmla="val 212"/>
                  <a:gd name="f21" fmla="val 4"/>
                  <a:gd name="f22" fmla="val 245"/>
                  <a:gd name="f23" fmla="val 7"/>
                  <a:gd name="f24" fmla="val 354"/>
                  <a:gd name="f25" fmla="val 71"/>
                  <a:gd name="f26" fmla="val 256"/>
                  <a:gd name="f27" fmla="val 70"/>
                  <a:gd name="f28" fmla="val 107"/>
                  <a:gd name="f29" fmla="val 205"/>
                  <a:gd name="f30" fmla="val 113"/>
                  <a:gd name="f31" fmla="val 195"/>
                  <a:gd name="f32" fmla="val 129"/>
                  <a:gd name="f33" fmla="val 196"/>
                  <a:gd name="f34" fmla="val 134"/>
                  <a:gd name="f35" fmla="val 206"/>
                  <a:gd name="f36" fmla="val 189"/>
                  <a:gd name="f37" fmla="val 306"/>
                  <a:gd name="f38" fmla="val 247"/>
                  <a:gd name="f39" fmla="val 365"/>
                  <a:gd name="f40" fmla="val 301"/>
                  <a:gd name="f41" fmla="val 410"/>
                  <a:gd name="f42" fmla="val 292"/>
                  <a:gd name="f43" fmla="val 398"/>
                  <a:gd name="f44" fmla="*/ f0 1 308"/>
                  <a:gd name="f45" fmla="*/ f1 1 419"/>
                  <a:gd name="f46" fmla="val f2"/>
                  <a:gd name="f47" fmla="val f3"/>
                  <a:gd name="f48" fmla="val f4"/>
                  <a:gd name="f49" fmla="+- f48 0 f46"/>
                  <a:gd name="f50" fmla="+- f47 0 f46"/>
                  <a:gd name="f51" fmla="*/ f50 1 308"/>
                  <a:gd name="f52" fmla="*/ f49 1 419"/>
                  <a:gd name="f53" fmla="*/ f46 1 f51"/>
                  <a:gd name="f54" fmla="*/ f47 1 f51"/>
                  <a:gd name="f55" fmla="*/ f46 1 f52"/>
                  <a:gd name="f56" fmla="*/ f48 1 f52"/>
                  <a:gd name="f57" fmla="*/ f53 f44 1"/>
                  <a:gd name="f58" fmla="*/ f54 f44 1"/>
                  <a:gd name="f59" fmla="*/ f56 f45 1"/>
                  <a:gd name="f60" fmla="*/ f55 f4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7" t="f60" r="f58" b="f59"/>
                <a:pathLst>
                  <a:path w="308" h="41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6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3" y="f4"/>
                    </a:cubicBezTo>
                    <a:cubicBezTo>
                      <a:pt x="f40" y="f41"/>
                      <a:pt x="f42" y="f43"/>
                      <a:pt x="f5" y="f6"/>
                    </a:cubicBezTo>
                    <a:close/>
                  </a:path>
                </a:pathLst>
              </a:custGeom>
              <a:solidFill>
                <a:srgbClr val="1F4480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EABA7BE-D6E6-21B6-0878-EEBAA225B1D9}"/>
                  </a:ext>
                </a:extLst>
              </p:cNvPr>
              <p:cNvSpPr/>
              <p:nvPr/>
            </p:nvSpPr>
            <p:spPr>
              <a:xfrm>
                <a:off x="9442857" y="3095049"/>
                <a:ext cx="512847" cy="46181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13"/>
                  <a:gd name="f4" fmla="val 372"/>
                  <a:gd name="f5" fmla="val 330"/>
                  <a:gd name="f6" fmla="val 10"/>
                  <a:gd name="f7" fmla="val 331"/>
                  <a:gd name="f8" fmla="val 7"/>
                  <a:gd name="f9" fmla="val 3"/>
                  <a:gd name="f10" fmla="val 332"/>
                  <a:gd name="f11" fmla="val 252"/>
                  <a:gd name="f12" fmla="val 41"/>
                  <a:gd name="f13" fmla="val 135"/>
                  <a:gd name="f14" fmla="val 108"/>
                  <a:gd name="f15" fmla="val 208"/>
                  <a:gd name="f16" fmla="val 8"/>
                  <a:gd name="f17" fmla="val 266"/>
                  <a:gd name="f18" fmla="val 39"/>
                  <a:gd name="f19" fmla="val 324"/>
                  <a:gd name="f20" fmla="val 79"/>
                  <a:gd name="f21" fmla="val 349"/>
                  <a:gd name="f22" fmla="val 162"/>
                  <a:gd name="f23" fmla="val 403"/>
                  <a:gd name="f24" fmla="val 293"/>
                  <a:gd name="f25" fmla="val 359"/>
                  <a:gd name="f26" fmla="val 250"/>
                  <a:gd name="f27" fmla="val 346"/>
                  <a:gd name="f28" fmla="val 192"/>
                  <a:gd name="f29" fmla="val 322"/>
                  <a:gd name="f30" fmla="val 97"/>
                  <a:gd name="f31" fmla="*/ f0 1 413"/>
                  <a:gd name="f32" fmla="*/ f1 1 372"/>
                  <a:gd name="f33" fmla="val f2"/>
                  <a:gd name="f34" fmla="val f3"/>
                  <a:gd name="f35" fmla="val f4"/>
                  <a:gd name="f36" fmla="+- f35 0 f33"/>
                  <a:gd name="f37" fmla="+- f34 0 f33"/>
                  <a:gd name="f38" fmla="*/ f37 1 413"/>
                  <a:gd name="f39" fmla="*/ f36 1 372"/>
                  <a:gd name="f40" fmla="*/ f33 1 f38"/>
                  <a:gd name="f41" fmla="*/ f34 1 f38"/>
                  <a:gd name="f42" fmla="*/ f33 1 f39"/>
                  <a:gd name="f43" fmla="*/ f35 1 f39"/>
                  <a:gd name="f44" fmla="*/ f40 f31 1"/>
                  <a:gd name="f45" fmla="*/ f41 f31 1"/>
                  <a:gd name="f46" fmla="*/ f43 f32 1"/>
                  <a:gd name="f47" fmla="*/ f42 f3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4" t="f47" r="f45" b="f46"/>
                <a:pathLst>
                  <a:path w="413" h="372">
                    <a:moveTo>
                      <a:pt x="f5" y="f6"/>
                    </a:moveTo>
                    <a:cubicBezTo>
                      <a:pt x="f7" y="f8"/>
                      <a:pt x="f7" y="f9"/>
                      <a:pt x="f10" y="f2"/>
                    </a:cubicBezTo>
                    <a:cubicBezTo>
                      <a:pt x="f11" y="f12"/>
                      <a:pt x="f13" y="f14"/>
                      <a:pt x="f2" y="f15"/>
                    </a:cubicBezTo>
                    <a:cubicBezTo>
                      <a:pt x="f16" y="f17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3" y="f26"/>
                    </a:cubicBezTo>
                    <a:cubicBezTo>
                      <a:pt x="f27" y="f28"/>
                      <a:pt x="f29" y="f30"/>
                      <a:pt x="f5" y="f6"/>
                    </a:cubicBezTo>
                    <a:close/>
                  </a:path>
                </a:pathLst>
              </a:custGeom>
              <a:solidFill>
                <a:srgbClr val="2A5CB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4A8C1D8-B6E9-A67F-1535-106D4363EB76}"/>
                  </a:ext>
                </a:extLst>
              </p:cNvPr>
              <p:cNvSpPr/>
              <p:nvPr/>
            </p:nvSpPr>
            <p:spPr>
              <a:xfrm>
                <a:off x="8549110" y="2533656"/>
                <a:ext cx="5152119" cy="359241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140"/>
                  <a:gd name="f4" fmla="val 2887"/>
                  <a:gd name="f5" fmla="val 2290"/>
                  <a:gd name="f6" fmla="val 2282"/>
                  <a:gd name="f7" fmla="val 2276"/>
                  <a:gd name="f8" fmla="val 2883"/>
                  <a:gd name="f9" fmla="val 2274"/>
                  <a:gd name="f10" fmla="val 2875"/>
                  <a:gd name="f11" fmla="val 2251"/>
                  <a:gd name="f12" fmla="val 2797"/>
                  <a:gd name="f13" fmla="val 2111"/>
                  <a:gd name="f14" fmla="val 2388"/>
                  <a:gd name="f15" fmla="val 1622"/>
                  <a:gd name="f16" fmla="val 2072"/>
                  <a:gd name="f17" fmla="val 1562"/>
                  <a:gd name="f18" fmla="val 2035"/>
                  <a:gd name="f19" fmla="val 1499"/>
                  <a:gd name="f20" fmla="val 2001"/>
                  <a:gd name="f21" fmla="val 1434"/>
                  <a:gd name="f22" fmla="val 1974"/>
                  <a:gd name="f23" fmla="val 1321"/>
                  <a:gd name="f24" fmla="val 1928"/>
                  <a:gd name="f25" fmla="val 1136"/>
                  <a:gd name="f26" fmla="val 1851"/>
                  <a:gd name="f27" fmla="val 991"/>
                  <a:gd name="f28" fmla="val 1598"/>
                  <a:gd name="f29" fmla="val 989"/>
                  <a:gd name="f30" fmla="val 1594"/>
                  <a:gd name="f31" fmla="val 985"/>
                  <a:gd name="f32" fmla="val 1591"/>
                  <a:gd name="f33" fmla="val 980"/>
                  <a:gd name="f34" fmla="val 975"/>
                  <a:gd name="f35" fmla="val 971"/>
                  <a:gd name="f36" fmla="val 1593"/>
                  <a:gd name="f37" fmla="val 968"/>
                  <a:gd name="f38" fmla="val 1597"/>
                  <a:gd name="f39" fmla="val 908"/>
                  <a:gd name="f40" fmla="val 1685"/>
                  <a:gd name="f41" fmla="val 760"/>
                  <a:gd name="f42" fmla="val 1904"/>
                  <a:gd name="f43" fmla="val 691"/>
                  <a:gd name="f44" fmla="val 682"/>
                  <a:gd name="f45" fmla="val 2051"/>
                  <a:gd name="f46" fmla="val 667"/>
                  <a:gd name="f47" fmla="val 2063"/>
                  <a:gd name="f48" fmla="val 649"/>
                  <a:gd name="f49" fmla="val 2066"/>
                  <a:gd name="f50" fmla="val 631"/>
                  <a:gd name="f51" fmla="val 2069"/>
                  <a:gd name="f52" fmla="val 612"/>
                  <a:gd name="f53" fmla="val 2064"/>
                  <a:gd name="f54" fmla="val 598"/>
                  <a:gd name="f55" fmla="val 2052"/>
                  <a:gd name="f56" fmla="val 496"/>
                  <a:gd name="f57" fmla="val 1961"/>
                  <a:gd name="f58" fmla="val 290"/>
                  <a:gd name="f59" fmla="val 1801"/>
                  <a:gd name="f60" fmla="val 48"/>
                  <a:gd name="f61" fmla="val 1742"/>
                  <a:gd name="f62" fmla="val 30"/>
                  <a:gd name="f63" fmla="val 1738"/>
                  <a:gd name="f64" fmla="val 16"/>
                  <a:gd name="f65" fmla="val 1727"/>
                  <a:gd name="f66" fmla="val 7"/>
                  <a:gd name="f67" fmla="val 1710"/>
                  <a:gd name="f68" fmla="val -2"/>
                  <a:gd name="f69" fmla="val 1694"/>
                  <a:gd name="f70" fmla="val 1675"/>
                  <a:gd name="f71" fmla="val 4"/>
                  <a:gd name="f72" fmla="val 1657"/>
                  <a:gd name="f73" fmla="val 38"/>
                  <a:gd name="f74" fmla="val 1567"/>
                  <a:gd name="f75" fmla="val 129"/>
                  <a:gd name="f76" fmla="val 1359"/>
                  <a:gd name="f77" fmla="val 250"/>
                  <a:gd name="f78" fmla="val 1157"/>
                  <a:gd name="f79" fmla="val 252"/>
                  <a:gd name="f80" fmla="val 1154"/>
                  <a:gd name="f81" fmla="val 257"/>
                  <a:gd name="f82" fmla="val 1153"/>
                  <a:gd name="f83" fmla="val 260"/>
                  <a:gd name="f84" fmla="val 263"/>
                  <a:gd name="f85" fmla="val 1156"/>
                  <a:gd name="f86" fmla="val 264"/>
                  <a:gd name="f87" fmla="val 1160"/>
                  <a:gd name="f88" fmla="val 1164"/>
                  <a:gd name="f89" fmla="val 141"/>
                  <a:gd name="f90" fmla="val 1366"/>
                  <a:gd name="f91" fmla="val 51"/>
                  <a:gd name="f92" fmla="val 1573"/>
                  <a:gd name="f93" fmla="val 17"/>
                  <a:gd name="f94" fmla="val 1663"/>
                  <a:gd name="f95" fmla="val 12"/>
                  <a:gd name="f96" fmla="val 1677"/>
                  <a:gd name="f97" fmla="val 13"/>
                  <a:gd name="f98" fmla="val 1691"/>
                  <a:gd name="f99" fmla="val 20"/>
                  <a:gd name="f100" fmla="val 1703"/>
                  <a:gd name="f101" fmla="val 26"/>
                  <a:gd name="f102" fmla="val 1716"/>
                  <a:gd name="f103" fmla="val 1725"/>
                  <a:gd name="f104" fmla="val 52"/>
                  <a:gd name="f105" fmla="val 1728"/>
                  <a:gd name="f106" fmla="val 296"/>
                  <a:gd name="f107" fmla="val 1788"/>
                  <a:gd name="f108" fmla="val 505"/>
                  <a:gd name="f109" fmla="val 1950"/>
                  <a:gd name="f110" fmla="val 607"/>
                  <a:gd name="f111" fmla="val 2040"/>
                  <a:gd name="f112" fmla="val 618"/>
                  <a:gd name="f113" fmla="val 2050"/>
                  <a:gd name="f114" fmla="val 633"/>
                  <a:gd name="f115" fmla="val 2054"/>
                  <a:gd name="f116" fmla="val 646"/>
                  <a:gd name="f117" fmla="val 660"/>
                  <a:gd name="f118" fmla="val 2049"/>
                  <a:gd name="f119" fmla="val 671"/>
                  <a:gd name="f120" fmla="val 678"/>
                  <a:gd name="f121" fmla="val 2029"/>
                  <a:gd name="f122" fmla="val 748"/>
                  <a:gd name="f123" fmla="val 1897"/>
                  <a:gd name="f124" fmla="val 896"/>
                  <a:gd name="f125" fmla="val 956"/>
                  <a:gd name="f126" fmla="val 1590"/>
                  <a:gd name="f127" fmla="val 962"/>
                  <a:gd name="f128" fmla="val 1581"/>
                  <a:gd name="f129" fmla="val 1577"/>
                  <a:gd name="f130" fmla="val 981"/>
                  <a:gd name="f131" fmla="val 1578"/>
                  <a:gd name="f132" fmla="val 990"/>
                  <a:gd name="f133" fmla="val 999"/>
                  <a:gd name="f134" fmla="val 1583"/>
                  <a:gd name="f135" fmla="val 1004"/>
                  <a:gd name="f136" fmla="val 1145"/>
                  <a:gd name="f137" fmla="val 1838"/>
                  <a:gd name="f138" fmla="val 1328"/>
                  <a:gd name="f139" fmla="val 1915"/>
                  <a:gd name="f140" fmla="val 1438"/>
                  <a:gd name="f141" fmla="val 1506"/>
                  <a:gd name="f142" fmla="val 1988"/>
                  <a:gd name="f143" fmla="val 1569"/>
                  <a:gd name="f144" fmla="val 2022"/>
                  <a:gd name="f145" fmla="val 1629"/>
                  <a:gd name="f146" fmla="val 2060"/>
                  <a:gd name="f147" fmla="val 2123"/>
                  <a:gd name="f148" fmla="val 2378"/>
                  <a:gd name="f149" fmla="val 2264"/>
                  <a:gd name="f150" fmla="val 2791"/>
                  <a:gd name="f151" fmla="val 2287"/>
                  <a:gd name="f152" fmla="val 2871"/>
                  <a:gd name="f153" fmla="val 2872"/>
                  <a:gd name="f154" fmla="val 2289"/>
                  <a:gd name="f155" fmla="val 2873"/>
                  <a:gd name="f156" fmla="val 2291"/>
                  <a:gd name="f157" fmla="val 2601"/>
                  <a:gd name="f158" fmla="val 2790"/>
                  <a:gd name="f159" fmla="val 2764"/>
                  <a:gd name="f160" fmla="val 2690"/>
                  <a:gd name="f161" fmla="val 3063"/>
                  <a:gd name="f162" fmla="val 2298"/>
                  <a:gd name="f163" fmla="val 3309"/>
                  <a:gd name="f164" fmla="val 1976"/>
                  <a:gd name="f165" fmla="val 3881"/>
                  <a:gd name="f166" fmla="val 1831"/>
                  <a:gd name="f167" fmla="val 4116"/>
                  <a:gd name="f168" fmla="val 1783"/>
                  <a:gd name="f169" fmla="val 4122"/>
                  <a:gd name="f170" fmla="val 1781"/>
                  <a:gd name="f171" fmla="val 4125"/>
                  <a:gd name="f172" fmla="val 1777"/>
                  <a:gd name="f173" fmla="val 1772"/>
                  <a:gd name="f174" fmla="val 1768"/>
                  <a:gd name="f175" fmla="val 4123"/>
                  <a:gd name="f176" fmla="val 1763"/>
                  <a:gd name="f177" fmla="val 4117"/>
                  <a:gd name="f178" fmla="val 1760"/>
                  <a:gd name="f179" fmla="val 3816"/>
                  <a:gd name="f180" fmla="val 1640"/>
                  <a:gd name="f181" fmla="val 3489"/>
                  <a:gd name="f182" fmla="val 1358"/>
                  <a:gd name="f183" fmla="val 3426"/>
                  <a:gd name="f184" fmla="val 1302"/>
                  <a:gd name="f185" fmla="val 3418"/>
                  <a:gd name="f186" fmla="val 1296"/>
                  <a:gd name="f187" fmla="val 3415"/>
                  <a:gd name="f188" fmla="val 1286"/>
                  <a:gd name="f189" fmla="val 3417"/>
                  <a:gd name="f190" fmla="val 1277"/>
                  <a:gd name="f191" fmla="val 3467"/>
                  <a:gd name="f192" fmla="val 1012"/>
                  <a:gd name="f193" fmla="val 3657"/>
                  <a:gd name="f194" fmla="val 789"/>
                  <a:gd name="f195" fmla="val 3736"/>
                  <a:gd name="f196" fmla="val 705"/>
                  <a:gd name="f197" fmla="val 3742"/>
                  <a:gd name="f198" fmla="val 698"/>
                  <a:gd name="f199" fmla="val 3746"/>
                  <a:gd name="f200" fmla="val 689"/>
                  <a:gd name="f201" fmla="val 3745"/>
                  <a:gd name="f202" fmla="val 680"/>
                  <a:gd name="f203" fmla="val 3744"/>
                  <a:gd name="f204" fmla="val 670"/>
                  <a:gd name="f205" fmla="val 3739"/>
                  <a:gd name="f206" fmla="val 661"/>
                  <a:gd name="f207" fmla="val 3731"/>
                  <a:gd name="f208" fmla="val 656"/>
                  <a:gd name="f209" fmla="val 3648"/>
                  <a:gd name="f210" fmla="val 597"/>
                  <a:gd name="f211" fmla="val 3374"/>
                  <a:gd name="f212" fmla="val 406"/>
                  <a:gd name="f213" fmla="val 3356"/>
                  <a:gd name="f214" fmla="val 395"/>
                  <a:gd name="f215" fmla="val 2544"/>
                  <a:gd name="f216" fmla="val -94"/>
                  <a:gd name="f217" fmla="val 2314"/>
                  <a:gd name="f218" fmla="val -8"/>
                  <a:gd name="f219" fmla="val 2047"/>
                  <a:gd name="f220" fmla="val 92"/>
                  <a:gd name="f221" fmla="val 1789"/>
                  <a:gd name="f222" fmla="val 188"/>
                  <a:gd name="f223" fmla="val 1600"/>
                  <a:gd name="f224" fmla="val 151"/>
                  <a:gd name="f225" fmla="val 1565"/>
                  <a:gd name="f226" fmla="val 144"/>
                  <a:gd name="f227" fmla="val 1561"/>
                  <a:gd name="f228" fmla="val 143"/>
                  <a:gd name="f229" fmla="val 1557"/>
                  <a:gd name="f230" fmla="val 1554"/>
                  <a:gd name="f231" fmla="val 145"/>
                  <a:gd name="f232" fmla="val 1150"/>
                  <a:gd name="f233" fmla="val 401"/>
                  <a:gd name="f234" fmla="val 1149"/>
                  <a:gd name="f235" fmla="val 403"/>
                  <a:gd name="f236" fmla="val 1147"/>
                  <a:gd name="f237" fmla="val 1119"/>
                  <a:gd name="f238" fmla="val 413"/>
                  <a:gd name="f239" fmla="val 880"/>
                  <a:gd name="f240" fmla="val 531"/>
                  <a:gd name="f241" fmla="val 578"/>
                  <a:gd name="f242" fmla="val 771"/>
                  <a:gd name="f243" fmla="val 837"/>
                  <a:gd name="f244" fmla="val 410"/>
                  <a:gd name="f245" fmla="val 938"/>
                  <a:gd name="f246" fmla="val 323"/>
                  <a:gd name="f247" fmla="val 1069"/>
                  <a:gd name="f248" fmla="val 320"/>
                  <a:gd name="f249" fmla="val 1073"/>
                  <a:gd name="f250" fmla="val 316"/>
                  <a:gd name="f251" fmla="val 312"/>
                  <a:gd name="f252" fmla="val 1072"/>
                  <a:gd name="f253" fmla="val 309"/>
                  <a:gd name="f254" fmla="val 308"/>
                  <a:gd name="f255" fmla="val 1065"/>
                  <a:gd name="f256" fmla="val 311"/>
                  <a:gd name="f257" fmla="val 1062"/>
                  <a:gd name="f258" fmla="val 399"/>
                  <a:gd name="f259" fmla="val 928"/>
                  <a:gd name="f260" fmla="val 486"/>
                  <a:gd name="f261" fmla="val 827"/>
                  <a:gd name="f262" fmla="val 569"/>
                  <a:gd name="f263" fmla="val 761"/>
                  <a:gd name="f264" fmla="val 872"/>
                  <a:gd name="f265" fmla="val 519"/>
                  <a:gd name="f266" fmla="val 1114"/>
                  <a:gd name="f267" fmla="val 400"/>
                  <a:gd name="f268" fmla="val 1141"/>
                  <a:gd name="f269" fmla="val 390"/>
                  <a:gd name="f270" fmla="val 1142"/>
                  <a:gd name="f271" fmla="val 1143"/>
                  <a:gd name="f272" fmla="val 389"/>
                  <a:gd name="f273" fmla="val 1546"/>
                  <a:gd name="f274" fmla="val 134"/>
                  <a:gd name="f275" fmla="val 1553"/>
                  <a:gd name="f276" fmla="val 128"/>
                  <a:gd name="f277" fmla="val 1568"/>
                  <a:gd name="f278" fmla="val 1603"/>
                  <a:gd name="f279" fmla="val 138"/>
                  <a:gd name="f280" fmla="val 174"/>
                  <a:gd name="f281" fmla="val 2042"/>
                  <a:gd name="f282" fmla="val 78"/>
                  <a:gd name="f283" fmla="val 2313"/>
                  <a:gd name="f284" fmla="val -22"/>
                  <a:gd name="f285" fmla="val 2546"/>
                  <a:gd name="f286" fmla="val -109"/>
                  <a:gd name="f287" fmla="val 3364"/>
                  <a:gd name="f288" fmla="val 383"/>
                  <a:gd name="f289" fmla="val 3382"/>
                  <a:gd name="f290" fmla="val 394"/>
                  <a:gd name="f291" fmla="val 3632"/>
                  <a:gd name="f292" fmla="val 3740"/>
                  <a:gd name="f293" fmla="val 644"/>
                  <a:gd name="f294" fmla="val 3751"/>
                  <a:gd name="f295" fmla="val 652"/>
                  <a:gd name="f296" fmla="val 3758"/>
                  <a:gd name="f297" fmla="val 664"/>
                  <a:gd name="f298" fmla="val 3760"/>
                  <a:gd name="f299" fmla="val 3756"/>
                  <a:gd name="f300" fmla="val 3747"/>
                  <a:gd name="f301" fmla="val 715"/>
                  <a:gd name="f302" fmla="val 3668"/>
                  <a:gd name="f303" fmla="val 798"/>
                  <a:gd name="f304" fmla="val 3481"/>
                  <a:gd name="f305" fmla="val 1019"/>
                  <a:gd name="f306" fmla="val 3431"/>
                  <a:gd name="f307" fmla="val 1279"/>
                  <a:gd name="f308" fmla="val 3430"/>
                  <a:gd name="f309" fmla="val 1284"/>
                  <a:gd name="f310" fmla="val 3432"/>
                  <a:gd name="f311" fmla="val 1288"/>
                  <a:gd name="f312" fmla="val 3435"/>
                  <a:gd name="f313" fmla="val 1292"/>
                  <a:gd name="f314" fmla="val 3498"/>
                  <a:gd name="f315" fmla="val 1347"/>
                  <a:gd name="f316" fmla="val 3824"/>
                  <a:gd name="f317" fmla="val 1628"/>
                  <a:gd name="f318" fmla="val 1746"/>
                  <a:gd name="f319" fmla="val 4134"/>
                  <a:gd name="f320" fmla="val 1751"/>
                  <a:gd name="f321" fmla="val 1762"/>
                  <a:gd name="f322" fmla="val 1774"/>
                  <a:gd name="f323" fmla="val 4138"/>
                  <a:gd name="f324" fmla="val 1786"/>
                  <a:gd name="f325" fmla="val 4130"/>
                  <a:gd name="f326" fmla="val 1794"/>
                  <a:gd name="f327" fmla="val 4118"/>
                  <a:gd name="f328" fmla="val 1797"/>
                  <a:gd name="f329" fmla="val 3937"/>
                  <a:gd name="f330" fmla="val 1834"/>
                  <a:gd name="f331" fmla="val 3324"/>
                  <a:gd name="f332" fmla="val 1980"/>
                  <a:gd name="f333" fmla="val 3075"/>
                  <a:gd name="f334" fmla="val 2307"/>
                  <a:gd name="f335" fmla="val 2773"/>
                  <a:gd name="f336" fmla="val 2702"/>
                  <a:gd name="f337" fmla="val 2608"/>
                  <a:gd name="f338" fmla="val 2803"/>
                  <a:gd name="f339" fmla="val 2294"/>
                  <a:gd name="f340" fmla="val 2292"/>
                  <a:gd name="f341" fmla="*/ f0 1 4140"/>
                  <a:gd name="f342" fmla="*/ f1 1 2887"/>
                  <a:gd name="f343" fmla="val f2"/>
                  <a:gd name="f344" fmla="val f3"/>
                  <a:gd name="f345" fmla="val f4"/>
                  <a:gd name="f346" fmla="+- f345 0 f343"/>
                  <a:gd name="f347" fmla="+- f344 0 f343"/>
                  <a:gd name="f348" fmla="*/ f347 1 4140"/>
                  <a:gd name="f349" fmla="*/ f346 1 2887"/>
                  <a:gd name="f350" fmla="*/ f343 1 f348"/>
                  <a:gd name="f351" fmla="*/ f344 1 f348"/>
                  <a:gd name="f352" fmla="*/ f343 1 f349"/>
                  <a:gd name="f353" fmla="*/ f345 1 f349"/>
                  <a:gd name="f354" fmla="*/ f350 f341 1"/>
                  <a:gd name="f355" fmla="*/ f351 f341 1"/>
                  <a:gd name="f356" fmla="*/ f353 f342 1"/>
                  <a:gd name="f357" fmla="*/ f352 f34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54" t="f357" r="f355" b="f356"/>
                <a:pathLst>
                  <a:path w="4140" h="2887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2"/>
                    </a:cubicBezTo>
                    <a:cubicBezTo>
                      <a:pt x="f34" y="f32"/>
                      <a:pt x="f35" y="f36"/>
                      <a:pt x="f37" y="f38"/>
                    </a:cubicBezTo>
                    <a:cubicBezTo>
                      <a:pt x="f39" y="f40"/>
                      <a:pt x="f41" y="f42"/>
                      <a:pt x="f43" y="f18"/>
                    </a:cubicBezTo>
                    <a:cubicBezTo>
                      <a:pt x="f44" y="f45"/>
                      <a:pt x="f46" y="f47"/>
                      <a:pt x="f48" y="f49"/>
                    </a:cubicBezTo>
                    <a:cubicBezTo>
                      <a:pt x="f50" y="f51"/>
                      <a:pt x="f52" y="f53"/>
                      <a:pt x="f54" y="f55"/>
                    </a:cubicBezTo>
                    <a:cubicBezTo>
                      <a:pt x="f56" y="f57"/>
                      <a:pt x="f58" y="f59"/>
                      <a:pt x="f60" y="f61"/>
                    </a:cubicBezTo>
                    <a:cubicBezTo>
                      <a:pt x="f62" y="f63"/>
                      <a:pt x="f64" y="f65"/>
                      <a:pt x="f66" y="f67"/>
                    </a:cubicBezTo>
                    <a:cubicBezTo>
                      <a:pt x="f68" y="f69"/>
                      <a:pt x="f68" y="f70"/>
                      <a:pt x="f71" y="f72"/>
                    </a:cubicBezTo>
                    <a:cubicBezTo>
                      <a:pt x="f73" y="f74"/>
                      <a:pt x="f75" y="f76"/>
                      <a:pt x="f77" y="f78"/>
                    </a:cubicBezTo>
                    <a:cubicBezTo>
                      <a:pt x="f79" y="f80"/>
                      <a:pt x="f81" y="f82"/>
                      <a:pt x="f83" y="f80"/>
                    </a:cubicBezTo>
                    <a:cubicBezTo>
                      <a:pt x="f84" y="f85"/>
                      <a:pt x="f86" y="f87"/>
                      <a:pt x="f84" y="f88"/>
                    </a:cubicBez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96"/>
                      <a:pt x="f97" y="f98"/>
                      <a:pt x="f99" y="f100"/>
                    </a:cubicBezTo>
                    <a:cubicBezTo>
                      <a:pt x="f101" y="f102"/>
                      <a:pt x="f73" y="f103"/>
                      <a:pt x="f104" y="f105"/>
                    </a:cubicBezTo>
                    <a:cubicBezTo>
                      <a:pt x="f106" y="f107"/>
                      <a:pt x="f108" y="f109"/>
                      <a:pt x="f110" y="f111"/>
                    </a:cubicBezTo>
                    <a:cubicBezTo>
                      <a:pt x="f112" y="f113"/>
                      <a:pt x="f114" y="f115"/>
                      <a:pt x="f116" y="f55"/>
                    </a:cubicBezTo>
                    <a:cubicBezTo>
                      <a:pt x="f117" y="f118"/>
                      <a:pt x="f119" y="f111"/>
                      <a:pt x="f120" y="f121"/>
                    </a:cubicBezTo>
                    <a:cubicBezTo>
                      <a:pt x="f122" y="f123"/>
                      <a:pt x="f124" y="f96"/>
                      <a:pt x="f125" y="f126"/>
                    </a:cubicBezTo>
                    <a:cubicBezTo>
                      <a:pt x="f127" y="f128"/>
                      <a:pt x="f35" y="f129"/>
                      <a:pt x="f130" y="f131"/>
                    </a:cubicBezTo>
                    <a:cubicBezTo>
                      <a:pt x="f132" y="f131"/>
                      <a:pt x="f133" y="f134"/>
                      <a:pt x="f135" y="f32"/>
                    </a:cubicBezTo>
                    <a:cubicBezTo>
                      <a:pt x="f136" y="f137"/>
                      <a:pt x="f138" y="f139"/>
                      <a:pt x="f140" y="f57"/>
                    </a:cubicBezTo>
                    <a:cubicBezTo>
                      <a:pt x="f141" y="f142"/>
                      <a:pt x="f143" y="f144"/>
                      <a:pt x="f145" y="f146"/>
                    </a:cubicBezTo>
                    <a:cubicBezTo>
                      <a:pt x="f147" y="f148"/>
                      <a:pt x="f149" y="f150"/>
                      <a:pt x="f151" y="f152"/>
                    </a:cubicBezTo>
                    <a:cubicBezTo>
                      <a:pt x="f151" y="f153"/>
                      <a:pt x="f154" y="f155"/>
                      <a:pt x="f156" y="f155"/>
                    </a:cubicBezTo>
                    <a:cubicBezTo>
                      <a:pt x="f157" y="f158"/>
                      <a:pt x="f159" y="f160"/>
                      <a:pt x="f161" y="f162"/>
                    </a:cubicBezTo>
                    <a:cubicBezTo>
                      <a:pt x="f163" y="f164"/>
                      <a:pt x="f165" y="f166"/>
                      <a:pt x="f167" y="f168"/>
                    </a:cubicBezTo>
                    <a:cubicBezTo>
                      <a:pt x="f169" y="f170"/>
                      <a:pt x="f171" y="f172"/>
                      <a:pt x="f171" y="f173"/>
                    </a:cubicBezTo>
                    <a:cubicBezTo>
                      <a:pt x="f171" y="f174"/>
                      <a:pt x="f175" y="f176"/>
                      <a:pt x="f177" y="f178"/>
                    </a:cubicBezTo>
                    <a:cubicBezTo>
                      <a:pt x="f179" y="f180"/>
                      <a:pt x="f181" y="f182"/>
                      <a:pt x="f183" y="f184"/>
                    </a:cubicBezTo>
                    <a:cubicBezTo>
                      <a:pt x="f185" y="f186"/>
                      <a:pt x="f187" y="f188"/>
                      <a:pt x="f189" y="f190"/>
                    </a:cubicBezTo>
                    <a:cubicBezTo>
                      <a:pt x="f191" y="f192"/>
                      <a:pt x="f193" y="f194"/>
                      <a:pt x="f195" y="f196"/>
                    </a:cubicBezTo>
                    <a:cubicBezTo>
                      <a:pt x="f197" y="f198"/>
                      <a:pt x="f199" y="f200"/>
                      <a:pt x="f201" y="f202"/>
                    </a:cubicBezTo>
                    <a:cubicBezTo>
                      <a:pt x="f203" y="f204"/>
                      <a:pt x="f205" y="f206"/>
                      <a:pt x="f207" y="f208"/>
                    </a:cubicBezTo>
                    <a:cubicBezTo>
                      <a:pt x="f209" y="f210"/>
                      <a:pt x="f211" y="f212"/>
                      <a:pt x="f213" y="f214"/>
                    </a:cubicBezTo>
                    <a:cubicBezTo>
                      <a:pt x="f215" y="f216"/>
                      <a:pt x="f217" y="f218"/>
                      <a:pt x="f219" y="f220"/>
                    </a:cubicBezTo>
                    <a:cubicBezTo>
                      <a:pt x="f221" y="f222"/>
                      <a:pt x="f223" y="f224"/>
                      <a:pt x="f225" y="f226"/>
                    </a:cubicBezTo>
                    <a:cubicBezTo>
                      <a:pt x="f227" y="f228"/>
                      <a:pt x="f229" y="f228"/>
                      <a:pt x="f230" y="f231"/>
                    </a:cubicBezTo>
                    <a:lnTo>
                      <a:pt x="f232" y="f233"/>
                    </a:lnTo>
                    <a:cubicBezTo>
                      <a:pt x="f234" y="f235"/>
                      <a:pt x="f236" y="f235"/>
                      <a:pt x="f136" y="f235"/>
                    </a:cubicBezTo>
                    <a:cubicBezTo>
                      <a:pt x="f237" y="f238"/>
                      <a:pt x="f239" y="f240"/>
                      <a:pt x="f241" y="f242"/>
                    </a:cubicBezTo>
                    <a:cubicBezTo>
                      <a:pt x="f56" y="f243"/>
                      <a:pt x="f244" y="f245"/>
                      <a:pt x="f246" y="f247"/>
                    </a:cubicBezTo>
                    <a:cubicBezTo>
                      <a:pt x="f248" y="f249"/>
                      <a:pt x="f250" y="f249"/>
                      <a:pt x="f251" y="f252"/>
                    </a:cubicBezTo>
                    <a:cubicBezTo>
                      <a:pt x="f253" y="f247"/>
                      <a:pt x="f254" y="f255"/>
                      <a:pt x="f256" y="f257"/>
                    </a:cubicBezTo>
                    <a:cubicBezTo>
                      <a:pt x="f258" y="f259"/>
                      <a:pt x="f260" y="f261"/>
                      <a:pt x="f262" y="f263"/>
                    </a:cubicBezTo>
                    <a:cubicBezTo>
                      <a:pt x="f264" y="f265"/>
                      <a:pt x="f266" y="f267"/>
                      <a:pt x="f268" y="f269"/>
                    </a:cubicBezTo>
                    <a:cubicBezTo>
                      <a:pt x="f268" y="f269"/>
                      <a:pt x="f270" y="f269"/>
                      <a:pt x="f271" y="f272"/>
                    </a:cubicBezTo>
                    <a:lnTo>
                      <a:pt x="f273" y="f274"/>
                    </a:lnTo>
                    <a:cubicBezTo>
                      <a:pt x="f275" y="f75"/>
                      <a:pt x="f227" y="f276"/>
                      <a:pt x="f277" y="f75"/>
                    </a:cubicBezTo>
                    <a:cubicBezTo>
                      <a:pt x="f278" y="f279"/>
                      <a:pt x="f107" y="f280"/>
                      <a:pt x="f281" y="f282"/>
                    </a:cubicBezTo>
                    <a:cubicBezTo>
                      <a:pt x="f283" y="f284"/>
                      <a:pt x="f285" y="f286"/>
                      <a:pt x="f287" y="f288"/>
                    </a:cubicBezTo>
                    <a:cubicBezTo>
                      <a:pt x="f289" y="f290"/>
                      <a:pt x="f291" y="f262"/>
                      <a:pt x="f292" y="f293"/>
                    </a:cubicBezTo>
                    <a:cubicBezTo>
                      <a:pt x="f294" y="f295"/>
                      <a:pt x="f296" y="f297"/>
                      <a:pt x="f298" y="f120"/>
                    </a:cubicBezTo>
                    <a:cubicBezTo>
                      <a:pt x="f298" y="f43"/>
                      <a:pt x="f299" y="f196"/>
                      <a:pt x="f300" y="f301"/>
                    </a:cubicBezTo>
                    <a:cubicBezTo>
                      <a:pt x="f302" y="f303"/>
                      <a:pt x="f304" y="f305"/>
                      <a:pt x="f306" y="f307"/>
                    </a:cubicBezTo>
                    <a:cubicBezTo>
                      <a:pt x="f308" y="f309"/>
                      <a:pt x="f310" y="f311"/>
                      <a:pt x="f312" y="f313"/>
                    </a:cubicBezTo>
                    <a:cubicBezTo>
                      <a:pt x="f314" y="f315"/>
                      <a:pt x="f316" y="f317"/>
                      <a:pt x="f175" y="f318"/>
                    </a:cubicBezTo>
                    <a:cubicBezTo>
                      <a:pt x="f319" y="f320"/>
                      <a:pt x="f3" y="f321"/>
                      <a:pt x="f3" y="f322"/>
                    </a:cubicBezTo>
                    <a:cubicBezTo>
                      <a:pt x="f323" y="f324"/>
                      <a:pt x="f325" y="f326"/>
                      <a:pt x="f327" y="f328"/>
                    </a:cubicBezTo>
                    <a:cubicBezTo>
                      <a:pt x="f329" y="f330"/>
                      <a:pt x="f331" y="f332"/>
                      <a:pt x="f333" y="f334"/>
                    </a:cubicBezTo>
                    <a:cubicBezTo>
                      <a:pt x="f335" y="f336"/>
                      <a:pt x="f337" y="f338"/>
                      <a:pt x="f339" y="f4"/>
                    </a:cubicBezTo>
                    <a:cubicBezTo>
                      <a:pt x="f339" y="f4"/>
                      <a:pt x="f340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D0078965-F829-CD3B-FA80-C13EBB92473B}"/>
                  </a:ext>
                </a:extLst>
              </p:cNvPr>
              <p:cNvSpPr/>
              <p:nvPr/>
            </p:nvSpPr>
            <p:spPr>
              <a:xfrm>
                <a:off x="11756892" y="3517027"/>
                <a:ext cx="1000798" cy="58379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805"/>
                  <a:gd name="f4" fmla="val 470"/>
                  <a:gd name="f5" fmla="val 113"/>
                  <a:gd name="f6" fmla="val 89"/>
                  <a:gd name="f7" fmla="val 76"/>
                  <a:gd name="f8" fmla="val 64"/>
                  <a:gd name="f9" fmla="val 33"/>
                  <a:gd name="f10" fmla="val 35"/>
                  <a:gd name="f11" fmla="val 215"/>
                  <a:gd name="f12" fmla="val 308"/>
                  <a:gd name="f13" fmla="val 544"/>
                  <a:gd name="f14" fmla="val 438"/>
                  <a:gd name="f15" fmla="val 678"/>
                  <a:gd name="f16" fmla="val 492"/>
                  <a:gd name="f17" fmla="val 726"/>
                  <a:gd name="f18" fmla="val 462"/>
                  <a:gd name="f19" fmla="val 459"/>
                  <a:gd name="f20" fmla="val 635"/>
                  <a:gd name="f21" fmla="val 358"/>
                  <a:gd name="f22" fmla="val 558"/>
                  <a:gd name="f23" fmla="val 297"/>
                  <a:gd name="f24" fmla="val 383"/>
                  <a:gd name="f25" fmla="val 226"/>
                  <a:gd name="f26" fmla="val 290"/>
                  <a:gd name="f27" fmla="val 187"/>
                  <a:gd name="f28" fmla="val 198"/>
                  <a:gd name="f29" fmla="val 143"/>
                  <a:gd name="f30" fmla="*/ f0 1 805"/>
                  <a:gd name="f31" fmla="*/ f1 1 470"/>
                  <a:gd name="f32" fmla="val f2"/>
                  <a:gd name="f33" fmla="val f3"/>
                  <a:gd name="f34" fmla="val f4"/>
                  <a:gd name="f35" fmla="+- f34 0 f32"/>
                  <a:gd name="f36" fmla="+- f33 0 f32"/>
                  <a:gd name="f37" fmla="*/ f36 1 805"/>
                  <a:gd name="f38" fmla="*/ f35 1 470"/>
                  <a:gd name="f39" fmla="*/ f32 1 f37"/>
                  <a:gd name="f40" fmla="*/ f33 1 f37"/>
                  <a:gd name="f41" fmla="*/ f32 1 f38"/>
                  <a:gd name="f42" fmla="*/ f34 1 f38"/>
                  <a:gd name="f43" fmla="*/ f39 f30 1"/>
                  <a:gd name="f44" fmla="*/ f40 f30 1"/>
                  <a:gd name="f45" fmla="*/ f42 f31 1"/>
                  <a:gd name="f46" fmla="*/ f41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3" t="f46" r="f44" b="f45"/>
                <a:pathLst>
                  <a:path w="805" h="470">
                    <a:moveTo>
                      <a:pt x="f5" y="f6"/>
                    </a:moveTo>
                    <a:cubicBezTo>
                      <a:pt x="f7" y="f8"/>
                      <a:pt x="f9" y="f10"/>
                      <a:pt x="f2" y="f2"/>
                    </a:cubicBezTo>
                    <a:cubicBezTo>
                      <a:pt x="f2" y="f2"/>
                      <a:pt x="f11" y="f12"/>
                      <a:pt x="f13" y="f14"/>
                    </a:cubicBezTo>
                    <a:cubicBezTo>
                      <a:pt x="f15" y="f16"/>
                      <a:pt x="f17" y="f18"/>
                      <a:pt x="f3" y="f19"/>
                    </a:cubicBezTo>
                    <a:cubicBezTo>
                      <a:pt x="f20" y="f21"/>
                      <a:pt x="f22" y="f23"/>
                      <a:pt x="f24" y="f25"/>
                    </a:cubicBezTo>
                    <a:cubicBezTo>
                      <a:pt x="f26" y="f27"/>
                      <a:pt x="f28" y="f29"/>
                      <a:pt x="f5" y="f6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A5963935-0C9B-C53F-35AC-14BCE0BEB87B}"/>
                  </a:ext>
                </a:extLst>
              </p:cNvPr>
              <p:cNvSpPr/>
              <p:nvPr/>
            </p:nvSpPr>
            <p:spPr>
              <a:xfrm>
                <a:off x="11699632" y="3442341"/>
                <a:ext cx="1116562" cy="69458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898"/>
                  <a:gd name="f4" fmla="val 559"/>
                  <a:gd name="f5" fmla="val 887"/>
                  <a:gd name="f6" fmla="val 885"/>
                  <a:gd name="f7" fmla="val 884"/>
                  <a:gd name="f8" fmla="val 558"/>
                  <a:gd name="f9" fmla="val 882"/>
                  <a:gd name="f10" fmla="val 557"/>
                  <a:gd name="f11" fmla="val 824"/>
                  <a:gd name="f12" fmla="val 523"/>
                  <a:gd name="f13" fmla="val 771"/>
                  <a:gd name="f14" fmla="val 490"/>
                  <a:gd name="f15" fmla="val 720"/>
                  <a:gd name="f16" fmla="val 456"/>
                  <a:gd name="f17" fmla="val 615"/>
                  <a:gd name="f18" fmla="val 390"/>
                  <a:gd name="f19" fmla="val 517"/>
                  <a:gd name="f20" fmla="val 328"/>
                  <a:gd name="f21" fmla="val 401"/>
                  <a:gd name="f22" fmla="val 280"/>
                  <a:gd name="f23" fmla="val 296"/>
                  <a:gd name="f24" fmla="val 237"/>
                  <a:gd name="f25" fmla="val 215"/>
                  <a:gd name="f26" fmla="val 196"/>
                  <a:gd name="f27" fmla="val 145"/>
                  <a:gd name="f28" fmla="val 149"/>
                  <a:gd name="f29" fmla="val 96"/>
                  <a:gd name="f30" fmla="val 118"/>
                  <a:gd name="f31" fmla="val 30"/>
                  <a:gd name="f32" fmla="val 75"/>
                  <a:gd name="f33" fmla="val 1"/>
                  <a:gd name="f34" fmla="val 16"/>
                  <a:gd name="f35" fmla="val -1"/>
                  <a:gd name="f36" fmla="val 10"/>
                  <a:gd name="f37" fmla="val 4"/>
                  <a:gd name="f38" fmla="val 5"/>
                  <a:gd name="f39" fmla="val 12"/>
                  <a:gd name="f40" fmla="val 17"/>
                  <a:gd name="f41" fmla="val 20"/>
                  <a:gd name="f42" fmla="val 6"/>
                  <a:gd name="f43" fmla="val 47"/>
                  <a:gd name="f44" fmla="val 60"/>
                  <a:gd name="f45" fmla="val 110"/>
                  <a:gd name="f46" fmla="val 101"/>
                  <a:gd name="f47" fmla="val 157"/>
                  <a:gd name="f48" fmla="val 131"/>
                  <a:gd name="f49" fmla="val 226"/>
                  <a:gd name="f50" fmla="val 177"/>
                  <a:gd name="f51" fmla="val 305"/>
                  <a:gd name="f52" fmla="val 218"/>
                  <a:gd name="f53" fmla="val 410"/>
                  <a:gd name="f54" fmla="val 260"/>
                  <a:gd name="f55" fmla="val 528"/>
                  <a:gd name="f56" fmla="val 308"/>
                  <a:gd name="f57" fmla="val 626"/>
                  <a:gd name="f58" fmla="val 372"/>
                  <a:gd name="f59" fmla="val 730"/>
                  <a:gd name="f60" fmla="val 438"/>
                  <a:gd name="f61" fmla="val 782"/>
                  <a:gd name="f62" fmla="val 471"/>
                  <a:gd name="f63" fmla="val 835"/>
                  <a:gd name="f64" fmla="val 505"/>
                  <a:gd name="f65" fmla="val 892"/>
                  <a:gd name="f66" fmla="val 539"/>
                  <a:gd name="f67" fmla="val 542"/>
                  <a:gd name="f68" fmla="val 899"/>
                  <a:gd name="f69" fmla="val 548"/>
                  <a:gd name="f70" fmla="val 897"/>
                  <a:gd name="f71" fmla="val 554"/>
                  <a:gd name="f72" fmla="val 895"/>
                  <a:gd name="f73" fmla="val 891"/>
                  <a:gd name="f74" fmla="*/ f0 1 898"/>
                  <a:gd name="f75" fmla="*/ f1 1 559"/>
                  <a:gd name="f76" fmla="val f2"/>
                  <a:gd name="f77" fmla="val f3"/>
                  <a:gd name="f78" fmla="val f4"/>
                  <a:gd name="f79" fmla="+- f78 0 f76"/>
                  <a:gd name="f80" fmla="+- f77 0 f76"/>
                  <a:gd name="f81" fmla="*/ f80 1 898"/>
                  <a:gd name="f82" fmla="*/ f79 1 559"/>
                  <a:gd name="f83" fmla="*/ f76 1 f81"/>
                  <a:gd name="f84" fmla="*/ f77 1 f81"/>
                  <a:gd name="f85" fmla="*/ f76 1 f82"/>
                  <a:gd name="f86" fmla="*/ f78 1 f82"/>
                  <a:gd name="f87" fmla="*/ f83 f74 1"/>
                  <a:gd name="f88" fmla="*/ f84 f74 1"/>
                  <a:gd name="f89" fmla="*/ f86 f75 1"/>
                  <a:gd name="f90" fmla="*/ f85 f7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87" t="f90" r="f88" b="f89"/>
                <a:pathLst>
                  <a:path w="898" h="559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2" y="f37"/>
                      <a:pt x="f38" y="f33"/>
                    </a:cubicBezTo>
                    <a:cubicBezTo>
                      <a:pt x="f39" y="f35"/>
                      <a:pt x="f40" y="f33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3" y="f67"/>
                      <a:pt x="f68" y="f69"/>
                      <a:pt x="f70" y="f71"/>
                    </a:cubicBezTo>
                    <a:cubicBezTo>
                      <a:pt x="f72" y="f10"/>
                      <a:pt x="f73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4E1D915B-5DC2-8D60-374D-328BBF9D976D}"/>
                  </a:ext>
                </a:extLst>
              </p:cNvPr>
              <p:cNvSpPr/>
              <p:nvPr/>
            </p:nvSpPr>
            <p:spPr>
              <a:xfrm>
                <a:off x="10652778" y="2529921"/>
                <a:ext cx="2043919" cy="278331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43"/>
                  <a:gd name="f4" fmla="val 2237"/>
                  <a:gd name="f5" fmla="val 583"/>
                  <a:gd name="f6" fmla="val 1443"/>
                  <a:gd name="f7" fmla="val 396"/>
                  <a:gd name="f8" fmla="val 1608"/>
                  <a:gd name="f9" fmla="val 394"/>
                  <a:gd name="f10" fmla="val 1610"/>
                  <a:gd name="f11" fmla="val 391"/>
                  <a:gd name="f12" fmla="val 1611"/>
                  <a:gd name="f13" fmla="val 390"/>
                  <a:gd name="f14" fmla="val 1612"/>
                  <a:gd name="f15" fmla="val 432"/>
                  <a:gd name="f16" fmla="val 1314"/>
                  <a:gd name="f17" fmla="val 576"/>
                  <a:gd name="f18" fmla="val 1387"/>
                  <a:gd name="f19" fmla="val 598"/>
                  <a:gd name="f20" fmla="val 1399"/>
                  <a:gd name="f21" fmla="val 601"/>
                  <a:gd name="f22" fmla="val 1427"/>
                  <a:gd name="f23" fmla="val 1469"/>
                  <a:gd name="f24" fmla="val 905"/>
                  <a:gd name="f25" fmla="val 1575"/>
                  <a:gd name="f26" fmla="val 728"/>
                  <a:gd name="f27" fmla="val 1632"/>
                  <a:gd name="f28" fmla="val 542"/>
                  <a:gd name="f29" fmla="val 369"/>
                  <a:gd name="f30" fmla="val 1167"/>
                  <a:gd name="f31" fmla="val 85"/>
                  <a:gd name="f32" fmla="val 895"/>
                  <a:gd name="f33" fmla="val -1"/>
                  <a:gd name="f34" fmla="val 690"/>
                  <a:gd name="f35" fmla="val 558"/>
                  <a:gd name="f36" fmla="val 91"/>
                  <a:gd name="f37" fmla="val 440"/>
                  <a:gd name="f38" fmla="val 205"/>
                  <a:gd name="f39" fmla="val 363"/>
                  <a:gd name="f40" fmla="val 333"/>
                  <a:gd name="f41" fmla="val 183"/>
                  <a:gd name="f42" fmla="val 632"/>
                  <a:gd name="f43" fmla="val 177"/>
                  <a:gd name="f44" fmla="val 868"/>
                  <a:gd name="f45" fmla="val 237"/>
                  <a:gd name="f46" fmla="val 1106"/>
                  <a:gd name="f47" fmla="val 260"/>
                  <a:gd name="f48" fmla="val 1201"/>
                  <a:gd name="f49" fmla="val 288"/>
                  <a:gd name="f50" fmla="val 1294"/>
                  <a:gd name="f51" fmla="val 277"/>
                  <a:gd name="f52" fmla="val 1392"/>
                  <a:gd name="f53" fmla="val 264"/>
                  <a:gd name="f54" fmla="val 1505"/>
                  <a:gd name="f55" fmla="val 240"/>
                  <a:gd name="f56" fmla="val 1645"/>
                  <a:gd name="f57" fmla="val 197"/>
                  <a:gd name="f58" fmla="val 1728"/>
                  <a:gd name="f59" fmla="val 2108"/>
                  <a:gd name="f60" fmla="val 58"/>
                  <a:gd name="f61" fmla="val 2150"/>
                  <a:gd name="f62" fmla="val 112"/>
                  <a:gd name="f63" fmla="val 2193"/>
                  <a:gd name="f64" fmla="val 159"/>
                  <a:gd name="f65" fmla="val 414"/>
                  <a:gd name="f66" fmla="val 1756"/>
                  <a:gd name="f67" fmla="val 443"/>
                  <a:gd name="f68" fmla="val 1701"/>
                  <a:gd name="f69" fmla="val 502"/>
                  <a:gd name="f70" fmla="val 561"/>
                  <a:gd name="f71" fmla="val 1572"/>
                  <a:gd name="f72" fmla="val 638"/>
                  <a:gd name="f73" fmla="val 1492"/>
                  <a:gd name="f74" fmla="val 735"/>
                  <a:gd name="f75" fmla="val 1434"/>
                  <a:gd name="f76" fmla="val 844"/>
                  <a:gd name="f77" fmla="val 1408"/>
                  <a:gd name="f78" fmla="val 1072"/>
                  <a:gd name="f79" fmla="val 1352"/>
                  <a:gd name="f80" fmla="val 1308"/>
                  <a:gd name="f81" fmla="val 1172"/>
                  <a:gd name="f82" fmla="*/ f0 1 1643"/>
                  <a:gd name="f83" fmla="*/ f1 1 2237"/>
                  <a:gd name="f84" fmla="val f2"/>
                  <a:gd name="f85" fmla="val f3"/>
                  <a:gd name="f86" fmla="val f4"/>
                  <a:gd name="f87" fmla="+- f86 0 f84"/>
                  <a:gd name="f88" fmla="+- f85 0 f84"/>
                  <a:gd name="f89" fmla="*/ f88 1 1643"/>
                  <a:gd name="f90" fmla="*/ f87 1 2237"/>
                  <a:gd name="f91" fmla="*/ f84 1 f89"/>
                  <a:gd name="f92" fmla="*/ f85 1 f89"/>
                  <a:gd name="f93" fmla="*/ f84 1 f90"/>
                  <a:gd name="f94" fmla="*/ f86 1 f90"/>
                  <a:gd name="f95" fmla="*/ f91 f82 1"/>
                  <a:gd name="f96" fmla="*/ f92 f82 1"/>
                  <a:gd name="f97" fmla="*/ f94 f83 1"/>
                  <a:gd name="f98" fmla="*/ f93 f8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5" t="f98" r="f96" b="f97"/>
                <a:pathLst>
                  <a:path w="1643" h="2237">
                    <a:moveTo>
                      <a:pt x="f5" y="f6"/>
                    </a:moveTo>
                    <a:lnTo>
                      <a:pt x="f7" y="f8"/>
                    </a:lnTo>
                    <a:cubicBezTo>
                      <a:pt x="f9" y="f10"/>
                      <a:pt x="f11" y="f12"/>
                      <a:pt x="f13" y="f14"/>
                    </a:cubicBezTo>
                    <a:lnTo>
                      <a:pt x="f15" y="f16"/>
                    </a:lnTo>
                    <a:lnTo>
                      <a:pt x="f17" y="f18"/>
                    </a:lnTo>
                    <a:cubicBezTo>
                      <a:pt x="f19" y="f20"/>
                      <a:pt x="f21" y="f22"/>
                      <a:pt x="f5" y="f6"/>
                    </a:cubicBezTo>
                    <a:close/>
                    <a:moveTo>
                      <a:pt x="f23" y="f24"/>
                    </a:moveTo>
                    <a:cubicBezTo>
                      <a:pt x="f25" y="f26"/>
                      <a:pt x="f27" y="f28"/>
                      <a:pt x="f3" y="f29"/>
                    </a:cubicBezTo>
                    <a:cubicBezTo>
                      <a:pt x="f30" y="f31"/>
                      <a:pt x="f32" y="f33"/>
                      <a:pt x="f34" y="f2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3" y="f44"/>
                      <a:pt x="f45" y="f46"/>
                    </a:cubicBezTo>
                    <a:cubicBezTo>
                      <a:pt x="f47" y="f48"/>
                      <a:pt x="f49" y="f50"/>
                      <a:pt x="f51" y="f52"/>
                    </a:cubicBezTo>
                    <a:cubicBezTo>
                      <a:pt x="f53" y="f54"/>
                      <a:pt x="f55" y="f56"/>
                      <a:pt x="f57" y="f58"/>
                    </a:cubicBezTo>
                    <a:lnTo>
                      <a:pt x="f2" y="f59"/>
                    </a:lnTo>
                    <a:cubicBezTo>
                      <a:pt x="f60" y="f61"/>
                      <a:pt x="f62" y="f63"/>
                      <a:pt x="f64" y="f4"/>
                    </a:cubicBezTo>
                    <a:lnTo>
                      <a:pt x="f65" y="f66"/>
                    </a:lnTo>
                    <a:cubicBezTo>
                      <a:pt x="f67" y="f68"/>
                      <a:pt x="f69" y="f27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23" y="f24"/>
                    </a:cubicBezTo>
                    <a:close/>
                  </a:path>
                </a:pathLst>
              </a:custGeom>
              <a:solidFill>
                <a:srgbClr val="393424">
                  <a:alpha val="55686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A608A4C5-4E92-4C90-BA71-4B5AF7E0C37D}"/>
                  </a:ext>
                </a:extLst>
              </p:cNvPr>
              <p:cNvSpPr/>
              <p:nvPr/>
            </p:nvSpPr>
            <p:spPr>
              <a:xfrm>
                <a:off x="11087204" y="4104560"/>
                <a:ext cx="180492" cy="5265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6"/>
                  <a:gd name="f4" fmla="val 424"/>
                  <a:gd name="f5" fmla="val 22"/>
                  <a:gd name="f6" fmla="val 91"/>
                  <a:gd name="f7" fmla="val 378"/>
                  <a:gd name="f8" fmla="val 70"/>
                  <a:gd name="f9" fmla="*/ f0 1 146"/>
                  <a:gd name="f10" fmla="*/ f1 1 424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146"/>
                  <a:gd name="f17" fmla="*/ f14 1 424"/>
                  <a:gd name="f18" fmla="*/ f11 1 f16"/>
                  <a:gd name="f19" fmla="*/ f12 1 f16"/>
                  <a:gd name="f20" fmla="*/ f11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146" h="424">
                    <a:moveTo>
                      <a:pt x="f3" y="f5"/>
                    </a:moveTo>
                    <a:lnTo>
                      <a:pt x="f6" y="f4"/>
                    </a:lnTo>
                    <a:lnTo>
                      <a:pt x="f2" y="f7"/>
                    </a:lnTo>
                    <a:lnTo>
                      <a:pt x="f8" y="f2"/>
                    </a:lnTo>
                    <a:close/>
                  </a:path>
                </a:pathLst>
              </a:custGeom>
              <a:solidFill>
                <a:srgbClr val="0E131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0F25975-BE11-6DA7-C9BF-D9593EF22C88}"/>
                  </a:ext>
                </a:extLst>
              </p:cNvPr>
              <p:cNvSpPr/>
              <p:nvPr/>
            </p:nvSpPr>
            <p:spPr>
              <a:xfrm>
                <a:off x="10626634" y="2192584"/>
                <a:ext cx="2139766" cy="33086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20"/>
                  <a:gd name="f4" fmla="val 2659"/>
                  <a:gd name="f5" fmla="val 663"/>
                  <a:gd name="f6" fmla="val 1721"/>
                  <a:gd name="f7" fmla="val 476"/>
                  <a:gd name="f8" fmla="val 1886"/>
                  <a:gd name="f9" fmla="val 452"/>
                  <a:gd name="f10" fmla="val 1907"/>
                  <a:gd name="f11" fmla="val 415"/>
                  <a:gd name="f12" fmla="val 1887"/>
                  <a:gd name="f13" fmla="val 420"/>
                  <a:gd name="f14" fmla="val 1855"/>
                  <a:gd name="f15" fmla="val 455"/>
                  <a:gd name="f16" fmla="val 1613"/>
                  <a:gd name="f17" fmla="val 459"/>
                  <a:gd name="f18" fmla="val 1591"/>
                  <a:gd name="f19" fmla="val 484"/>
                  <a:gd name="f20" fmla="val 1578"/>
                  <a:gd name="f21" fmla="val 504"/>
                  <a:gd name="f22" fmla="val 1589"/>
                  <a:gd name="f23" fmla="val 656"/>
                  <a:gd name="f24" fmla="val 1665"/>
                  <a:gd name="f25" fmla="val 678"/>
                  <a:gd name="f26" fmla="val 1676"/>
                  <a:gd name="f27" fmla="val 682"/>
                  <a:gd name="f28" fmla="val 1706"/>
                  <a:gd name="f29" fmla="val 1469"/>
                  <a:gd name="f30" fmla="val 67"/>
                  <a:gd name="f31" fmla="val 1165"/>
                  <a:gd name="f32" fmla="val -116"/>
                  <a:gd name="f33" fmla="val 707"/>
                  <a:gd name="f34" fmla="val 87"/>
                  <a:gd name="f35" fmla="val 446"/>
                  <a:gd name="f36" fmla="val 521"/>
                  <a:gd name="f37" fmla="val 267"/>
                  <a:gd name="f38" fmla="val 818"/>
                  <a:gd name="f39" fmla="val 226"/>
                  <a:gd name="f40" fmla="val 1148"/>
                  <a:gd name="f41" fmla="val 318"/>
                  <a:gd name="f42" fmla="val 1384"/>
                  <a:gd name="f43" fmla="val 353"/>
                  <a:gd name="f44" fmla="val 1475"/>
                  <a:gd name="f45" fmla="val 368"/>
                  <a:gd name="f46" fmla="val 1572"/>
                  <a:gd name="f47" fmla="val 357"/>
                  <a:gd name="f48" fmla="val 1670"/>
                  <a:gd name="f49" fmla="val 344"/>
                  <a:gd name="f50" fmla="val 1783"/>
                  <a:gd name="f51" fmla="val 320"/>
                  <a:gd name="f52" fmla="val 1923"/>
                  <a:gd name="f53" fmla="val 278"/>
                  <a:gd name="f54" fmla="val 2006"/>
                  <a:gd name="f55" fmla="val 11"/>
                  <a:gd name="f56" fmla="val 2520"/>
                  <a:gd name="f57" fmla="val -13"/>
                  <a:gd name="f58" fmla="val 2565"/>
                  <a:gd name="f59" fmla="val 4"/>
                  <a:gd name="f60" fmla="val 2620"/>
                  <a:gd name="f61" fmla="val 48"/>
                  <a:gd name="f62" fmla="val 2645"/>
                  <a:gd name="f63" fmla="val 96"/>
                  <a:gd name="f64" fmla="val 2674"/>
                  <a:gd name="f65" fmla="val 160"/>
                  <a:gd name="f66" fmla="val 2656"/>
                  <a:gd name="f67" fmla="val 187"/>
                  <a:gd name="f68" fmla="val 2606"/>
                  <a:gd name="f69" fmla="val 489"/>
                  <a:gd name="f70" fmla="val 2034"/>
                  <a:gd name="f71" fmla="val 518"/>
                  <a:gd name="f72" fmla="val 1979"/>
                  <a:gd name="f73" fmla="val 577"/>
                  <a:gd name="f74" fmla="val 1910"/>
                  <a:gd name="f75" fmla="val 636"/>
                  <a:gd name="f76" fmla="val 1850"/>
                  <a:gd name="f77" fmla="val 713"/>
                  <a:gd name="f78" fmla="val 1770"/>
                  <a:gd name="f79" fmla="val 811"/>
                  <a:gd name="f80" fmla="val 1711"/>
                  <a:gd name="f81" fmla="val 919"/>
                  <a:gd name="f82" fmla="val 1686"/>
                  <a:gd name="f83" fmla="val 1630"/>
                  <a:gd name="f84" fmla="val 1450"/>
                  <a:gd name="f85" fmla="val 1545"/>
                  <a:gd name="f86" fmla="val 1183"/>
                  <a:gd name="f87" fmla="val 1806"/>
                  <a:gd name="f88" fmla="val 749"/>
                  <a:gd name="f89" fmla="val 1771"/>
                  <a:gd name="f90" fmla="val 249"/>
                  <a:gd name="f91" fmla="*/ f0 1 1720"/>
                  <a:gd name="f92" fmla="*/ f1 1 2659"/>
                  <a:gd name="f93" fmla="val f2"/>
                  <a:gd name="f94" fmla="val f3"/>
                  <a:gd name="f95" fmla="val f4"/>
                  <a:gd name="f96" fmla="+- f95 0 f93"/>
                  <a:gd name="f97" fmla="+- f94 0 f93"/>
                  <a:gd name="f98" fmla="*/ f97 1 1720"/>
                  <a:gd name="f99" fmla="*/ f96 1 2659"/>
                  <a:gd name="f100" fmla="*/ f93 1 f98"/>
                  <a:gd name="f101" fmla="*/ f94 1 f98"/>
                  <a:gd name="f102" fmla="*/ f93 1 f99"/>
                  <a:gd name="f103" fmla="*/ f95 1 f99"/>
                  <a:gd name="f104" fmla="*/ f100 f91 1"/>
                  <a:gd name="f105" fmla="*/ f101 f91 1"/>
                  <a:gd name="f106" fmla="*/ f103 f92 1"/>
                  <a:gd name="f107" fmla="*/ f102 f9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4" t="f107" r="f105" b="f106"/>
                <a:pathLst>
                  <a:path w="1720" h="2659">
                    <a:moveTo>
                      <a:pt x="f5" y="f6"/>
                    </a:moveTo>
                    <a:lnTo>
                      <a:pt x="f7" y="f8"/>
                    </a:lnTo>
                    <a:cubicBezTo>
                      <a:pt x="f9" y="f10"/>
                      <a:pt x="f11" y="f12"/>
                      <a:pt x="f13" y="f14"/>
                    </a:cubicBezTo>
                    <a:lnTo>
                      <a:pt x="f15" y="f16"/>
                    </a:lnTo>
                    <a:cubicBezTo>
                      <a:pt x="f17" y="f18"/>
                      <a:pt x="f19" y="f20"/>
                      <a:pt x="f21" y="f22"/>
                    </a:cubicBezTo>
                    <a:lnTo>
                      <a:pt x="f23" y="f24"/>
                    </a:lnTo>
                    <a:cubicBezTo>
                      <a:pt x="f25" y="f26"/>
                      <a:pt x="f27" y="f28"/>
                      <a:pt x="f5" y="f6"/>
                    </a:cubicBezTo>
                    <a:close/>
                    <a:moveTo>
                      <a:pt x="f29" y="f30"/>
                    </a:move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lnTo>
                      <a:pt x="f55" y="f56"/>
                    </a:lnTo>
                    <a:cubicBezTo>
                      <a:pt x="f57" y="f58"/>
                      <a:pt x="f59" y="f60"/>
                      <a:pt x="f61" y="f62"/>
                    </a:cubicBezTo>
                    <a:cubicBezTo>
                      <a:pt x="f63" y="f64"/>
                      <a:pt x="f65" y="f66"/>
                      <a:pt x="f67" y="f68"/>
                    </a:cubicBezTo>
                    <a:lnTo>
                      <a:pt x="f69" y="f70"/>
                    </a:lnTo>
                    <a:cubicBezTo>
                      <a:pt x="f71" y="f72"/>
                      <a:pt x="f73" y="f74"/>
                      <a:pt x="f75" y="f76"/>
                    </a:cubicBezTo>
                    <a:cubicBezTo>
                      <a:pt x="f77" y="f78"/>
                      <a:pt x="f79" y="f80"/>
                      <a:pt x="f81" y="f82"/>
                    </a:cubicBezTo>
                    <a:cubicBezTo>
                      <a:pt x="f40" y="f83"/>
                      <a:pt x="f42" y="f84"/>
                      <a:pt x="f85" y="f86"/>
                    </a:cubicBezTo>
                    <a:cubicBezTo>
                      <a:pt x="f87" y="f88"/>
                      <a:pt x="f89" y="f90"/>
                      <a:pt x="f29" y="f30"/>
                    </a:cubicBezTo>
                    <a:close/>
                  </a:path>
                </a:pathLst>
              </a:custGeom>
              <a:solidFill>
                <a:srgbClr val="7DB8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32314397-D6A8-C56B-D7D7-B76F97892663}"/>
                  </a:ext>
                </a:extLst>
              </p:cNvPr>
              <p:cNvSpPr/>
              <p:nvPr/>
            </p:nvSpPr>
            <p:spPr>
              <a:xfrm>
                <a:off x="10624148" y="2181385"/>
                <a:ext cx="2157193" cy="332728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34"/>
                  <a:gd name="f4" fmla="val 2674"/>
                  <a:gd name="f5" fmla="val 496"/>
                  <a:gd name="f6" fmla="val 1600"/>
                  <a:gd name="f7" fmla="val 492"/>
                  <a:gd name="f8" fmla="val 488"/>
                  <a:gd name="f9" fmla="val 1601"/>
                  <a:gd name="f10" fmla="val 484"/>
                  <a:gd name="f11" fmla="val 1603"/>
                  <a:gd name="f12" fmla="val 476"/>
                  <a:gd name="f13" fmla="val 1607"/>
                  <a:gd name="f14" fmla="val 471"/>
                  <a:gd name="f15" fmla="val 1614"/>
                  <a:gd name="f16" fmla="val 469"/>
                  <a:gd name="f17" fmla="val 1622"/>
                  <a:gd name="f18" fmla="val 434"/>
                  <a:gd name="f19" fmla="val 1865"/>
                  <a:gd name="f20" fmla="val 433"/>
                  <a:gd name="f21" fmla="val 1878"/>
                  <a:gd name="f22" fmla="val 440"/>
                  <a:gd name="f23" fmla="val 1887"/>
                  <a:gd name="f24" fmla="val 448"/>
                  <a:gd name="f25" fmla="val 1893"/>
                  <a:gd name="f26" fmla="val 456"/>
                  <a:gd name="f27" fmla="val 1897"/>
                  <a:gd name="f28" fmla="val 467"/>
                  <a:gd name="f29" fmla="val 1898"/>
                  <a:gd name="f30" fmla="val 478"/>
                  <a:gd name="f31" fmla="val 1889"/>
                  <a:gd name="f32" fmla="val 665"/>
                  <a:gd name="f33" fmla="val 1724"/>
                  <a:gd name="f34" fmla="val 672"/>
                  <a:gd name="f35" fmla="val 1718"/>
                  <a:gd name="f36" fmla="val 676"/>
                  <a:gd name="f37" fmla="val 1709"/>
                  <a:gd name="f38" fmla="val 674"/>
                  <a:gd name="f39" fmla="val 1700"/>
                  <a:gd name="f40" fmla="val 673"/>
                  <a:gd name="f41" fmla="val 1691"/>
                  <a:gd name="f42" fmla="val 668"/>
                  <a:gd name="f43" fmla="val 1684"/>
                  <a:gd name="f44" fmla="val 659"/>
                  <a:gd name="f45" fmla="val 1679"/>
                  <a:gd name="f46" fmla="val 508"/>
                  <a:gd name="f47" fmla="val 504"/>
                  <a:gd name="f48" fmla="val 500"/>
                  <a:gd name="f49" fmla="val 461"/>
                  <a:gd name="f50" fmla="val 1910"/>
                  <a:gd name="f51" fmla="val 454"/>
                  <a:gd name="f52" fmla="val 447"/>
                  <a:gd name="f53" fmla="val 1908"/>
                  <a:gd name="f54" fmla="val 441"/>
                  <a:gd name="f55" fmla="val 1905"/>
                  <a:gd name="f56" fmla="val 426"/>
                  <a:gd name="f57" fmla="val 1896"/>
                  <a:gd name="f58" fmla="val 418"/>
                  <a:gd name="f59" fmla="val 1880"/>
                  <a:gd name="f60" fmla="val 419"/>
                  <a:gd name="f61" fmla="val 1862"/>
                  <a:gd name="f62" fmla="val 1621"/>
                  <a:gd name="f63" fmla="val 457"/>
                  <a:gd name="f64" fmla="val 1608"/>
                  <a:gd name="f65" fmla="val 466"/>
                  <a:gd name="f66" fmla="val 1597"/>
                  <a:gd name="f67" fmla="val 477"/>
                  <a:gd name="f68" fmla="val 1591"/>
                  <a:gd name="f69" fmla="val 489"/>
                  <a:gd name="f70" fmla="val 1584"/>
                  <a:gd name="f71" fmla="val 503"/>
                  <a:gd name="f72" fmla="val 515"/>
                  <a:gd name="f73" fmla="val 1590"/>
                  <a:gd name="f74" fmla="val 666"/>
                  <a:gd name="f75" fmla="val 1667"/>
                  <a:gd name="f76" fmla="val 678"/>
                  <a:gd name="f77" fmla="val 1673"/>
                  <a:gd name="f78" fmla="val 687"/>
                  <a:gd name="f79" fmla="val 688"/>
                  <a:gd name="f80" fmla="val 1698"/>
                  <a:gd name="f81" fmla="val 690"/>
                  <a:gd name="f82" fmla="val 1712"/>
                  <a:gd name="f83" fmla="val 685"/>
                  <a:gd name="f84" fmla="val 1725"/>
                  <a:gd name="f85" fmla="val 675"/>
                  <a:gd name="f86" fmla="val 487"/>
                  <a:gd name="f87" fmla="val 1899"/>
                  <a:gd name="f88" fmla="val 480"/>
                  <a:gd name="f89" fmla="val 1906"/>
                  <a:gd name="f90" fmla="val 470"/>
                  <a:gd name="f91" fmla="val 1224"/>
                  <a:gd name="f92" fmla="val 14"/>
                  <a:gd name="f93" fmla="val 1137"/>
                  <a:gd name="f94" fmla="val 1045"/>
                  <a:gd name="f95" fmla="val 35"/>
                  <a:gd name="f96" fmla="val 951"/>
                  <a:gd name="f97" fmla="val 77"/>
                  <a:gd name="f98" fmla="val 759"/>
                  <a:gd name="f99" fmla="val 162"/>
                  <a:gd name="f100" fmla="val 584"/>
                  <a:gd name="f101" fmla="val 324"/>
                  <a:gd name="f102" fmla="val 459"/>
                  <a:gd name="f103" fmla="val 532"/>
                  <a:gd name="f104" fmla="val 287"/>
                  <a:gd name="f105" fmla="val 819"/>
                  <a:gd name="f106" fmla="val 238"/>
                  <a:gd name="f107" fmla="val 1147"/>
                  <a:gd name="f108" fmla="val 332"/>
                  <a:gd name="f109" fmla="val 1389"/>
                  <a:gd name="f110" fmla="val 369"/>
                  <a:gd name="f111" fmla="val 1487"/>
                  <a:gd name="f112" fmla="val 383"/>
                  <a:gd name="f113" fmla="val 371"/>
                  <a:gd name="f114" fmla="val 1678"/>
                  <a:gd name="f115" fmla="val 359"/>
                  <a:gd name="f116" fmla="val 1786"/>
                  <a:gd name="f117" fmla="val 335"/>
                  <a:gd name="f118" fmla="val 1932"/>
                  <a:gd name="f119" fmla="val 291"/>
                  <a:gd name="f120" fmla="val 2017"/>
                  <a:gd name="f121" fmla="val 24"/>
                  <a:gd name="f122" fmla="val 2532"/>
                  <a:gd name="f123" fmla="val 3"/>
                  <a:gd name="f124" fmla="val 2573"/>
                  <a:gd name="f125" fmla="val 18"/>
                  <a:gd name="f126" fmla="val 2624"/>
                  <a:gd name="f127" fmla="val 58"/>
                  <a:gd name="f128" fmla="val 2647"/>
                  <a:gd name="f129" fmla="val 80"/>
                  <a:gd name="f130" fmla="val 2660"/>
                  <a:gd name="f131" fmla="val 105"/>
                  <a:gd name="f132" fmla="val 2663"/>
                  <a:gd name="f133" fmla="val 131"/>
                  <a:gd name="f134" fmla="val 2657"/>
                  <a:gd name="f135" fmla="val 155"/>
                  <a:gd name="f136" fmla="val 2650"/>
                  <a:gd name="f137" fmla="val 175"/>
                  <a:gd name="f138" fmla="val 2633"/>
                  <a:gd name="f139" fmla="val 187"/>
                  <a:gd name="f140" fmla="val 2610"/>
                  <a:gd name="f141" fmla="val 2039"/>
                  <a:gd name="f142" fmla="val 1991"/>
                  <a:gd name="f143" fmla="val 565"/>
                  <a:gd name="f144" fmla="val 1929"/>
                  <a:gd name="f145" fmla="val 637"/>
                  <a:gd name="f146" fmla="val 1853"/>
                  <a:gd name="f147" fmla="val 717"/>
                  <a:gd name="f148" fmla="val 1770"/>
                  <a:gd name="f149" fmla="val 816"/>
                  <a:gd name="f150" fmla="val 1713"/>
                  <a:gd name="f151" fmla="val 923"/>
                  <a:gd name="f152" fmla="val 1687"/>
                  <a:gd name="f153" fmla="val 1158"/>
                  <a:gd name="f154" fmla="val 1629"/>
                  <a:gd name="f155" fmla="val 1391"/>
                  <a:gd name="f156" fmla="val 1443"/>
                  <a:gd name="f157" fmla="val 1544"/>
                  <a:gd name="f158" fmla="val 1187"/>
                  <a:gd name="f159" fmla="val 1670"/>
                  <a:gd name="f160" fmla="val 978"/>
                  <a:gd name="f161" fmla="val 1731"/>
                  <a:gd name="f162" fmla="val 748"/>
                  <a:gd name="f163" fmla="val 1717"/>
                  <a:gd name="f164" fmla="val 538"/>
                  <a:gd name="f165" fmla="val 1703"/>
                  <a:gd name="f166" fmla="val 330"/>
                  <a:gd name="f167" fmla="val 1616"/>
                  <a:gd name="f168" fmla="val 168"/>
                  <a:gd name="f169" fmla="val 1470"/>
                  <a:gd name="f170" fmla="val 81"/>
                  <a:gd name="f171" fmla="val 1397"/>
                  <a:gd name="f172" fmla="val 36"/>
                  <a:gd name="f173" fmla="val 1314"/>
                  <a:gd name="f174" fmla="val 86"/>
                  <a:gd name="f175" fmla="val 68"/>
                  <a:gd name="f176" fmla="val 2669"/>
                  <a:gd name="f177" fmla="val 50"/>
                  <a:gd name="f178" fmla="val 4"/>
                  <a:gd name="f179" fmla="val 2632"/>
                  <a:gd name="f180" fmla="val -13"/>
                  <a:gd name="f181" fmla="val 12"/>
                  <a:gd name="f182" fmla="val 2525"/>
                  <a:gd name="f183" fmla="val 278"/>
                  <a:gd name="f184" fmla="val 2010"/>
                  <a:gd name="f185" fmla="val 321"/>
                  <a:gd name="f186" fmla="val 1928"/>
                  <a:gd name="f187" fmla="val 345"/>
                  <a:gd name="f188" fmla="val 1783"/>
                  <a:gd name="f189" fmla="val 357"/>
                  <a:gd name="f190" fmla="val 1677"/>
                  <a:gd name="f191" fmla="val 368"/>
                  <a:gd name="f192" fmla="val 355"/>
                  <a:gd name="f193" fmla="val 1490"/>
                  <a:gd name="f194" fmla="val 318"/>
                  <a:gd name="f195" fmla="val 1394"/>
                  <a:gd name="f196" fmla="val 223"/>
                  <a:gd name="f197" fmla="val 1148"/>
                  <a:gd name="f198" fmla="val 272"/>
                  <a:gd name="f199" fmla="val 815"/>
                  <a:gd name="f200" fmla="val 526"/>
                  <a:gd name="f201" fmla="val 574"/>
                  <a:gd name="f202" fmla="val 314"/>
                  <a:gd name="f203" fmla="val 751"/>
                  <a:gd name="f204" fmla="val 151"/>
                  <a:gd name="f205" fmla="val 945"/>
                  <a:gd name="f206" fmla="val 64"/>
                  <a:gd name="f207" fmla="val 1140"/>
                  <a:gd name="f208" fmla="val -23"/>
                  <a:gd name="f209" fmla="val 1329"/>
                  <a:gd name="f210" fmla="val -22"/>
                  <a:gd name="f211" fmla="val 1478"/>
                  <a:gd name="f212" fmla="val 1627"/>
                  <a:gd name="f213" fmla="val 158"/>
                  <a:gd name="f214" fmla="val 1746"/>
                  <a:gd name="f215" fmla="val 750"/>
                  <a:gd name="f216" fmla="val 983"/>
                  <a:gd name="f217" fmla="val 1557"/>
                  <a:gd name="f218" fmla="val 1194"/>
                  <a:gd name="f219" fmla="val 1401"/>
                  <a:gd name="f220" fmla="val 1453"/>
                  <a:gd name="f221" fmla="val 1165"/>
                  <a:gd name="f222" fmla="val 1643"/>
                  <a:gd name="f223" fmla="val 927"/>
                  <a:gd name="f224" fmla="val 1701"/>
                  <a:gd name="f225" fmla="val 822"/>
                  <a:gd name="f226" fmla="val 1726"/>
                  <a:gd name="f227" fmla="val 725"/>
                  <a:gd name="f228" fmla="val 1782"/>
                  <a:gd name="f229" fmla="val 647"/>
                  <a:gd name="f230" fmla="val 1863"/>
                  <a:gd name="f231" fmla="val 576"/>
                  <a:gd name="f232" fmla="val 1937"/>
                  <a:gd name="f233" fmla="val 527"/>
                  <a:gd name="f234" fmla="val 1999"/>
                  <a:gd name="f235" fmla="val 502"/>
                  <a:gd name="f236" fmla="val 2046"/>
                  <a:gd name="f237" fmla="val 200"/>
                  <a:gd name="f238" fmla="val 2617"/>
                  <a:gd name="f239" fmla="val 186"/>
                  <a:gd name="f240" fmla="val 2643"/>
                  <a:gd name="f241" fmla="val 163"/>
                  <a:gd name="f242" fmla="val 2661"/>
                  <a:gd name="f243" fmla="val 135"/>
                  <a:gd name="f244" fmla="val 2670"/>
                  <a:gd name="f245" fmla="val 124"/>
                  <a:gd name="f246" fmla="val 2673"/>
                  <a:gd name="f247" fmla="val 114"/>
                  <a:gd name="f248" fmla="*/ f0 1 1734"/>
                  <a:gd name="f249" fmla="*/ f1 1 2674"/>
                  <a:gd name="f250" fmla="val f2"/>
                  <a:gd name="f251" fmla="val f3"/>
                  <a:gd name="f252" fmla="val f4"/>
                  <a:gd name="f253" fmla="+- f252 0 f250"/>
                  <a:gd name="f254" fmla="+- f251 0 f250"/>
                  <a:gd name="f255" fmla="*/ f254 1 1734"/>
                  <a:gd name="f256" fmla="*/ f253 1 2674"/>
                  <a:gd name="f257" fmla="*/ f250 1 f255"/>
                  <a:gd name="f258" fmla="*/ f251 1 f255"/>
                  <a:gd name="f259" fmla="*/ f250 1 f256"/>
                  <a:gd name="f260" fmla="*/ f252 1 f256"/>
                  <a:gd name="f261" fmla="*/ f257 f248 1"/>
                  <a:gd name="f262" fmla="*/ f258 f248 1"/>
                  <a:gd name="f263" fmla="*/ f260 f249 1"/>
                  <a:gd name="f264" fmla="*/ f259 f24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1" t="f264" r="f262" b="f263"/>
                <a:pathLst>
                  <a:path w="1734" h="2674">
                    <a:moveTo>
                      <a:pt x="f5" y="f6"/>
                    </a:moveTo>
                    <a:cubicBezTo>
                      <a:pt x="f7" y="f6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lnTo>
                      <a:pt x="f18" y="f19"/>
                    </a:lnTo>
                    <a:cubicBezTo>
                      <a:pt x="f20" y="f21"/>
                      <a:pt x="f22" y="f23"/>
                      <a:pt x="f24" y="f25"/>
                    </a:cubicBezTo>
                    <a:cubicBezTo>
                      <a:pt x="f26" y="f27"/>
                      <a:pt x="f28" y="f29"/>
                      <a:pt x="f30" y="f31"/>
                    </a:cubicBezTo>
                    <a:lnTo>
                      <a:pt x="f32" y="f33"/>
                    </a:lnTo>
                    <a:cubicBezTo>
                      <a:pt x="f34" y="f35"/>
                      <a:pt x="f36" y="f37"/>
                      <a:pt x="f38" y="f39"/>
                    </a:cubicBezTo>
                    <a:cubicBezTo>
                      <a:pt x="f40" y="f41"/>
                      <a:pt x="f42" y="f43"/>
                      <a:pt x="f44" y="f45"/>
                    </a:cubicBezTo>
                    <a:lnTo>
                      <a:pt x="f46" y="f11"/>
                    </a:lnTo>
                    <a:cubicBezTo>
                      <a:pt x="f47" y="f9"/>
                      <a:pt x="f48" y="f6"/>
                      <a:pt x="f5" y="f6"/>
                    </a:cubicBezTo>
                    <a:close/>
                    <a:moveTo>
                      <a:pt x="f49" y="f50"/>
                    </a:moveTo>
                    <a:cubicBezTo>
                      <a:pt x="f51" y="f50"/>
                      <a:pt x="f52" y="f53"/>
                      <a:pt x="f54" y="f55"/>
                    </a:cubicBezTo>
                    <a:cubicBezTo>
                      <a:pt x="f56" y="f57"/>
                      <a:pt x="f58" y="f59"/>
                      <a:pt x="f60" y="f61"/>
                    </a:cubicBezTo>
                    <a:lnTo>
                      <a:pt x="f26" y="f62"/>
                    </a:lnTo>
                    <a:cubicBezTo>
                      <a:pt x="f63" y="f64"/>
                      <a:pt x="f65" y="f66"/>
                      <a:pt x="f67" y="f68"/>
                    </a:cubicBezTo>
                    <a:cubicBezTo>
                      <a:pt x="f69" y="f70"/>
                      <a:pt x="f71" y="f70"/>
                      <a:pt x="f72" y="f73"/>
                    </a:cubicBezTo>
                    <a:lnTo>
                      <a:pt x="f74" y="f75"/>
                    </a:lnTo>
                    <a:cubicBezTo>
                      <a:pt x="f76" y="f77"/>
                      <a:pt x="f78" y="f43"/>
                      <a:pt x="f79" y="f80"/>
                    </a:cubicBezTo>
                    <a:cubicBezTo>
                      <a:pt x="f81" y="f82"/>
                      <a:pt x="f83" y="f84"/>
                      <a:pt x="f85" y="f3"/>
                    </a:cubicBezTo>
                    <a:lnTo>
                      <a:pt x="f86" y="f87"/>
                    </a:lnTo>
                    <a:cubicBezTo>
                      <a:pt x="f88" y="f89"/>
                      <a:pt x="f90" y="f50"/>
                      <a:pt x="f49" y="f50"/>
                    </a:cubicBezTo>
                    <a:close/>
                    <a:moveTo>
                      <a:pt x="f91" y="f92"/>
                    </a:moveTo>
                    <a:cubicBezTo>
                      <a:pt x="f93" y="f92"/>
                      <a:pt x="f94" y="f95"/>
                      <a:pt x="f96" y="f97"/>
                    </a:cubicBezTo>
                    <a:cubicBezTo>
                      <a:pt x="f98" y="f99"/>
                      <a:pt x="f100" y="f101"/>
                      <a:pt x="f102" y="f103"/>
                    </a:cubicBezTo>
                    <a:cubicBezTo>
                      <a:pt x="f104" y="f105"/>
                      <a:pt x="f106" y="f107"/>
                      <a:pt x="f108" y="f109"/>
                    </a:cubicBezTo>
                    <a:cubicBezTo>
                      <a:pt x="f110" y="f111"/>
                      <a:pt x="f112" y="f70"/>
                      <a:pt x="f113" y="f114"/>
                    </a:cubicBezTo>
                    <a:cubicBezTo>
                      <a:pt x="f115" y="f116"/>
                      <a:pt x="f117" y="f118"/>
                      <a:pt x="f119" y="f120"/>
                    </a:cubicBezTo>
                    <a:lnTo>
                      <a:pt x="f121" y="f122"/>
                    </a:lnTo>
                    <a:cubicBezTo>
                      <a:pt x="f123" y="f124"/>
                      <a:pt x="f125" y="f126"/>
                      <a:pt x="f127" y="f128"/>
                    </a:cubicBezTo>
                    <a:cubicBezTo>
                      <a:pt x="f129" y="f130"/>
                      <a:pt x="f131" y="f132"/>
                      <a:pt x="f133" y="f134"/>
                    </a:cubicBezTo>
                    <a:cubicBezTo>
                      <a:pt x="f135" y="f136"/>
                      <a:pt x="f137" y="f138"/>
                      <a:pt x="f139" y="f140"/>
                    </a:cubicBezTo>
                    <a:lnTo>
                      <a:pt x="f69" y="f141"/>
                    </a:lnTo>
                    <a:cubicBezTo>
                      <a:pt x="f72" y="f142"/>
                      <a:pt x="f143" y="f144"/>
                      <a:pt x="f145" y="f146"/>
                    </a:cubicBezTo>
                    <a:cubicBezTo>
                      <a:pt x="f147" y="f148"/>
                      <a:pt x="f149" y="f150"/>
                      <a:pt x="f151" y="f152"/>
                    </a:cubicBezTo>
                    <a:cubicBezTo>
                      <a:pt x="f153" y="f154"/>
                      <a:pt x="f155" y="f156"/>
                      <a:pt x="f157" y="f158"/>
                    </a:cubicBezTo>
                    <a:cubicBezTo>
                      <a:pt x="f159" y="f160"/>
                      <a:pt x="f161" y="f162"/>
                      <a:pt x="f163" y="f164"/>
                    </a:cubicBezTo>
                    <a:cubicBezTo>
                      <a:pt x="f165" y="f166"/>
                      <a:pt x="f167" y="f168"/>
                      <a:pt x="f169" y="f170"/>
                    </a:cubicBezTo>
                    <a:cubicBezTo>
                      <a:pt x="f171" y="f172"/>
                      <a:pt x="f173" y="f92"/>
                      <a:pt x="f91" y="f92"/>
                    </a:cubicBezTo>
                    <a:close/>
                    <a:moveTo>
                      <a:pt x="f131" y="f4"/>
                    </a:moveTo>
                    <a:cubicBezTo>
                      <a:pt x="f174" y="f4"/>
                      <a:pt x="f175" y="f176"/>
                      <a:pt x="f177" y="f130"/>
                    </a:cubicBezTo>
                    <a:cubicBezTo>
                      <a:pt x="f178" y="f179"/>
                      <a:pt x="f180" y="f124"/>
                      <a:pt x="f181" y="f182"/>
                    </a:cubicBezTo>
                    <a:lnTo>
                      <a:pt x="f183" y="f184"/>
                    </a:lnTo>
                    <a:cubicBezTo>
                      <a:pt x="f185" y="f186"/>
                      <a:pt x="f187" y="f188"/>
                      <a:pt x="f189" y="f190"/>
                    </a:cubicBezTo>
                    <a:cubicBezTo>
                      <a:pt x="f191" y="f70"/>
                      <a:pt x="f192" y="f193"/>
                      <a:pt x="f194" y="f195"/>
                    </a:cubicBezTo>
                    <a:cubicBezTo>
                      <a:pt x="f196" y="f197"/>
                      <a:pt x="f198" y="f199"/>
                      <a:pt x="f52" y="f200"/>
                    </a:cubicBezTo>
                    <a:cubicBezTo>
                      <a:pt x="f201" y="f202"/>
                      <a:pt x="f203" y="f204"/>
                      <a:pt x="f205" y="f206"/>
                    </a:cubicBezTo>
                    <a:cubicBezTo>
                      <a:pt x="f207" y="f208"/>
                      <a:pt x="f209" y="f210"/>
                      <a:pt x="f211" y="f175"/>
                    </a:cubicBezTo>
                    <a:cubicBezTo>
                      <a:pt x="f212" y="f213"/>
                      <a:pt x="f163" y="f101"/>
                      <a:pt x="f161" y="f164"/>
                    </a:cubicBezTo>
                    <a:cubicBezTo>
                      <a:pt x="f214" y="f215"/>
                      <a:pt x="f43" y="f216"/>
                      <a:pt x="f217" y="f218"/>
                    </a:cubicBezTo>
                    <a:cubicBezTo>
                      <a:pt x="f219" y="f220"/>
                      <a:pt x="f221" y="f222"/>
                      <a:pt x="f223" y="f224"/>
                    </a:cubicBezTo>
                    <a:cubicBezTo>
                      <a:pt x="f225" y="f226"/>
                      <a:pt x="f227" y="f228"/>
                      <a:pt x="f229" y="f230"/>
                    </a:cubicBezTo>
                    <a:cubicBezTo>
                      <a:pt x="f231" y="f232"/>
                      <a:pt x="f233" y="f234"/>
                      <a:pt x="f235" y="f236"/>
                    </a:cubicBezTo>
                    <a:lnTo>
                      <a:pt x="f237" y="f238"/>
                    </a:lnTo>
                    <a:cubicBezTo>
                      <a:pt x="f239" y="f240"/>
                      <a:pt x="f241" y="f242"/>
                      <a:pt x="f243" y="f244"/>
                    </a:cubicBezTo>
                    <a:cubicBezTo>
                      <a:pt x="f245" y="f246"/>
                      <a:pt x="f247" y="f4"/>
                      <a:pt x="f131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FD3DEE36-1CC7-3E93-CD44-70F40140C441}"/>
                  </a:ext>
                </a:extLst>
              </p:cNvPr>
              <p:cNvSpPr/>
              <p:nvPr/>
            </p:nvSpPr>
            <p:spPr>
              <a:xfrm>
                <a:off x="10636596" y="5382943"/>
                <a:ext cx="184227" cy="1207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9"/>
                  <a:gd name="f4" fmla="val 98"/>
                  <a:gd name="f5" fmla="val 84"/>
                  <a:gd name="f6" fmla="val 136"/>
                  <a:gd name="f7" fmla="val 63"/>
                  <a:gd name="f8" fmla="val 116"/>
                  <a:gd name="f9" fmla="val 43"/>
                  <a:gd name="f10" fmla="val 89"/>
                  <a:gd name="f11" fmla="val 26"/>
                  <a:gd name="f12" fmla="val 59"/>
                  <a:gd name="f13" fmla="val 8"/>
                  <a:gd name="f14" fmla="val 27"/>
                  <a:gd name="f15" fmla="val -1"/>
                  <a:gd name="f16" fmla="val 34"/>
                  <a:gd name="f17" fmla="val 16"/>
                  <a:gd name="f18" fmla="val 66"/>
                  <a:gd name="f19" fmla="val 47"/>
                  <a:gd name="f20" fmla="val 80"/>
                  <a:gd name="f21" fmla="val 103"/>
                  <a:gd name="f22" fmla="val 118"/>
                  <a:gd name="f23" fmla="val 101"/>
                  <a:gd name="f24" fmla="*/ f0 1 149"/>
                  <a:gd name="f25" fmla="*/ f1 1 98"/>
                  <a:gd name="f26" fmla="val f2"/>
                  <a:gd name="f27" fmla="val f3"/>
                  <a:gd name="f28" fmla="val f4"/>
                  <a:gd name="f29" fmla="+- f28 0 f26"/>
                  <a:gd name="f30" fmla="+- f27 0 f26"/>
                  <a:gd name="f31" fmla="*/ f30 1 149"/>
                  <a:gd name="f32" fmla="*/ f29 1 98"/>
                  <a:gd name="f33" fmla="*/ f26 1 f31"/>
                  <a:gd name="f34" fmla="*/ f27 1 f31"/>
                  <a:gd name="f35" fmla="*/ f26 1 f32"/>
                  <a:gd name="f36" fmla="*/ f28 1 f32"/>
                  <a:gd name="f37" fmla="*/ f33 f24 1"/>
                  <a:gd name="f38" fmla="*/ f34 f24 1"/>
                  <a:gd name="f39" fmla="*/ f36 f25 1"/>
                  <a:gd name="f40" fmla="*/ f35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149" h="98">
                    <a:moveTo>
                      <a:pt x="f3" y="f5"/>
                    </a:moveTo>
                    <a:cubicBezTo>
                      <a:pt x="f6" y="f7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2" y="f2"/>
                    </a:cubicBezTo>
                    <a:cubicBezTo>
                      <a:pt x="f2" y="f16"/>
                      <a:pt x="f17" y="f18"/>
                      <a:pt x="f19" y="f5"/>
                    </a:cubicBezTo>
                    <a:cubicBezTo>
                      <a:pt x="f20" y="f21"/>
                      <a:pt x="f22" y="f23"/>
                      <a:pt x="f3" y="f5"/>
                    </a:cubicBezTo>
                    <a:close/>
                  </a:path>
                </a:pathLst>
              </a:custGeom>
              <a:solidFill>
                <a:srgbClr val="0E131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9DA3115-3F9F-7F4B-28B8-A1BC9DC3E894}"/>
                  </a:ext>
                </a:extLst>
              </p:cNvPr>
              <p:cNvSpPr/>
              <p:nvPr/>
            </p:nvSpPr>
            <p:spPr>
              <a:xfrm>
                <a:off x="11132012" y="2346940"/>
                <a:ext cx="1537292" cy="182110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36"/>
                  <a:gd name="f4" fmla="val 1464"/>
                  <a:gd name="f5" fmla="val 1082"/>
                  <a:gd name="f6" fmla="val 1012"/>
                  <a:gd name="f7" fmla="val 855"/>
                  <a:gd name="f8" fmla="val 1385"/>
                  <a:gd name="f9" fmla="val 465"/>
                  <a:gd name="f10" fmla="val 1563"/>
                  <a:gd name="f11" fmla="val 208"/>
                  <a:gd name="f12" fmla="val 1408"/>
                  <a:gd name="f13" fmla="val -47"/>
                  <a:gd name="f14" fmla="val 1252"/>
                  <a:gd name="f15" fmla="val -71"/>
                  <a:gd name="f16" fmla="val 825"/>
                  <a:gd name="f17" fmla="val 155"/>
                  <a:gd name="f18" fmla="val 451"/>
                  <a:gd name="f19" fmla="val 381"/>
                  <a:gd name="f20" fmla="val 78"/>
                  <a:gd name="f21" fmla="val 772"/>
                  <a:gd name="f22" fmla="val -99"/>
                  <a:gd name="f23" fmla="val 1028"/>
                  <a:gd name="f24" fmla="val 56"/>
                  <a:gd name="f25" fmla="val 1283"/>
                  <a:gd name="f26" fmla="val 210"/>
                  <a:gd name="f27" fmla="val 1307"/>
                  <a:gd name="f28" fmla="val 639"/>
                  <a:gd name="f29" fmla="*/ f0 1 1236"/>
                  <a:gd name="f30" fmla="*/ f1 1 1464"/>
                  <a:gd name="f31" fmla="val f2"/>
                  <a:gd name="f32" fmla="val f3"/>
                  <a:gd name="f33" fmla="val f4"/>
                  <a:gd name="f34" fmla="+- f33 0 f31"/>
                  <a:gd name="f35" fmla="+- f32 0 f31"/>
                  <a:gd name="f36" fmla="*/ f35 1 1236"/>
                  <a:gd name="f37" fmla="*/ f34 1 1464"/>
                  <a:gd name="f38" fmla="*/ f31 1 f36"/>
                  <a:gd name="f39" fmla="*/ f32 1 f36"/>
                  <a:gd name="f40" fmla="*/ f31 1 f37"/>
                  <a:gd name="f41" fmla="*/ f33 1 f37"/>
                  <a:gd name="f42" fmla="*/ f38 f29 1"/>
                  <a:gd name="f43" fmla="*/ f39 f29 1"/>
                  <a:gd name="f44" fmla="*/ f41 f30 1"/>
                  <a:gd name="f45" fmla="*/ f40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2" t="f45" r="f43" b="f44"/>
                <a:pathLst>
                  <a:path w="1236" h="1464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5" y="f6"/>
                    </a:cubicBezTo>
                    <a:close/>
                  </a:path>
                </a:pathLst>
              </a:custGeom>
              <a:solidFill>
                <a:srgbClr val="223146">
                  <a:alpha val="91765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45916FCE-C923-0951-B758-56E371F27484}"/>
                  </a:ext>
                </a:extLst>
              </p:cNvPr>
              <p:cNvSpPr/>
              <p:nvPr/>
            </p:nvSpPr>
            <p:spPr>
              <a:xfrm>
                <a:off x="11144463" y="2338223"/>
                <a:ext cx="1534803" cy="1819859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1234"/>
                  <a:gd name="f5" fmla="val 1463"/>
                  <a:gd name="f6" fmla="val 1155"/>
                  <a:gd name="f7" fmla="val 673"/>
                  <a:gd name="f8" fmla="val 1034"/>
                  <a:gd name="f9" fmla="val 619"/>
                  <a:gd name="f10" fmla="val 1096"/>
                  <a:gd name="f11" fmla="val 513"/>
                  <a:gd name="f12" fmla="val 1217"/>
                  <a:gd name="f13" fmla="val 567"/>
                  <a:gd name="f14" fmla="val 1089"/>
                  <a:gd name="f15" fmla="val 787"/>
                  <a:gd name="f16" fmla="val 968"/>
                  <a:gd name="f17" fmla="val 733"/>
                  <a:gd name="f18" fmla="val 1030"/>
                  <a:gd name="f19" fmla="val 625"/>
                  <a:gd name="f20" fmla="val 1152"/>
                  <a:gd name="f21" fmla="val 679"/>
                  <a:gd name="f22" fmla="val 1026"/>
                  <a:gd name="f23" fmla="val 894"/>
                  <a:gd name="f24" fmla="val 905"/>
                  <a:gd name="f25" fmla="val 840"/>
                  <a:gd name="f26" fmla="val 964"/>
                  <a:gd name="f27" fmla="val 738"/>
                  <a:gd name="f28" fmla="val 1085"/>
                  <a:gd name="f29" fmla="val 794"/>
                  <a:gd name="f30" fmla="val 948"/>
                  <a:gd name="f31" fmla="val 1028"/>
                  <a:gd name="f32" fmla="val 827"/>
                  <a:gd name="f33" fmla="val 973"/>
                  <a:gd name="f34" fmla="val 901"/>
                  <a:gd name="f35" fmla="val 846"/>
                  <a:gd name="f36" fmla="val 1022"/>
                  <a:gd name="f37" fmla="val 900"/>
                  <a:gd name="f38" fmla="val 871"/>
                  <a:gd name="f39" fmla="val 1161"/>
                  <a:gd name="f40" fmla="val 750"/>
                  <a:gd name="f41" fmla="val 1106"/>
                  <a:gd name="f42" fmla="val 824"/>
                  <a:gd name="f43" fmla="val 979"/>
                  <a:gd name="f44" fmla="val 945"/>
                  <a:gd name="f45" fmla="val 1294"/>
                  <a:gd name="f46" fmla="val 1239"/>
                  <a:gd name="f47" fmla="val 746"/>
                  <a:gd name="f48" fmla="val 1112"/>
                  <a:gd name="f49" fmla="val 868"/>
                  <a:gd name="f50" fmla="val 1167"/>
                  <a:gd name="f51" fmla="val 666"/>
                  <a:gd name="f52" fmla="val 1237"/>
                  <a:gd name="f53" fmla="val 568"/>
                  <a:gd name="f54" fmla="val 1192"/>
                  <a:gd name="f55" fmla="val 642"/>
                  <a:gd name="f56" fmla="val 1065"/>
                  <a:gd name="f57" fmla="val 740"/>
                  <a:gd name="f58" fmla="val 1110"/>
                  <a:gd name="f59" fmla="val 588"/>
                  <a:gd name="f60" fmla="val 1369"/>
                  <a:gd name="f61" fmla="val 490"/>
                  <a:gd name="f62" fmla="val 1325"/>
                  <a:gd name="f63" fmla="val 563"/>
                  <a:gd name="f64" fmla="val 1198"/>
                  <a:gd name="f65" fmla="val 662"/>
                  <a:gd name="f66" fmla="val 1243"/>
                  <a:gd name="f67" fmla="val 483"/>
                  <a:gd name="f68" fmla="val 1322"/>
                  <a:gd name="f69" fmla="val 384"/>
                  <a:gd name="f70" fmla="val 1277"/>
                  <a:gd name="f71" fmla="val 458"/>
                  <a:gd name="f72" fmla="val 1151"/>
                  <a:gd name="f73" fmla="val 557"/>
                  <a:gd name="f74" fmla="val 1195"/>
                  <a:gd name="f75" fmla="val 378"/>
                  <a:gd name="f76" fmla="val 1275"/>
                  <a:gd name="f77" fmla="val 268"/>
                  <a:gd name="f78" fmla="val 1225"/>
                  <a:gd name="f79" fmla="val 342"/>
                  <a:gd name="f80" fmla="val 1098"/>
                  <a:gd name="f81" fmla="val 451"/>
                  <a:gd name="f82" fmla="val 1148"/>
                  <a:gd name="f83" fmla="val 261"/>
                  <a:gd name="f84" fmla="val 1222"/>
                  <a:gd name="f85" fmla="val 167"/>
                  <a:gd name="f86" fmla="val 1179"/>
                  <a:gd name="f87" fmla="val 241"/>
                  <a:gd name="f88" fmla="val 1053"/>
                  <a:gd name="f89" fmla="val 335"/>
                  <a:gd name="f90" fmla="val 160"/>
                  <a:gd name="f91" fmla="val 1177"/>
                  <a:gd name="f92" fmla="val 48"/>
                  <a:gd name="f93" fmla="val 1126"/>
                  <a:gd name="f94" fmla="val 122"/>
                  <a:gd name="f95" fmla="val 999"/>
                  <a:gd name="f96" fmla="val 234"/>
                  <a:gd name="f97" fmla="val 1050"/>
                  <a:gd name="f98" fmla="val 28"/>
                  <a:gd name="f99" fmla="val 949"/>
                  <a:gd name="f100" fmla="val 99"/>
                  <a:gd name="f101" fmla="val 821"/>
                  <a:gd name="f102" fmla="val 193"/>
                  <a:gd name="f103" fmla="val 863"/>
                  <a:gd name="f104" fmla="val 119"/>
                  <a:gd name="f105" fmla="val 990"/>
                  <a:gd name="f106" fmla="val 173"/>
                  <a:gd name="f107" fmla="val 686"/>
                  <a:gd name="f108" fmla="val 271"/>
                  <a:gd name="f109" fmla="val 730"/>
                  <a:gd name="f110" fmla="val 197"/>
                  <a:gd name="f111" fmla="val 857"/>
                  <a:gd name="f112" fmla="val 103"/>
                  <a:gd name="f113" fmla="val 815"/>
                  <a:gd name="f114" fmla="val 247"/>
                  <a:gd name="f115" fmla="val 552"/>
                  <a:gd name="f116" fmla="val 348"/>
                  <a:gd name="f117" fmla="val 597"/>
                  <a:gd name="f118" fmla="val 274"/>
                  <a:gd name="f119" fmla="val 724"/>
                  <a:gd name="f120" fmla="val 177"/>
                  <a:gd name="f121" fmla="val 680"/>
                  <a:gd name="f122" fmla="val 308"/>
                  <a:gd name="f123" fmla="val 442"/>
                  <a:gd name="f124" fmla="val 411"/>
                  <a:gd name="f125" fmla="val 488"/>
                  <a:gd name="f126" fmla="val 351"/>
                  <a:gd name="f127" fmla="val 591"/>
                  <a:gd name="f128" fmla="val 251"/>
                  <a:gd name="f129" fmla="val 545"/>
                  <a:gd name="f130" fmla="val 371"/>
                  <a:gd name="f131" fmla="val 328"/>
                  <a:gd name="f132" fmla="val 477"/>
                  <a:gd name="f133" fmla="val 376"/>
                  <a:gd name="f134" fmla="val 414"/>
                  <a:gd name="f135" fmla="val 482"/>
                  <a:gd name="f136" fmla="val 311"/>
                  <a:gd name="f137" fmla="val 436"/>
                  <a:gd name="f138" fmla="val 433"/>
                  <a:gd name="f139" fmla="val 214"/>
                  <a:gd name="f140" fmla="val 542"/>
                  <a:gd name="f141" fmla="val 264"/>
                  <a:gd name="f142" fmla="val 481"/>
                  <a:gd name="f143" fmla="val 369"/>
                  <a:gd name="f144" fmla="val 374"/>
                  <a:gd name="f145" fmla="val 321"/>
                  <a:gd name="f146" fmla="val 495"/>
                  <a:gd name="f147" fmla="val 100"/>
                  <a:gd name="f148" fmla="val 608"/>
                  <a:gd name="f149" fmla="val 151"/>
                  <a:gd name="f150" fmla="val 546"/>
                  <a:gd name="f151" fmla="val 257"/>
                  <a:gd name="f152" fmla="val 437"/>
                  <a:gd name="f153" fmla="val 208"/>
                  <a:gd name="f154" fmla="val 615"/>
                  <a:gd name="f155" fmla="val 154"/>
                  <a:gd name="f156" fmla="val 727"/>
                  <a:gd name="f157" fmla="val 205"/>
                  <a:gd name="f158" fmla="val 553"/>
                  <a:gd name="f159" fmla="val 260"/>
                  <a:gd name="f160" fmla="val 42"/>
                  <a:gd name="f161" fmla="val 793"/>
                  <a:gd name="f162" fmla="val 93"/>
                  <a:gd name="f163" fmla="val 731"/>
                  <a:gd name="f164" fmla="val 198"/>
                  <a:gd name="f165" fmla="val 618"/>
                  <a:gd name="f166" fmla="val 148"/>
                  <a:gd name="f167" fmla="val 800"/>
                  <a:gd name="f168" fmla="val 95"/>
                  <a:gd name="f169" fmla="val 138"/>
                  <a:gd name="f170" fmla="val 831"/>
                  <a:gd name="f171" fmla="val 244"/>
                  <a:gd name="f172" fmla="val 202"/>
                  <a:gd name="f173" fmla="val 141"/>
                  <a:gd name="f174" fmla="val 1009"/>
                  <a:gd name="f175" fmla="val 190"/>
                  <a:gd name="f176" fmla="val 296"/>
                  <a:gd name="f177" fmla="val 838"/>
                  <a:gd name="f178" fmla="val 1016"/>
                  <a:gd name="f179" fmla="val 1116"/>
                  <a:gd name="f180" fmla="val 238"/>
                  <a:gd name="f181" fmla="val 344"/>
                  <a:gd name="f182" fmla="val 955"/>
                  <a:gd name="f183" fmla="val 299"/>
                  <a:gd name="f184" fmla="val 929"/>
                  <a:gd name="f185" fmla="val 572"/>
                  <a:gd name="f186" fmla="val 991"/>
                  <a:gd name="f187" fmla="val 465"/>
                  <a:gd name="f188" fmla="val 1090"/>
                  <a:gd name="f189" fmla="val 510"/>
                  <a:gd name="f190" fmla="val 616"/>
                  <a:gd name="f191" fmla="val 685"/>
                  <a:gd name="f192" fmla="val 925"/>
                  <a:gd name="f193" fmla="val 578"/>
                  <a:gd name="f194" fmla="val 1024"/>
                  <a:gd name="f195" fmla="val 623"/>
                  <a:gd name="f196" fmla="val 961"/>
                  <a:gd name="f197" fmla="val 859"/>
                  <a:gd name="f198" fmla="val 691"/>
                  <a:gd name="f199" fmla="val 958"/>
                  <a:gd name="f200" fmla="val 736"/>
                  <a:gd name="f201" fmla="val 898"/>
                  <a:gd name="f202" fmla="val 837"/>
                  <a:gd name="f203" fmla="val 723"/>
                  <a:gd name="f204" fmla="val 796"/>
                  <a:gd name="f205" fmla="val 799"/>
                  <a:gd name="f206" fmla="val 895"/>
                  <a:gd name="f207" fmla="val 844"/>
                  <a:gd name="f208" fmla="val 970"/>
                  <a:gd name="f209" fmla="val 719"/>
                  <a:gd name="f210" fmla="val 932"/>
                  <a:gd name="f211" fmla="val 817"/>
                  <a:gd name="f212" fmla="val 976"/>
                  <a:gd name="f213" fmla="val 743"/>
                  <a:gd name="f214" fmla="val 1103"/>
                  <a:gd name="f215" fmla="val 645"/>
                  <a:gd name="f216" fmla="val 1059"/>
                  <a:gd name="f217" fmla="val 539"/>
                  <a:gd name="f218" fmla="val 1011"/>
                  <a:gd name="f219" fmla="val 613"/>
                  <a:gd name="f220" fmla="val 885"/>
                  <a:gd name="f221" fmla="val 712"/>
                  <a:gd name="f222" fmla="val 638"/>
                  <a:gd name="f223" fmla="val 1056"/>
                  <a:gd name="f224" fmla="val 536"/>
                  <a:gd name="f225" fmla="val 1017"/>
                  <a:gd name="f226" fmla="val 635"/>
                  <a:gd name="f227" fmla="val 1062"/>
                  <a:gd name="f228" fmla="val 561"/>
                  <a:gd name="f229" fmla="val 1188"/>
                  <a:gd name="f230" fmla="val 462"/>
                  <a:gd name="f231" fmla="val 1144"/>
                  <a:gd name="f232" fmla="val 419"/>
                  <a:gd name="f233" fmla="val 965"/>
                  <a:gd name="f234" fmla="val 529"/>
                  <a:gd name="f235" fmla="val 1015"/>
                  <a:gd name="f236" fmla="val 455"/>
                  <a:gd name="f237" fmla="val 1141"/>
                  <a:gd name="f238" fmla="val 345"/>
                  <a:gd name="f239" fmla="val 1092"/>
                  <a:gd name="f240" fmla="val 319"/>
                  <a:gd name="f241" fmla="val 920"/>
                  <a:gd name="f242" fmla="val 413"/>
                  <a:gd name="f243" fmla="val 962"/>
                  <a:gd name="f244" fmla="val 338"/>
                  <a:gd name="f245" fmla="val 245"/>
                  <a:gd name="f246" fmla="val 1047"/>
                  <a:gd name="f247" fmla="val 312"/>
                  <a:gd name="f248" fmla="val 917"/>
                  <a:gd name="f249" fmla="val 1044"/>
                  <a:gd name="f250" fmla="val 125"/>
                  <a:gd name="f251" fmla="val 993"/>
                  <a:gd name="f252" fmla="val 199"/>
                  <a:gd name="f253" fmla="val 866"/>
                  <a:gd name="f254" fmla="val 389"/>
                  <a:gd name="f255" fmla="val 784"/>
                  <a:gd name="f256" fmla="val 315"/>
                  <a:gd name="f257" fmla="val 911"/>
                  <a:gd name="f258" fmla="val 203"/>
                  <a:gd name="f259" fmla="val 860"/>
                  <a:gd name="f260" fmla="val 277"/>
                  <a:gd name="f261" fmla="val 734"/>
                  <a:gd name="f262" fmla="val 468"/>
                  <a:gd name="f263" fmla="val 651"/>
                  <a:gd name="f264" fmla="val 394"/>
                  <a:gd name="f265" fmla="val 777"/>
                  <a:gd name="f266" fmla="val 280"/>
                  <a:gd name="f267" fmla="val 354"/>
                  <a:gd name="f268" fmla="val 600"/>
                  <a:gd name="f269" fmla="val 531"/>
                  <a:gd name="f270" fmla="val 543"/>
                  <a:gd name="f271" fmla="val 471"/>
                  <a:gd name="f272" fmla="val 358"/>
                  <a:gd name="f273" fmla="val 594"/>
                  <a:gd name="f274" fmla="val 418"/>
                  <a:gd name="f275" fmla="val 492"/>
                  <a:gd name="f276" fmla="val 430"/>
                  <a:gd name="f277" fmla="val 534"/>
                  <a:gd name="f278" fmla="val 421"/>
                  <a:gd name="f279" fmla="val 486"/>
                  <a:gd name="f280" fmla="val 379"/>
                  <a:gd name="f281" fmla="val 424"/>
                  <a:gd name="f282" fmla="val 372"/>
                  <a:gd name="f283" fmla="val 549"/>
                  <a:gd name="f284" fmla="val 266"/>
                  <a:gd name="f285" fmla="val 317"/>
                  <a:gd name="f286" fmla="val 763"/>
                  <a:gd name="f287" fmla="val 363"/>
                  <a:gd name="f288" fmla="val 701"/>
                  <a:gd name="f289" fmla="val 469"/>
                  <a:gd name="f290" fmla="val 606"/>
                  <a:gd name="f291" fmla="val 426"/>
                  <a:gd name="f292" fmla="val 668"/>
                  <a:gd name="f293" fmla="val 766"/>
                  <a:gd name="f294" fmla="val 357"/>
                  <a:gd name="f295" fmla="val 314"/>
                  <a:gd name="f296" fmla="val 828"/>
                  <a:gd name="f297" fmla="val 250"/>
                  <a:gd name="f298" fmla="val 882"/>
                  <a:gd name="f299" fmla="val 408"/>
                  <a:gd name="f300" fmla="val 773"/>
                  <a:gd name="f301" fmla="val 359"/>
                  <a:gd name="f302" fmla="val 835"/>
                  <a:gd name="f303" fmla="val 254"/>
                  <a:gd name="f304" fmla="val 944"/>
                  <a:gd name="f305" fmla="val 302"/>
                  <a:gd name="f306" fmla="val 889"/>
                  <a:gd name="f307" fmla="val 412"/>
                  <a:gd name="f308" fmla="val 951"/>
                  <a:gd name="f309" fmla="val 306"/>
                  <a:gd name="f310" fmla="val 350"/>
                  <a:gd name="f311" fmla="val 988"/>
                  <a:gd name="f312" fmla="val 456"/>
                  <a:gd name="f313" fmla="val 524"/>
                  <a:gd name="f314" fmla="val 886"/>
                  <a:gd name="f315" fmla="val 984"/>
                  <a:gd name="f316" fmla="val 463"/>
                  <a:gd name="f317" fmla="val 922"/>
                  <a:gd name="f318" fmla="val 757"/>
                  <a:gd name="f319" fmla="val 637"/>
                  <a:gd name="f320" fmla="val 820"/>
                  <a:gd name="f321" fmla="val 530"/>
                  <a:gd name="f322" fmla="val 918"/>
                  <a:gd name="f323" fmla="val 574"/>
                  <a:gd name="f324" fmla="val 856"/>
                  <a:gd name="f325" fmla="val 682"/>
                  <a:gd name="f326" fmla="val 695"/>
                  <a:gd name="f327" fmla="val 745"/>
                  <a:gd name="f328" fmla="val 754"/>
                  <a:gd name="f329" fmla="val 644"/>
                  <a:gd name="f330" fmla="val 852"/>
                  <a:gd name="f331" fmla="val 688"/>
                  <a:gd name="f332" fmla="val 789"/>
                  <a:gd name="f333" fmla="val 751"/>
                  <a:gd name="f334" fmla="val 790"/>
                  <a:gd name="f335" fmla="val 795"/>
                  <a:gd name="f336" fmla="val 716"/>
                  <a:gd name="f337" fmla="val 923"/>
                  <a:gd name="f338" fmla="val 617"/>
                  <a:gd name="f339" fmla="val 878"/>
                  <a:gd name="f340" fmla="val 500"/>
                  <a:gd name="f341" fmla="val 825"/>
                  <a:gd name="f342" fmla="val 699"/>
                  <a:gd name="f343" fmla="val 684"/>
                  <a:gd name="f344" fmla="val 748"/>
                  <a:gd name="f345" fmla="val 610"/>
                  <a:gd name="f346" fmla="val 875"/>
                  <a:gd name="f347" fmla="val 497"/>
                  <a:gd name="f348" fmla="val 832"/>
                  <a:gd name="f349" fmla="val 607"/>
                  <a:gd name="f350" fmla="val 533"/>
                  <a:gd name="f351" fmla="val 423"/>
                  <a:gd name="f352" fmla="val 959"/>
                  <a:gd name="f353" fmla="val 829"/>
                  <a:gd name="f354" fmla="val 416"/>
                  <a:gd name="f355" fmla="val 956"/>
                  <a:gd name="f356" fmla="val 322"/>
                  <a:gd name="f357" fmla="val 913"/>
                  <a:gd name="f358" fmla="val 396"/>
                  <a:gd name="f359" fmla="val 696"/>
                  <a:gd name="f360" fmla="val 823"/>
                  <a:gd name="f361" fmla="val 400"/>
                  <a:gd name="f362" fmla="val 781"/>
                  <a:gd name="f363" fmla="val 474"/>
                  <a:gd name="f364" fmla="val 654"/>
                  <a:gd name="f365" fmla="val 631"/>
                  <a:gd name="f366" fmla="val 690"/>
                  <a:gd name="f367" fmla="val 647"/>
                  <a:gd name="f368" fmla="val 537"/>
                  <a:gd name="f369" fmla="val 582"/>
                  <a:gd name="f370" fmla="val 541"/>
                  <a:gd name="f371" fmla="val 603"/>
                  <a:gd name="f372" fmla="val 432"/>
                  <a:gd name="f373" fmla="val 697"/>
                  <a:gd name="f374" fmla="val 475"/>
                  <a:gd name="f375" fmla="val 747"/>
                  <a:gd name="f376" fmla="val 641"/>
                  <a:gd name="f377" fmla="val 742"/>
                  <a:gd name="f378" fmla="val 693"/>
                  <a:gd name="f379" fmla="val 707"/>
                  <a:gd name="f380" fmla="val 472"/>
                  <a:gd name="f381" fmla="val 769"/>
                  <a:gd name="f382" fmla="val 365"/>
                  <a:gd name="f383" fmla="val 879"/>
                  <a:gd name="f384" fmla="val 415"/>
                  <a:gd name="f385" fmla="val 521"/>
                  <a:gd name="f386" fmla="val 814"/>
                  <a:gd name="f387" fmla="val 527"/>
                  <a:gd name="f388" fmla="val 634"/>
                  <a:gd name="f389" fmla="val 584"/>
                  <a:gd name="f390" fmla="val 703"/>
                  <a:gd name="f391" fmla="val 478"/>
                  <a:gd name="f392" fmla="val 397"/>
                  <a:gd name="f393" fmla="val 1093"/>
                  <a:gd name="f394" fmla="val 504"/>
                  <a:gd name="f395" fmla="val 994"/>
                  <a:gd name="f396" fmla="val 459"/>
                  <a:gd name="f397" fmla="val 353"/>
                  <a:gd name="f398" fmla="val 1100"/>
                  <a:gd name="f399" fmla="val 506"/>
                  <a:gd name="f400" fmla="val 1162"/>
                  <a:gd name="f401" fmla="val 401"/>
                  <a:gd name="f402" fmla="val 1233"/>
                  <a:gd name="f403" fmla="val 427"/>
                  <a:gd name="f404" fmla="val 425"/>
                  <a:gd name="f405" fmla="val 1166"/>
                  <a:gd name="f406" fmla="val 1212"/>
                  <a:gd name="f407" fmla="val 1211"/>
                  <a:gd name="f408" fmla="val 310"/>
                  <a:gd name="f409" fmla="val 1210"/>
                  <a:gd name="f410" fmla="val 307"/>
                  <a:gd name="f411" fmla="val 1209"/>
                  <a:gd name="f412" fmla="val 304"/>
                  <a:gd name="f413" fmla="val 1159"/>
                  <a:gd name="f414" fmla="val 391"/>
                  <a:gd name="f415" fmla="val 346"/>
                  <a:gd name="f416" fmla="val 1122"/>
                  <a:gd name="f417" fmla="val 1200"/>
                  <a:gd name="f418" fmla="val 276"/>
                  <a:gd name="f419" fmla="val 1199"/>
                  <a:gd name="f420" fmla="val 272"/>
                  <a:gd name="f421" fmla="val 270"/>
                  <a:gd name="f422" fmla="val 1197"/>
                  <a:gd name="f423" fmla="val 235"/>
                  <a:gd name="f424" fmla="val 183"/>
                  <a:gd name="f425" fmla="val 1154"/>
                  <a:gd name="f426" fmla="val 1153"/>
                  <a:gd name="f427" fmla="val 178"/>
                  <a:gd name="f428" fmla="val 176"/>
                  <a:gd name="f429" fmla="val 1119"/>
                  <a:gd name="f430" fmla="val 231"/>
                  <a:gd name="f431" fmla="val 1020"/>
                  <a:gd name="f432" fmla="val 187"/>
                  <a:gd name="f433" fmla="val 1076"/>
                  <a:gd name="f434" fmla="val 91"/>
                  <a:gd name="f435" fmla="val 1074"/>
                  <a:gd name="f436" fmla="val 89"/>
                  <a:gd name="f437" fmla="val 1072"/>
                  <a:gd name="f438" fmla="val 87"/>
                  <a:gd name="f439" fmla="val 1071"/>
                  <a:gd name="f440" fmla="val 86"/>
                  <a:gd name="f441" fmla="val 1014"/>
                  <a:gd name="f442" fmla="val 184"/>
                  <a:gd name="f443" fmla="val 904"/>
                  <a:gd name="f444" fmla="val 135"/>
                  <a:gd name="f445" fmla="val 967"/>
                  <a:gd name="f446" fmla="val 26"/>
                  <a:gd name="f447" fmla="val 25"/>
                  <a:gd name="f448" fmla="val 24"/>
                  <a:gd name="f449" fmla="val 897"/>
                  <a:gd name="f450" fmla="val 131"/>
                  <a:gd name="f451" fmla="val 803"/>
                  <a:gd name="f452" fmla="val 855"/>
                  <a:gd name="f453" fmla="val 850"/>
                  <a:gd name="f454" fmla="val 847"/>
                  <a:gd name="f455" fmla="val 683"/>
                  <a:gd name="f456" fmla="val 36"/>
                  <a:gd name="f457" fmla="val 14"/>
                  <a:gd name="f458" fmla="val 15"/>
                  <a:gd name="f459" fmla="val 16"/>
                  <a:gd name="f460" fmla="val 17"/>
                  <a:gd name="f461" fmla="val 677"/>
                  <a:gd name="f462" fmla="val 33"/>
                  <a:gd name="f463" fmla="val 660"/>
                  <a:gd name="f464" fmla="val 656"/>
                  <a:gd name="f465" fmla="val 653"/>
                  <a:gd name="f466" fmla="val 649"/>
                  <a:gd name="f467" fmla="val 38"/>
                  <a:gd name="f468" fmla="val 611"/>
                  <a:gd name="f469" fmla="val 145"/>
                  <a:gd name="f470" fmla="val 502"/>
                  <a:gd name="f471" fmla="val 96"/>
                  <a:gd name="f472" fmla="val 496"/>
                  <a:gd name="f473" fmla="val 107"/>
                  <a:gd name="f474" fmla="val 381"/>
                  <a:gd name="f475" fmla="val 375"/>
                  <a:gd name="f476" fmla="val 188"/>
                  <a:gd name="f477" fmla="val 211"/>
                  <a:gd name="f478" fmla="val 367"/>
                  <a:gd name="f479" fmla="val 281"/>
                  <a:gd name="f480" fmla="val 279"/>
                  <a:gd name="f481" fmla="val 282"/>
                  <a:gd name="f482" fmla="val 284"/>
                  <a:gd name="f483" fmla="val 285"/>
                  <a:gd name="f484" fmla="val 364"/>
                  <a:gd name="f485" fmla="val 325"/>
                  <a:gd name="f486" fmla="val 387"/>
                  <a:gd name="f487" fmla="val 195"/>
                  <a:gd name="f488" fmla="val 194"/>
                  <a:gd name="f489" fmla="val 390"/>
                  <a:gd name="f490" fmla="val 301"/>
                  <a:gd name="f491" fmla="val 439"/>
                  <a:gd name="f492" fmla="val 130"/>
                  <a:gd name="f493" fmla="val 493"/>
                  <a:gd name="f494" fmla="val 129"/>
                  <a:gd name="f495" fmla="val 128"/>
                  <a:gd name="f496" fmla="val 498"/>
                  <a:gd name="f497" fmla="val 240"/>
                  <a:gd name="f498" fmla="val 170"/>
                  <a:gd name="f499" fmla="val 678"/>
                  <a:gd name="f500" fmla="val 66"/>
                  <a:gd name="f501" fmla="val 630"/>
                  <a:gd name="f502" fmla="val 65"/>
                  <a:gd name="f503" fmla="val 633"/>
                  <a:gd name="f504" fmla="val 64"/>
                  <a:gd name="f505" fmla="val 63"/>
                  <a:gd name="f506" fmla="val 812"/>
                  <a:gd name="f507" fmla="val 21"/>
                  <a:gd name="f508" fmla="val 778"/>
                  <a:gd name="f509" fmla="val 20"/>
                  <a:gd name="f510" fmla="val 783"/>
                  <a:gd name="f511" fmla="val 785"/>
                  <a:gd name="f512" fmla="val 818"/>
                  <a:gd name="f513" fmla="val 22"/>
                  <a:gd name="f514" fmla="val 947"/>
                  <a:gd name="f515" fmla="val 1"/>
                  <a:gd name="f516" fmla="val 936"/>
                  <a:gd name="f517" fmla="val 939"/>
                  <a:gd name="f518" fmla="val 942"/>
                  <a:gd name="f519" fmla="val 19"/>
                  <a:gd name="f520" fmla="val 953"/>
                  <a:gd name="f521" fmla="val 986"/>
                  <a:gd name="f522" fmla="val 996"/>
                  <a:gd name="f523" fmla="val 1000"/>
                  <a:gd name="f524" fmla="val 115"/>
                  <a:gd name="f525" fmla="val 997"/>
                  <a:gd name="f526" fmla="val 41"/>
                  <a:gd name="f527" fmla="val 1123"/>
                  <a:gd name="f528" fmla="val 1114"/>
                  <a:gd name="f529" fmla="val 1129"/>
                  <a:gd name="f530" fmla="val 1158"/>
                  <a:gd name="f531" fmla="val 27"/>
                  <a:gd name="f532" fmla="val 45"/>
                  <a:gd name="f533" fmla="val 1132"/>
                  <a:gd name="f534" fmla="val 157"/>
                  <a:gd name="f535" fmla="val 1183"/>
                  <a:gd name="f536" fmla="val 1296"/>
                  <a:gd name="f537" fmla="val 1298"/>
                  <a:gd name="f538" fmla="val 94"/>
                  <a:gd name="f539" fmla="val 1299"/>
                  <a:gd name="f540" fmla="val 1302"/>
                  <a:gd name="f541" fmla="val 164"/>
                  <a:gd name="f542" fmla="val 1186"/>
                  <a:gd name="f543" fmla="val 258"/>
                  <a:gd name="f544" fmla="val 1228"/>
                  <a:gd name="f545" fmla="val 169"/>
                  <a:gd name="f546" fmla="val 1379"/>
                  <a:gd name="f547" fmla="val 172"/>
                  <a:gd name="f548" fmla="val 1381"/>
                  <a:gd name="f549" fmla="val 1382"/>
                  <a:gd name="f550" fmla="val 175"/>
                  <a:gd name="f551" fmla="val 1384"/>
                  <a:gd name="f552" fmla="val 1231"/>
                  <a:gd name="f553" fmla="val 1281"/>
                  <a:gd name="f554" fmla="val 1441"/>
                  <a:gd name="f555" fmla="val 283"/>
                  <a:gd name="f556" fmla="val 1442"/>
                  <a:gd name="f557" fmla="val 288"/>
                  <a:gd name="f558" fmla="val 1443"/>
                  <a:gd name="f559" fmla="val 1283"/>
                  <a:gd name="f560" fmla="val 480"/>
                  <a:gd name="f561" fmla="val 1328"/>
                  <a:gd name="f562" fmla="val 1462"/>
                  <a:gd name="f563" fmla="val 404"/>
                  <a:gd name="f564" fmla="val 407"/>
                  <a:gd name="f565" fmla="val 409"/>
                  <a:gd name="f566" fmla="val 1331"/>
                  <a:gd name="f567" fmla="val 585"/>
                  <a:gd name="f568" fmla="val 1375"/>
                  <a:gd name="f569" fmla="val 1446"/>
                  <a:gd name="f570" fmla="val 1445"/>
                  <a:gd name="f571" fmla="val 1444"/>
                  <a:gd name="f572" fmla="val 592"/>
                  <a:gd name="f573" fmla="val 1378"/>
                  <a:gd name="f574" fmla="val 1407"/>
                  <a:gd name="f575" fmla="val 659"/>
                  <a:gd name="f576" fmla="val 1406"/>
                  <a:gd name="f577" fmla="val 661"/>
                  <a:gd name="f578" fmla="val 1405"/>
                  <a:gd name="f579" fmla="val 665"/>
                  <a:gd name="f580" fmla="val 1403"/>
                  <a:gd name="f581" fmla="val 595"/>
                  <a:gd name="f582" fmla="val 1372"/>
                  <a:gd name="f583" fmla="val 669"/>
                  <a:gd name="f584" fmla="val 1245"/>
                  <a:gd name="f585" fmla="val 761"/>
                  <a:gd name="f586" fmla="val 1349"/>
                  <a:gd name="f587" fmla="val 765"/>
                  <a:gd name="f588" fmla="val 1346"/>
                  <a:gd name="f589" fmla="val 770"/>
                  <a:gd name="f590" fmla="val 1343"/>
                  <a:gd name="f591" fmla="val 775"/>
                  <a:gd name="f592" fmla="val 1340"/>
                  <a:gd name="f593" fmla="val 1303"/>
                  <a:gd name="f594" fmla="val 1312"/>
                  <a:gd name="f595" fmla="val 1310"/>
                  <a:gd name="f596" fmla="val 1308"/>
                  <a:gd name="f597" fmla="val 1306"/>
                  <a:gd name="f598" fmla="val 1297"/>
                  <a:gd name="f599" fmla="val 874"/>
                  <a:gd name="f600" fmla="val 1170"/>
                  <a:gd name="f601" fmla="val 941"/>
                  <a:gd name="f602" fmla="val 1194"/>
                  <a:gd name="f603" fmla="val 877"/>
                  <a:gd name="f604" fmla="val 1164"/>
                  <a:gd name="f605" fmla="val 1036"/>
                  <a:gd name="f606" fmla="val 1039"/>
                  <a:gd name="f607" fmla="val 1040"/>
                  <a:gd name="f608" fmla="val 1042"/>
                  <a:gd name="f609" fmla="val 1043"/>
                  <a:gd name="f610" fmla="val 1070"/>
                  <a:gd name="f611" fmla="val 1029"/>
                  <a:gd name="f612" fmla="val 1120"/>
                  <a:gd name="f613" fmla="val 940"/>
                  <a:gd name="f614" fmla="val 937"/>
                  <a:gd name="f615" fmla="val 1033"/>
                  <a:gd name="f616" fmla="val 1171"/>
                  <a:gd name="f617" fmla="val 1172"/>
                  <a:gd name="f618" fmla="val 705"/>
                  <a:gd name="f619" fmla="val 704"/>
                  <a:gd name="f620" fmla="val 698"/>
                  <a:gd name="f621" fmla="val 676"/>
                  <a:gd name="f622" fmla="val 1224"/>
                  <a:gd name="f623" fmla="val 570"/>
                  <a:gd name="f624" fmla="val 1232"/>
                  <a:gd name="f625" fmla="val 573"/>
                  <a:gd name="f626" fmla="val 571"/>
                  <a:gd name="f627" fmla="val 1227"/>
                  <a:gd name="f628" fmla="val 564"/>
                  <a:gd name="f629" fmla="val 547"/>
                  <a:gd name="f630" fmla="val 1220"/>
                  <a:gd name="f631" fmla="val 560"/>
                  <a:gd name="f632" fmla="*/ f1 1 1234"/>
                  <a:gd name="f633" fmla="*/ f2 1 1463"/>
                  <a:gd name="f634" fmla="val f3"/>
                  <a:gd name="f635" fmla="val f4"/>
                  <a:gd name="f636" fmla="val f5"/>
                  <a:gd name="f637" fmla="+- f636 0 f634"/>
                  <a:gd name="f638" fmla="+- f635 0 f634"/>
                  <a:gd name="f639" fmla="*/ f638 1 1234"/>
                  <a:gd name="f640" fmla="*/ f637 1 1463"/>
                  <a:gd name="f641" fmla="*/ f634 1 f639"/>
                  <a:gd name="f642" fmla="*/ f635 1 f639"/>
                  <a:gd name="f643" fmla="*/ f634 1 f640"/>
                  <a:gd name="f644" fmla="*/ f636 1 f640"/>
                  <a:gd name="f645" fmla="*/ f641 f632 1"/>
                  <a:gd name="f646" fmla="*/ f642 f632 1"/>
                  <a:gd name="f647" fmla="*/ f644 f633 1"/>
                  <a:gd name="f648" fmla="*/ f643 f63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45" t="f648" r="f646" b="f647"/>
                <a:pathLst>
                  <a:path w="1234" h="1463">
                    <a:moveTo>
                      <a:pt x="f6" y="f7"/>
                    </a:moveTo>
                    <a:lnTo>
                      <a:pt x="f8" y="f9"/>
                    </a:lnTo>
                    <a:lnTo>
                      <a:pt x="f10" y="f11"/>
                    </a:lnTo>
                    <a:lnTo>
                      <a:pt x="f12" y="f13"/>
                    </a:lnTo>
                    <a:close/>
                    <a:moveTo>
                      <a:pt x="f14" y="f15"/>
                    </a:move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close/>
                    <a:moveTo>
                      <a:pt x="f22" y="f23"/>
                    </a:move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close/>
                    <a:moveTo>
                      <a:pt x="f30" y="f31"/>
                    </a:move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close/>
                    <a:moveTo>
                      <a:pt x="f38" y="f39"/>
                    </a:move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8"/>
                    </a:lnTo>
                    <a:close/>
                    <a:moveTo>
                      <a:pt x="f29" y="f45"/>
                    </a:moveTo>
                    <a:lnTo>
                      <a:pt x="f7" y="f46"/>
                    </a:lnTo>
                    <a:lnTo>
                      <a:pt x="f47" y="f48"/>
                    </a:lnTo>
                    <a:lnTo>
                      <a:pt x="f49" y="f50"/>
                    </a:lnTo>
                    <a:close/>
                    <a:moveTo>
                      <a:pt x="f51" y="f52"/>
                    </a:moveTo>
                    <a:lnTo>
                      <a:pt x="f53" y="f54"/>
                    </a:lnTo>
                    <a:lnTo>
                      <a:pt x="f55" y="f56"/>
                    </a:lnTo>
                    <a:lnTo>
                      <a:pt x="f57" y="f58"/>
                    </a:lnTo>
                    <a:close/>
                    <a:moveTo>
                      <a:pt x="f59" y="f60"/>
                    </a:move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close/>
                    <a:moveTo>
                      <a:pt x="f67" y="f68"/>
                    </a:moveTo>
                    <a:lnTo>
                      <a:pt x="f69" y="f70"/>
                    </a:lnTo>
                    <a:lnTo>
                      <a:pt x="f71" y="f72"/>
                    </a:lnTo>
                    <a:lnTo>
                      <a:pt x="f73" y="f74"/>
                    </a:lnTo>
                    <a:close/>
                    <a:moveTo>
                      <a:pt x="f75" y="f76"/>
                    </a:moveTo>
                    <a:lnTo>
                      <a:pt x="f77" y="f78"/>
                    </a:lnTo>
                    <a:lnTo>
                      <a:pt x="f79" y="f80"/>
                    </a:lnTo>
                    <a:lnTo>
                      <a:pt x="f81" y="f82"/>
                    </a:lnTo>
                    <a:close/>
                    <a:moveTo>
                      <a:pt x="f83" y="f84"/>
                    </a:moveTo>
                    <a:lnTo>
                      <a:pt x="f85" y="f86"/>
                    </a:lnTo>
                    <a:lnTo>
                      <a:pt x="f87" y="f88"/>
                    </a:lnTo>
                    <a:lnTo>
                      <a:pt x="f89" y="f10"/>
                    </a:lnTo>
                    <a:close/>
                    <a:moveTo>
                      <a:pt x="f90" y="f91"/>
                    </a:moveTo>
                    <a:lnTo>
                      <a:pt x="f92" y="f93"/>
                    </a:lnTo>
                    <a:lnTo>
                      <a:pt x="f94" y="f95"/>
                    </a:lnTo>
                    <a:lnTo>
                      <a:pt x="f96" y="f97"/>
                    </a:lnTo>
                    <a:close/>
                    <a:moveTo>
                      <a:pt x="f98" y="f99"/>
                    </a:moveTo>
                    <a:lnTo>
                      <a:pt x="f100" y="f101"/>
                    </a:lnTo>
                    <a:lnTo>
                      <a:pt x="f102" y="f103"/>
                    </a:lnTo>
                    <a:lnTo>
                      <a:pt x="f104" y="f105"/>
                    </a:lnTo>
                    <a:close/>
                    <a:moveTo>
                      <a:pt x="f106" y="f107"/>
                    </a:moveTo>
                    <a:lnTo>
                      <a:pt x="f108" y="f109"/>
                    </a:lnTo>
                    <a:lnTo>
                      <a:pt x="f110" y="f111"/>
                    </a:lnTo>
                    <a:lnTo>
                      <a:pt x="f112" y="f113"/>
                    </a:lnTo>
                    <a:close/>
                    <a:moveTo>
                      <a:pt x="f114" y="f115"/>
                    </a:moveTo>
                    <a:lnTo>
                      <a:pt x="f116" y="f117"/>
                    </a:lnTo>
                    <a:lnTo>
                      <a:pt x="f118" y="f119"/>
                    </a:lnTo>
                    <a:lnTo>
                      <a:pt x="f120" y="f121"/>
                    </a:lnTo>
                    <a:close/>
                    <a:moveTo>
                      <a:pt x="f122" y="f123"/>
                    </a:moveTo>
                    <a:lnTo>
                      <a:pt x="f124" y="f125"/>
                    </a:lnTo>
                    <a:lnTo>
                      <a:pt x="f126" y="f127"/>
                    </a:lnTo>
                    <a:lnTo>
                      <a:pt x="f128" y="f129"/>
                    </a:lnTo>
                    <a:close/>
                    <a:moveTo>
                      <a:pt x="f130" y="f131"/>
                    </a:moveTo>
                    <a:lnTo>
                      <a:pt x="f132" y="f133"/>
                    </a:lnTo>
                    <a:lnTo>
                      <a:pt x="f134" y="f135"/>
                    </a:lnTo>
                    <a:lnTo>
                      <a:pt x="f136" y="f137"/>
                    </a:lnTo>
                    <a:close/>
                    <a:moveTo>
                      <a:pt x="f138" y="f139"/>
                    </a:move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44" y="f145"/>
                    </a:lnTo>
                    <a:close/>
                    <a:moveTo>
                      <a:pt x="f146" y="f147"/>
                    </a:moveTo>
                    <a:lnTo>
                      <a:pt x="f148" y="f149"/>
                    </a:lnTo>
                    <a:lnTo>
                      <a:pt x="f150" y="f151"/>
                    </a:lnTo>
                    <a:lnTo>
                      <a:pt x="f152" y="f153"/>
                    </a:lnTo>
                    <a:close/>
                    <a:moveTo>
                      <a:pt x="f154" y="f155"/>
                    </a:moveTo>
                    <a:lnTo>
                      <a:pt x="f156" y="f157"/>
                    </a:lnTo>
                    <a:lnTo>
                      <a:pt x="f51" y="f136"/>
                    </a:lnTo>
                    <a:lnTo>
                      <a:pt x="f158" y="f159"/>
                    </a:lnTo>
                    <a:close/>
                    <a:moveTo>
                      <a:pt x="f121" y="f160"/>
                    </a:moveTo>
                    <a:lnTo>
                      <a:pt x="f161" y="f162"/>
                    </a:lnTo>
                    <a:lnTo>
                      <a:pt x="f163" y="f164"/>
                    </a:lnTo>
                    <a:lnTo>
                      <a:pt x="f165" y="f166"/>
                    </a:lnTo>
                    <a:close/>
                    <a:moveTo>
                      <a:pt x="f167" y="f168"/>
                    </a:moveTo>
                    <a:lnTo>
                      <a:pt x="f23" y="f169"/>
                    </a:lnTo>
                    <a:lnTo>
                      <a:pt x="f170" y="f171"/>
                    </a:lnTo>
                    <a:lnTo>
                      <a:pt x="f27" y="f172"/>
                    </a:lnTo>
                    <a:close/>
                    <a:moveTo>
                      <a:pt x="f34" y="f173"/>
                    </a:moveTo>
                    <a:lnTo>
                      <a:pt x="f174" y="f175"/>
                    </a:lnTo>
                    <a:lnTo>
                      <a:pt x="f30" y="f176"/>
                    </a:lnTo>
                    <a:lnTo>
                      <a:pt x="f177" y="f114"/>
                    </a:lnTo>
                    <a:close/>
                    <a:moveTo>
                      <a:pt x="f178" y="f102"/>
                    </a:moveTo>
                    <a:lnTo>
                      <a:pt x="f179" y="f180"/>
                    </a:lnTo>
                    <a:lnTo>
                      <a:pt x="f88" y="f181"/>
                    </a:lnTo>
                    <a:lnTo>
                      <a:pt x="f182" y="f183"/>
                    </a:lnTo>
                    <a:close/>
                    <a:moveTo>
                      <a:pt x="f184" y="f185"/>
                    </a:moveTo>
                    <a:lnTo>
                      <a:pt x="f186" y="f187"/>
                    </a:lnTo>
                    <a:lnTo>
                      <a:pt x="f188" y="f189"/>
                    </a:lnTo>
                    <a:lnTo>
                      <a:pt x="f31" y="f190"/>
                    </a:lnTo>
                    <a:close/>
                    <a:moveTo>
                      <a:pt x="f103" y="f191"/>
                    </a:moveTo>
                    <a:lnTo>
                      <a:pt x="f192" y="f193"/>
                    </a:lnTo>
                    <a:lnTo>
                      <a:pt x="f194" y="f195"/>
                    </a:lnTo>
                    <a:lnTo>
                      <a:pt x="f196" y="f109"/>
                    </a:lnTo>
                    <a:close/>
                    <a:moveTo>
                      <a:pt x="f167" y="f161"/>
                    </a:moveTo>
                    <a:lnTo>
                      <a:pt x="f197" y="f198"/>
                    </a:lnTo>
                    <a:lnTo>
                      <a:pt x="f199" y="f200"/>
                    </a:lnTo>
                    <a:lnTo>
                      <a:pt x="f201" y="f202"/>
                    </a:lnTo>
                    <a:close/>
                    <a:moveTo>
                      <a:pt x="f203" y="f192"/>
                    </a:moveTo>
                    <a:lnTo>
                      <a:pt x="f204" y="f205"/>
                    </a:lnTo>
                    <a:lnTo>
                      <a:pt x="f206" y="f207"/>
                    </a:lnTo>
                    <a:lnTo>
                      <a:pt x="f101" y="f208"/>
                    </a:lnTo>
                    <a:close/>
                    <a:moveTo>
                      <a:pt x="f209" y="f210"/>
                    </a:moveTo>
                    <a:lnTo>
                      <a:pt x="f211" y="f212"/>
                    </a:lnTo>
                    <a:lnTo>
                      <a:pt x="f213" y="f214"/>
                    </a:lnTo>
                    <a:lnTo>
                      <a:pt x="f215" y="f216"/>
                    </a:lnTo>
                    <a:close/>
                    <a:moveTo>
                      <a:pt x="f217" y="f218"/>
                    </a:moveTo>
                    <a:lnTo>
                      <a:pt x="f219" y="f220"/>
                    </a:lnTo>
                    <a:lnTo>
                      <a:pt x="f221" y="f184"/>
                    </a:lnTo>
                    <a:lnTo>
                      <a:pt x="f222" y="f223"/>
                    </a:lnTo>
                    <a:close/>
                    <a:moveTo>
                      <a:pt x="f224" y="f225"/>
                    </a:moveTo>
                    <a:lnTo>
                      <a:pt x="f226" y="f227"/>
                    </a:lnTo>
                    <a:lnTo>
                      <a:pt x="f228" y="f229"/>
                    </a:lnTo>
                    <a:lnTo>
                      <a:pt x="f230" y="f231"/>
                    </a:lnTo>
                    <a:close/>
                    <a:moveTo>
                      <a:pt x="f232" y="f233"/>
                    </a:moveTo>
                    <a:lnTo>
                      <a:pt x="f234" y="f235"/>
                    </a:lnTo>
                    <a:lnTo>
                      <a:pt x="f236" y="f237"/>
                    </a:lnTo>
                    <a:lnTo>
                      <a:pt x="f238" y="f239"/>
                    </a:lnTo>
                    <a:close/>
                    <a:moveTo>
                      <a:pt x="f240" y="f241"/>
                    </a:moveTo>
                    <a:lnTo>
                      <a:pt x="f242" y="f243"/>
                    </a:lnTo>
                    <a:lnTo>
                      <a:pt x="f244" y="f14"/>
                    </a:lnTo>
                    <a:lnTo>
                      <a:pt x="f245" y="f246"/>
                    </a:lnTo>
                    <a:close/>
                    <a:moveTo>
                      <a:pt x="f247" y="f248"/>
                    </a:moveTo>
                    <a:lnTo>
                      <a:pt x="f180" y="f249"/>
                    </a:lnTo>
                    <a:lnTo>
                      <a:pt x="f250" y="f251"/>
                    </a:lnTo>
                    <a:lnTo>
                      <a:pt x="f252" y="f253"/>
                    </a:lnTo>
                    <a:close/>
                    <a:moveTo>
                      <a:pt x="f254" y="f255"/>
                    </a:moveTo>
                    <a:lnTo>
                      <a:pt x="f256" y="f257"/>
                    </a:lnTo>
                    <a:lnTo>
                      <a:pt x="f258" y="f259"/>
                    </a:lnTo>
                    <a:lnTo>
                      <a:pt x="f260" y="f261"/>
                    </a:lnTo>
                    <a:close/>
                    <a:moveTo>
                      <a:pt x="f262" y="f263"/>
                    </a:moveTo>
                    <a:lnTo>
                      <a:pt x="f264" y="f265"/>
                    </a:lnTo>
                    <a:lnTo>
                      <a:pt x="f266" y="f156"/>
                    </a:lnTo>
                    <a:lnTo>
                      <a:pt x="f267" y="f268"/>
                    </a:lnTo>
                    <a:close/>
                    <a:moveTo>
                      <a:pt x="f269" y="f270"/>
                    </a:moveTo>
                    <a:lnTo>
                      <a:pt x="f271" y="f215"/>
                    </a:lnTo>
                    <a:lnTo>
                      <a:pt x="f272" y="f273"/>
                    </a:lnTo>
                    <a:lnTo>
                      <a:pt x="f274" y="f275"/>
                    </a:lnTo>
                    <a:close/>
                    <a:moveTo>
                      <a:pt x="f117" y="f276"/>
                    </a:moveTo>
                    <a:lnTo>
                      <a:pt x="f277" y="f224"/>
                    </a:lnTo>
                    <a:lnTo>
                      <a:pt x="f278" y="f279"/>
                    </a:lnTo>
                    <a:lnTo>
                      <a:pt x="f67" y="f280"/>
                    </a:lnTo>
                    <a:close/>
                    <a:moveTo>
                      <a:pt x="f268" y="f281"/>
                    </a:moveTo>
                    <a:lnTo>
                      <a:pt x="f125" y="f282"/>
                    </a:lnTo>
                    <a:lnTo>
                      <a:pt x="f283" y="f284"/>
                    </a:lnTo>
                    <a:lnTo>
                      <a:pt x="f65" y="f285"/>
                    </a:lnTo>
                    <a:close/>
                    <a:moveTo>
                      <a:pt x="f286" y="f287"/>
                    </a:moveTo>
                    <a:lnTo>
                      <a:pt x="f288" y="f289"/>
                    </a:lnTo>
                    <a:lnTo>
                      <a:pt x="f290" y="f291"/>
                    </a:lnTo>
                    <a:lnTo>
                      <a:pt x="f292" y="f145"/>
                    </a:lnTo>
                    <a:close/>
                    <a:moveTo>
                      <a:pt x="f293" y="f294"/>
                    </a:moveTo>
                    <a:lnTo>
                      <a:pt x="f7" y="f295"/>
                    </a:lnTo>
                    <a:lnTo>
                      <a:pt x="f261" y="f153"/>
                    </a:lnTo>
                    <a:lnTo>
                      <a:pt x="f296" y="f297"/>
                    </a:lnTo>
                    <a:close/>
                    <a:moveTo>
                      <a:pt x="f298" y="f299"/>
                    </a:moveTo>
                    <a:lnTo>
                      <a:pt x="f300" y="f301"/>
                    </a:lnTo>
                    <a:lnTo>
                      <a:pt x="f302" y="f303"/>
                    </a:lnTo>
                    <a:lnTo>
                      <a:pt x="f304" y="f305"/>
                    </a:lnTo>
                    <a:close/>
                    <a:moveTo>
                      <a:pt x="f306" y="f307"/>
                    </a:moveTo>
                    <a:lnTo>
                      <a:pt x="f308" y="f309"/>
                    </a:lnTo>
                    <a:lnTo>
                      <a:pt x="f97" y="f310"/>
                    </a:lnTo>
                    <a:lnTo>
                      <a:pt x="f311" y="f312"/>
                    </a:lnTo>
                    <a:close/>
                    <a:moveTo>
                      <a:pt x="f42" y="f313"/>
                    </a:moveTo>
                    <a:lnTo>
                      <a:pt x="f314" y="f274"/>
                    </a:lnTo>
                    <a:lnTo>
                      <a:pt x="f315" y="f316"/>
                    </a:lnTo>
                    <a:lnTo>
                      <a:pt x="f317" y="f53"/>
                    </a:lnTo>
                    <a:close/>
                    <a:moveTo>
                      <a:pt x="f318" y="f319"/>
                    </a:moveTo>
                    <a:lnTo>
                      <a:pt x="f320" y="f321"/>
                    </a:lnTo>
                    <a:lnTo>
                      <a:pt x="f322" y="f323"/>
                    </a:lnTo>
                    <a:lnTo>
                      <a:pt x="f324" y="f325"/>
                    </a:lnTo>
                    <a:close/>
                    <a:moveTo>
                      <a:pt x="f326" y="f327"/>
                    </a:moveTo>
                    <a:lnTo>
                      <a:pt x="f328" y="f329"/>
                    </a:lnTo>
                    <a:lnTo>
                      <a:pt x="f330" y="f331"/>
                    </a:lnTo>
                    <a:lnTo>
                      <a:pt x="f29" y="f332"/>
                    </a:lnTo>
                    <a:close/>
                    <a:moveTo>
                      <a:pt x="f198" y="f333"/>
                    </a:moveTo>
                    <a:lnTo>
                      <a:pt x="f334" y="f335"/>
                    </a:lnTo>
                    <a:lnTo>
                      <a:pt x="f336" y="f337"/>
                    </a:lnTo>
                    <a:lnTo>
                      <a:pt x="f338" y="f339"/>
                    </a:lnTo>
                    <a:close/>
                    <a:moveTo>
                      <a:pt x="f340" y="f341"/>
                    </a:moveTo>
                    <a:lnTo>
                      <a:pt x="f323" y="f342"/>
                    </a:lnTo>
                    <a:lnTo>
                      <a:pt x="f343" y="f344"/>
                    </a:lnTo>
                    <a:lnTo>
                      <a:pt x="f345" y="f346"/>
                    </a:lnTo>
                    <a:close/>
                    <a:moveTo>
                      <a:pt x="f347" y="f348"/>
                    </a:moveTo>
                    <a:lnTo>
                      <a:pt x="f349" y="f298"/>
                    </a:lnTo>
                    <a:lnTo>
                      <a:pt x="f350" y="f174"/>
                    </a:lnTo>
                    <a:lnTo>
                      <a:pt x="f351" y="f352"/>
                    </a:lnTo>
                    <a:close/>
                    <a:moveTo>
                      <a:pt x="f61" y="f353"/>
                    </a:moveTo>
                    <a:lnTo>
                      <a:pt x="f354" y="f355"/>
                    </a:lnTo>
                    <a:lnTo>
                      <a:pt x="f356" y="f357"/>
                    </a:lnTo>
                    <a:lnTo>
                      <a:pt x="f358" y="f15"/>
                    </a:lnTo>
                    <a:close/>
                    <a:moveTo>
                      <a:pt x="f53" y="f359"/>
                    </a:moveTo>
                    <a:lnTo>
                      <a:pt x="f146" y="f360"/>
                    </a:lnTo>
                    <a:lnTo>
                      <a:pt x="f361" y="f362"/>
                    </a:lnTo>
                    <a:lnTo>
                      <a:pt x="f363" y="f364"/>
                    </a:lnTo>
                    <a:close/>
                    <a:moveTo>
                      <a:pt x="f365" y="f59"/>
                    </a:moveTo>
                    <a:lnTo>
                      <a:pt x="f185" y="f366"/>
                    </a:lnTo>
                    <a:lnTo>
                      <a:pt x="f132" y="f367"/>
                    </a:lnTo>
                    <a:lnTo>
                      <a:pt x="f368" y="f150"/>
                    </a:lnTo>
                    <a:close/>
                    <a:moveTo>
                      <a:pt x="f226" y="f369"/>
                    </a:moveTo>
                    <a:lnTo>
                      <a:pt x="f370" y="f217"/>
                    </a:lnTo>
                    <a:lnTo>
                      <a:pt x="f371" y="f372"/>
                    </a:lnTo>
                    <a:lnTo>
                      <a:pt x="f373" y="f374"/>
                    </a:lnTo>
                    <a:close/>
                    <a:moveTo>
                      <a:pt x="f375" y="f376"/>
                    </a:moveTo>
                    <a:lnTo>
                      <a:pt x="f331" y="f377"/>
                    </a:lnTo>
                    <a:lnTo>
                      <a:pt x="f193" y="f378"/>
                    </a:lnTo>
                    <a:lnTo>
                      <a:pt x="f319" y="f127"/>
                    </a:lnTo>
                    <a:close/>
                    <a:moveTo>
                      <a:pt x="f379" y="f380"/>
                    </a:moveTo>
                    <a:lnTo>
                      <a:pt x="f381" y="f382"/>
                    </a:lnTo>
                    <a:lnTo>
                      <a:pt x="f383" y="f384"/>
                    </a:lnTo>
                    <a:lnTo>
                      <a:pt x="f211" y="f385"/>
                    </a:lnTo>
                    <a:close/>
                    <a:moveTo>
                      <a:pt x="f386" y="f387"/>
                    </a:moveTo>
                    <a:lnTo>
                      <a:pt x="f333" y="f388"/>
                    </a:lnTo>
                    <a:lnTo>
                      <a:pt x="f55" y="f389"/>
                    </a:lnTo>
                    <a:lnTo>
                      <a:pt x="f390" y="f391"/>
                    </a:lnTo>
                    <a:close/>
                    <a:moveTo>
                      <a:pt x="f6" y="f392"/>
                    </a:moveTo>
                    <a:lnTo>
                      <a:pt x="f393" y="f394"/>
                    </a:lnTo>
                    <a:lnTo>
                      <a:pt x="f395" y="f396"/>
                    </a:lnTo>
                    <a:lnTo>
                      <a:pt x="f223" y="f397"/>
                    </a:lnTo>
                    <a:close/>
                    <a:moveTo>
                      <a:pt x="f398" y="f399"/>
                    </a:moveTo>
                    <a:lnTo>
                      <a:pt x="f400" y="f401"/>
                    </a:lnTo>
                    <a:lnTo>
                      <a:pt x="f402" y="f372"/>
                    </a:lnTo>
                    <a:cubicBezTo>
                      <a:pt x="f402" y="f276"/>
                      <a:pt x="f402" y="f403"/>
                      <a:pt x="f402" y="f404"/>
                    </a:cubicBezTo>
                    <a:lnTo>
                      <a:pt x="f405" y="f264"/>
                    </a:lnTo>
                    <a:lnTo>
                      <a:pt x="f406" y="f295"/>
                    </a:lnTo>
                    <a:cubicBezTo>
                      <a:pt x="f407" y="f408"/>
                      <a:pt x="f409" y="f410"/>
                      <a:pt x="f411" y="f412"/>
                    </a:cubicBezTo>
                    <a:lnTo>
                      <a:pt x="f413" y="f414"/>
                    </a:lnTo>
                    <a:lnTo>
                      <a:pt x="f216" y="f415"/>
                    </a:lnTo>
                    <a:lnTo>
                      <a:pt x="f416" y="f87"/>
                    </a:lnTo>
                    <a:lnTo>
                      <a:pt x="f417" y="f418"/>
                    </a:lnTo>
                    <a:cubicBezTo>
                      <a:pt x="f419" y="f420"/>
                      <a:pt x="f64" y="f421"/>
                      <a:pt x="f422" y="f284"/>
                    </a:cubicBezTo>
                    <a:lnTo>
                      <a:pt x="f93" y="f423"/>
                    </a:lnTo>
                    <a:lnTo>
                      <a:pt x="f6" y="f424"/>
                    </a:lnTo>
                    <a:cubicBezTo>
                      <a:pt x="f425" y="f0"/>
                      <a:pt x="f426" y="f427"/>
                      <a:pt x="f72" y="f428"/>
                    </a:cubicBezTo>
                    <a:lnTo>
                      <a:pt x="f429" y="f430"/>
                    </a:lnTo>
                    <a:lnTo>
                      <a:pt x="f431" y="f432"/>
                    </a:lnTo>
                    <a:lnTo>
                      <a:pt x="f433" y="f434"/>
                    </a:lnTo>
                    <a:cubicBezTo>
                      <a:pt x="f435" y="f436"/>
                      <a:pt x="f437" y="f438"/>
                      <a:pt x="f439" y="f440"/>
                    </a:cubicBezTo>
                    <a:lnTo>
                      <a:pt x="f441" y="f442"/>
                    </a:lnTo>
                    <a:lnTo>
                      <a:pt x="f443" y="f444"/>
                    </a:lnTo>
                    <a:lnTo>
                      <a:pt x="f445" y="f446"/>
                    </a:lnTo>
                    <a:cubicBezTo>
                      <a:pt x="f233" y="f446"/>
                      <a:pt x="f243" y="f447"/>
                      <a:pt x="f196" y="f448"/>
                    </a:cubicBezTo>
                    <a:lnTo>
                      <a:pt x="f449" y="f450"/>
                    </a:lnTo>
                    <a:lnTo>
                      <a:pt x="f451" y="f436"/>
                    </a:lnTo>
                    <a:lnTo>
                      <a:pt x="f452" y="f3"/>
                    </a:lnTo>
                    <a:cubicBezTo>
                      <a:pt x="f330" y="f3"/>
                      <a:pt x="f453" y="f3"/>
                      <a:pt x="f454" y="f3"/>
                    </a:cubicBezTo>
                    <a:lnTo>
                      <a:pt x="f204" y="f438"/>
                    </a:lnTo>
                    <a:lnTo>
                      <a:pt x="f455" y="f456"/>
                    </a:lnTo>
                    <a:lnTo>
                      <a:pt x="f359" y="f457"/>
                    </a:lnTo>
                    <a:cubicBezTo>
                      <a:pt x="f378" y="f458"/>
                      <a:pt x="f366" y="f459"/>
                      <a:pt x="f107" y="f460"/>
                    </a:cubicBezTo>
                    <a:lnTo>
                      <a:pt x="f461" y="f462"/>
                    </a:lnTo>
                    <a:lnTo>
                      <a:pt x="f463" y="f447"/>
                    </a:lnTo>
                    <a:cubicBezTo>
                      <a:pt x="f464" y="f446"/>
                      <a:pt x="f465" y="f446"/>
                      <a:pt x="f466" y="f98"/>
                    </a:cubicBezTo>
                    <a:lnTo>
                      <a:pt x="f7" y="f467"/>
                    </a:lnTo>
                    <a:lnTo>
                      <a:pt x="f468" y="f469"/>
                    </a:lnTo>
                    <a:lnTo>
                      <a:pt x="f470" y="f471"/>
                    </a:lnTo>
                    <a:cubicBezTo>
                      <a:pt x="f472" y="f147"/>
                      <a:pt x="f61" y="f112"/>
                      <a:pt x="f67" y="f473"/>
                    </a:cubicBezTo>
                    <a:lnTo>
                      <a:pt x="f276" y="f157"/>
                    </a:lnTo>
                    <a:lnTo>
                      <a:pt x="f474" y="f424"/>
                    </a:lnTo>
                    <a:lnTo>
                      <a:pt x="f475" y="f476"/>
                    </a:lnTo>
                    <a:lnTo>
                      <a:pt x="f291" y="f477"/>
                    </a:lnTo>
                    <a:lnTo>
                      <a:pt x="f478" y="f240"/>
                    </a:lnTo>
                    <a:lnTo>
                      <a:pt x="f479" y="f266"/>
                    </a:lnTo>
                    <a:cubicBezTo>
                      <a:pt x="f480" y="f481"/>
                      <a:pt x="f260" y="f482"/>
                      <a:pt x="f418" y="f483"/>
                    </a:cubicBezTo>
                    <a:lnTo>
                      <a:pt x="f484" y="f485"/>
                    </a:lnTo>
                    <a:lnTo>
                      <a:pt x="f412" y="f372"/>
                    </a:lnTo>
                    <a:lnTo>
                      <a:pt x="f110" y="f69"/>
                    </a:lnTo>
                    <a:cubicBezTo>
                      <a:pt x="f110" y="f486"/>
                      <a:pt x="f487" y="f254"/>
                      <a:pt x="f488" y="f489"/>
                    </a:cubicBezTo>
                    <a:lnTo>
                      <a:pt x="f490" y="f491"/>
                    </a:lnTo>
                    <a:lnTo>
                      <a:pt x="f171" y="f270"/>
                    </a:lnTo>
                    <a:lnTo>
                      <a:pt x="f450" y="f275"/>
                    </a:lnTo>
                    <a:cubicBezTo>
                      <a:pt x="f492" y="f493"/>
                      <a:pt x="f494" y="f472"/>
                      <a:pt x="f495" y="f496"/>
                    </a:cubicBezTo>
                    <a:lnTo>
                      <a:pt x="f497" y="f283"/>
                    </a:lnTo>
                    <a:lnTo>
                      <a:pt x="f498" y="f499"/>
                    </a:lnTo>
                    <a:lnTo>
                      <a:pt x="f500" y="f501"/>
                    </a:lnTo>
                    <a:cubicBezTo>
                      <a:pt x="f502" y="f503"/>
                      <a:pt x="f504" y="f388"/>
                      <a:pt x="f505" y="f319"/>
                    </a:cubicBezTo>
                    <a:lnTo>
                      <a:pt x="f85" y="f343"/>
                    </a:lnTo>
                    <a:lnTo>
                      <a:pt x="f471" y="f506"/>
                    </a:lnTo>
                    <a:lnTo>
                      <a:pt x="f507" y="f508"/>
                    </a:lnTo>
                    <a:cubicBezTo>
                      <a:pt x="f507" y="f362"/>
                      <a:pt x="f509" y="f510"/>
                      <a:pt x="f509" y="f511"/>
                    </a:cubicBezTo>
                    <a:lnTo>
                      <a:pt x="f162" y="f512"/>
                    </a:lnTo>
                    <a:lnTo>
                      <a:pt x="f513" y="f514"/>
                    </a:lnTo>
                    <a:lnTo>
                      <a:pt x="f515" y="f516"/>
                    </a:lnTo>
                    <a:cubicBezTo>
                      <a:pt x="f515" y="f517"/>
                      <a:pt x="f515" y="f518"/>
                      <a:pt x="f515" y="f304"/>
                    </a:cubicBezTo>
                    <a:lnTo>
                      <a:pt x="f519" y="f520"/>
                    </a:lnTo>
                    <a:lnTo>
                      <a:pt x="f3" y="f521"/>
                    </a:lnTo>
                    <a:cubicBezTo>
                      <a:pt x="f515" y="f186"/>
                      <a:pt x="f515" y="f522"/>
                      <a:pt x="f515" y="f523"/>
                    </a:cubicBezTo>
                    <a:lnTo>
                      <a:pt x="f447" y="f355"/>
                    </a:lnTo>
                    <a:lnTo>
                      <a:pt x="f524" y="f525"/>
                    </a:lnTo>
                    <a:lnTo>
                      <a:pt x="f526" y="f527"/>
                    </a:lnTo>
                    <a:lnTo>
                      <a:pt x="f458" y="f58"/>
                    </a:lnTo>
                    <a:cubicBezTo>
                      <a:pt x="f458" y="f528"/>
                      <a:pt x="f458" y="f179"/>
                      <a:pt x="f459" y="f429"/>
                    </a:cubicBezTo>
                    <a:lnTo>
                      <a:pt x="f467" y="f529"/>
                    </a:lnTo>
                    <a:lnTo>
                      <a:pt x="f447" y="f72"/>
                    </a:lnTo>
                    <a:cubicBezTo>
                      <a:pt x="f447" y="f6"/>
                      <a:pt x="f446" y="f530"/>
                      <a:pt x="f531" y="f400"/>
                    </a:cubicBezTo>
                    <a:lnTo>
                      <a:pt x="f532" y="f533"/>
                    </a:lnTo>
                    <a:lnTo>
                      <a:pt x="f534" y="f535"/>
                    </a:lnTo>
                    <a:lnTo>
                      <a:pt x="f434" y="f536"/>
                    </a:lnTo>
                    <a:cubicBezTo>
                      <a:pt x="f162" y="f537"/>
                      <a:pt x="f538" y="f539"/>
                      <a:pt x="f471" y="f540"/>
                    </a:cubicBezTo>
                    <a:lnTo>
                      <a:pt x="f541" y="f542"/>
                    </a:lnTo>
                    <a:lnTo>
                      <a:pt x="f543" y="f544"/>
                    </a:lnTo>
                    <a:lnTo>
                      <a:pt x="f545" y="f546"/>
                    </a:lnTo>
                    <a:cubicBezTo>
                      <a:pt x="f547" y="f548"/>
                      <a:pt x="f106" y="f549"/>
                      <a:pt x="f550" y="f551"/>
                    </a:cubicBezTo>
                    <a:lnTo>
                      <a:pt x="f141" y="f552"/>
                    </a:lnTo>
                    <a:lnTo>
                      <a:pt x="f144" y="f553"/>
                    </a:lnTo>
                    <a:lnTo>
                      <a:pt x="f479" y="f554"/>
                    </a:lnTo>
                    <a:cubicBezTo>
                      <a:pt x="f555" y="f556"/>
                      <a:pt x="f483" y="f556"/>
                      <a:pt x="f557" y="f558"/>
                    </a:cubicBezTo>
                    <a:lnTo>
                      <a:pt x="f474" y="f559"/>
                    </a:lnTo>
                    <a:lnTo>
                      <a:pt x="f560" y="f561"/>
                    </a:lnTo>
                    <a:lnTo>
                      <a:pt x="f401" y="f562"/>
                    </a:lnTo>
                    <a:cubicBezTo>
                      <a:pt x="f563" y="f562"/>
                      <a:pt x="f564" y="f562"/>
                      <a:pt x="f565" y="f5"/>
                    </a:cubicBezTo>
                    <a:lnTo>
                      <a:pt x="f279" y="f566"/>
                    </a:lnTo>
                    <a:lnTo>
                      <a:pt x="f567" y="f568"/>
                    </a:lnTo>
                    <a:lnTo>
                      <a:pt x="f270" y="f569"/>
                    </a:lnTo>
                    <a:cubicBezTo>
                      <a:pt x="f150" y="f569"/>
                      <a:pt x="f283" y="f570"/>
                      <a:pt x="f158" y="f571"/>
                    </a:cubicBezTo>
                    <a:lnTo>
                      <a:pt x="f572" y="f573"/>
                    </a:lnTo>
                    <a:lnTo>
                      <a:pt x="f464" y="f574"/>
                    </a:lnTo>
                    <a:cubicBezTo>
                      <a:pt x="f575" y="f576"/>
                      <a:pt x="f577" y="f578"/>
                      <a:pt x="f579" y="f580"/>
                    </a:cubicBezTo>
                    <a:lnTo>
                      <a:pt x="f581" y="f582"/>
                    </a:lnTo>
                    <a:lnTo>
                      <a:pt x="f583" y="f584"/>
                    </a:lnTo>
                    <a:lnTo>
                      <a:pt x="f334" y="f539"/>
                    </a:lnTo>
                    <a:lnTo>
                      <a:pt x="f585" y="f586"/>
                    </a:lnTo>
                    <a:cubicBezTo>
                      <a:pt x="f587" y="f588"/>
                      <a:pt x="f589" y="f590"/>
                      <a:pt x="f591" y="f592"/>
                    </a:cubicBezTo>
                    <a:lnTo>
                      <a:pt x="f204" y="f593"/>
                    </a:lnTo>
                    <a:lnTo>
                      <a:pt x="f386" y="f594"/>
                    </a:lnTo>
                    <a:cubicBezTo>
                      <a:pt x="f211" y="f595"/>
                      <a:pt x="f320" y="f596"/>
                      <a:pt x="f101" y="f597"/>
                    </a:cubicBezTo>
                    <a:lnTo>
                      <a:pt x="f167" y="f598"/>
                    </a:lnTo>
                    <a:lnTo>
                      <a:pt x="f599" y="f600"/>
                    </a:lnTo>
                    <a:lnTo>
                      <a:pt x="f517" y="f419"/>
                    </a:lnTo>
                    <a:cubicBezTo>
                      <a:pt x="f601" y="f422"/>
                      <a:pt x="f518" y="f74"/>
                      <a:pt x="f304" y="f602"/>
                    </a:cubicBezTo>
                    <a:lnTo>
                      <a:pt x="f603" y="f604"/>
                    </a:lnTo>
                    <a:lnTo>
                      <a:pt x="f308" y="f605"/>
                    </a:lnTo>
                    <a:lnTo>
                      <a:pt x="f606" y="f433"/>
                    </a:lnTo>
                    <a:cubicBezTo>
                      <a:pt x="f607" y="f435"/>
                      <a:pt x="f608" y="f437"/>
                      <a:pt x="f609" y="f610"/>
                    </a:cubicBezTo>
                    <a:lnTo>
                      <a:pt x="f182" y="f18"/>
                    </a:lnTo>
                    <a:lnTo>
                      <a:pt x="f611" y="f443"/>
                    </a:lnTo>
                    <a:lnTo>
                      <a:pt x="f429" y="f304"/>
                    </a:lnTo>
                    <a:cubicBezTo>
                      <a:pt x="f612" y="f518"/>
                      <a:pt x="f612" y="f613"/>
                      <a:pt x="f416" y="f614"/>
                    </a:cubicBezTo>
                    <a:lnTo>
                      <a:pt x="f615" y="f201"/>
                    </a:lnTo>
                    <a:lnTo>
                      <a:pt x="f239" y="f204"/>
                    </a:lnTo>
                    <a:lnTo>
                      <a:pt x="f600" y="f348"/>
                    </a:lnTo>
                    <a:cubicBezTo>
                      <a:pt x="f600" y="f353"/>
                      <a:pt x="f616" y="f32"/>
                      <a:pt x="f617" y="f341"/>
                    </a:cubicBezTo>
                    <a:lnTo>
                      <a:pt x="f10" y="f334"/>
                    </a:lnTo>
                    <a:lnTo>
                      <a:pt x="f413" y="f455"/>
                    </a:lnTo>
                    <a:lnTo>
                      <a:pt x="f411" y="f618"/>
                    </a:lnTo>
                    <a:cubicBezTo>
                      <a:pt x="f411" y="f619"/>
                      <a:pt x="f409" y="f288"/>
                      <a:pt x="f407" y="f620"/>
                    </a:cubicBezTo>
                    <a:lnTo>
                      <a:pt x="f400" y="f621"/>
                    </a:lnTo>
                    <a:lnTo>
                      <a:pt x="f622" y="f623"/>
                    </a:lnTo>
                    <a:lnTo>
                      <a:pt x="f624" y="f625"/>
                    </a:lnTo>
                    <a:cubicBezTo>
                      <a:pt x="f624" y="f626"/>
                      <a:pt x="f402" y="f53"/>
                      <a:pt x="f402" y="f13"/>
                    </a:cubicBezTo>
                    <a:lnTo>
                      <a:pt x="f627" y="f628"/>
                    </a:lnTo>
                    <a:lnTo>
                      <a:pt x="f402" y="f158"/>
                    </a:lnTo>
                    <a:cubicBezTo>
                      <a:pt x="f4" y="f629"/>
                      <a:pt x="f4" y="f270"/>
                      <a:pt x="f4" y="f368"/>
                    </a:cubicBezTo>
                    <a:lnTo>
                      <a:pt x="f630" y="f631"/>
                    </a:ln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DF49AE33-E22C-86E4-D25B-808AD6230AC2}"/>
                  </a:ext>
                </a:extLst>
              </p:cNvPr>
              <p:cNvSpPr/>
              <p:nvPr/>
            </p:nvSpPr>
            <p:spPr>
              <a:xfrm>
                <a:off x="11125792" y="2338223"/>
                <a:ext cx="1344356" cy="17414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081"/>
                  <a:gd name="f4" fmla="val 1400"/>
                  <a:gd name="f5" fmla="val 198"/>
                  <a:gd name="f6" fmla="val 485"/>
                  <a:gd name="f7" fmla="val 424"/>
                  <a:gd name="f8" fmla="val 111"/>
                  <a:gd name="f9" fmla="val 815"/>
                  <a:gd name="f10" fmla="val -65"/>
                  <a:gd name="f11" fmla="val 1070"/>
                  <a:gd name="f12" fmla="val 90"/>
                  <a:gd name="f13" fmla="val 1073"/>
                  <a:gd name="f14" fmla="val 92"/>
                  <a:gd name="f15" fmla="val 1077"/>
                  <a:gd name="f16" fmla="val 94"/>
                  <a:gd name="f17" fmla="val 97"/>
                  <a:gd name="f18" fmla="val 1064"/>
                  <a:gd name="f19" fmla="val 81"/>
                  <a:gd name="f20" fmla="val 1046"/>
                  <a:gd name="f21" fmla="val 68"/>
                  <a:gd name="f22" fmla="val 1026"/>
                  <a:gd name="f23" fmla="val 56"/>
                  <a:gd name="f24" fmla="val 771"/>
                  <a:gd name="f25" fmla="val -98"/>
                  <a:gd name="f26" fmla="val 380"/>
                  <a:gd name="f27" fmla="val 78"/>
                  <a:gd name="f28" fmla="val 154"/>
                  <a:gd name="f29" fmla="val 451"/>
                  <a:gd name="f30" fmla="val -68"/>
                  <a:gd name="f31" fmla="val 819"/>
                  <a:gd name="f32" fmla="val -48"/>
                  <a:gd name="f33" fmla="val 1240"/>
                  <a:gd name="f34" fmla="val -6"/>
                  <a:gd name="f35" fmla="val 1220"/>
                  <a:gd name="f36" fmla="val -11"/>
                  <a:gd name="f37" fmla="val 829"/>
                  <a:gd name="f38" fmla="*/ f0 1 1081"/>
                  <a:gd name="f39" fmla="*/ f1 1 1400"/>
                  <a:gd name="f40" fmla="val f2"/>
                  <a:gd name="f41" fmla="val f3"/>
                  <a:gd name="f42" fmla="val f4"/>
                  <a:gd name="f43" fmla="+- f42 0 f40"/>
                  <a:gd name="f44" fmla="+- f41 0 f40"/>
                  <a:gd name="f45" fmla="*/ f44 1 1081"/>
                  <a:gd name="f46" fmla="*/ f43 1 1400"/>
                  <a:gd name="f47" fmla="*/ f40 1 f45"/>
                  <a:gd name="f48" fmla="*/ f41 1 f45"/>
                  <a:gd name="f49" fmla="*/ f40 1 f46"/>
                  <a:gd name="f50" fmla="*/ f42 1 f46"/>
                  <a:gd name="f51" fmla="*/ f47 f38 1"/>
                  <a:gd name="f52" fmla="*/ f48 f38 1"/>
                  <a:gd name="f53" fmla="*/ f50 f39 1"/>
                  <a:gd name="f54" fmla="*/ f49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1" t="f54" r="f52" b="f53"/>
                <a:pathLst>
                  <a:path w="1081" h="1400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3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5" y="f4"/>
                    </a:cubicBezTo>
                    <a:cubicBezTo>
                      <a:pt x="f34" y="f35"/>
                      <a:pt x="f36" y="f37"/>
                      <a:pt x="f5" y="f6"/>
                    </a:cubicBezTo>
                    <a:close/>
                  </a:path>
                </a:pathLst>
              </a:custGeom>
              <a:solidFill>
                <a:srgbClr val="0E131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AA8D8327-064E-ACCE-D6C8-DDABE89B9BBB}"/>
                  </a:ext>
                </a:extLst>
              </p:cNvPr>
              <p:cNvSpPr/>
              <p:nvPr/>
            </p:nvSpPr>
            <p:spPr>
              <a:xfrm>
                <a:off x="11118323" y="2330758"/>
                <a:ext cx="1564677" cy="184102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58"/>
                  <a:gd name="f4" fmla="val 1480"/>
                  <a:gd name="f5" fmla="val 824"/>
                  <a:gd name="f6" fmla="val 15"/>
                  <a:gd name="f7" fmla="val 750"/>
                  <a:gd name="f8" fmla="val 670"/>
                  <a:gd name="f9" fmla="val 33"/>
                  <a:gd name="f10" fmla="val 589"/>
                  <a:gd name="f11" fmla="val 69"/>
                  <a:gd name="f12" fmla="val 425"/>
                  <a:gd name="f13" fmla="val 142"/>
                  <a:gd name="f14" fmla="val 274"/>
                  <a:gd name="f15" fmla="val 280"/>
                  <a:gd name="f16" fmla="val 166"/>
                  <a:gd name="f17" fmla="val 460"/>
                  <a:gd name="f18" fmla="val -58"/>
                  <a:gd name="f19" fmla="val 829"/>
                  <a:gd name="f20" fmla="val -32"/>
                  <a:gd name="f21" fmla="val 1255"/>
                  <a:gd name="f22" fmla="val 224"/>
                  <a:gd name="f23" fmla="val 1410"/>
                  <a:gd name="f24" fmla="val 479"/>
                  <a:gd name="f25" fmla="val 1564"/>
                  <a:gd name="f26" fmla="val 868"/>
                  <a:gd name="f27" fmla="val 1389"/>
                  <a:gd name="f28" fmla="val 1092"/>
                  <a:gd name="f29" fmla="val 1020"/>
                  <a:gd name="f30" fmla="val 1200"/>
                  <a:gd name="f31" fmla="val 841"/>
                  <a:gd name="f32" fmla="val 1254"/>
                  <a:gd name="f33" fmla="val 643"/>
                  <a:gd name="f34" fmla="val 1242"/>
                  <a:gd name="f35" fmla="val 463"/>
                  <a:gd name="f36" fmla="val 1232"/>
                  <a:gd name="f37" fmla="val 284"/>
                  <a:gd name="f38" fmla="val 1157"/>
                  <a:gd name="f39" fmla="val 145"/>
                  <a:gd name="f40" fmla="val 1034"/>
                  <a:gd name="f41" fmla="val 72"/>
                  <a:gd name="f42" fmla="val 972"/>
                  <a:gd name="f43" fmla="val 34"/>
                  <a:gd name="f44" fmla="val 901"/>
                  <a:gd name="f45" fmla="val 433"/>
                  <a:gd name="f46" fmla="val 355"/>
                  <a:gd name="f47" fmla="val 281"/>
                  <a:gd name="f48" fmla="val 1461"/>
                  <a:gd name="f49" fmla="val 216"/>
                  <a:gd name="f50" fmla="val 1421"/>
                  <a:gd name="f51" fmla="val -45"/>
                  <a:gd name="f52" fmla="val 1262"/>
                  <a:gd name="f53" fmla="val -74"/>
                  <a:gd name="f54" fmla="val 828"/>
                  <a:gd name="f55" fmla="val 154"/>
                  <a:gd name="f56" fmla="val 452"/>
                  <a:gd name="f57" fmla="val 264"/>
                  <a:gd name="f58" fmla="val 270"/>
                  <a:gd name="f59" fmla="val 416"/>
                  <a:gd name="f60" fmla="val 129"/>
                  <a:gd name="f61" fmla="val 583"/>
                  <a:gd name="f62" fmla="val 56"/>
                  <a:gd name="f63" fmla="val 752"/>
                  <a:gd name="f64" fmla="val -19"/>
                  <a:gd name="f65" fmla="val 915"/>
                  <a:gd name="f66" fmla="val -18"/>
                  <a:gd name="f67" fmla="val 1042"/>
                  <a:gd name="f68" fmla="val 59"/>
                  <a:gd name="f69" fmla="val 1169"/>
                  <a:gd name="f70" fmla="val 135"/>
                  <a:gd name="f71" fmla="val 1246"/>
                  <a:gd name="f72" fmla="val 279"/>
                  <a:gd name="f73" fmla="val 1257"/>
                  <a:gd name="f74" fmla="val 462"/>
                  <a:gd name="f75" fmla="val 1268"/>
                  <a:gd name="f76" fmla="val 646"/>
                  <a:gd name="f77" fmla="val 1214"/>
                  <a:gd name="f78" fmla="val 846"/>
                  <a:gd name="f79" fmla="val 1104"/>
                  <a:gd name="f80" fmla="val 1028"/>
                  <a:gd name="f81" fmla="val 933"/>
                  <a:gd name="f82" fmla="val 1310"/>
                  <a:gd name="f83" fmla="val 666"/>
                  <a:gd name="f84" fmla="*/ f0 1 1258"/>
                  <a:gd name="f85" fmla="*/ f1 1 1480"/>
                  <a:gd name="f86" fmla="val f2"/>
                  <a:gd name="f87" fmla="val f3"/>
                  <a:gd name="f88" fmla="val f4"/>
                  <a:gd name="f89" fmla="+- f88 0 f86"/>
                  <a:gd name="f90" fmla="+- f87 0 f86"/>
                  <a:gd name="f91" fmla="*/ f90 1 1258"/>
                  <a:gd name="f92" fmla="*/ f89 1 1480"/>
                  <a:gd name="f93" fmla="*/ f86 1 f91"/>
                  <a:gd name="f94" fmla="*/ f87 1 f91"/>
                  <a:gd name="f95" fmla="*/ f86 1 f92"/>
                  <a:gd name="f96" fmla="*/ f88 1 f92"/>
                  <a:gd name="f97" fmla="*/ f93 f84 1"/>
                  <a:gd name="f98" fmla="*/ f94 f84 1"/>
                  <a:gd name="f99" fmla="*/ f96 f85 1"/>
                  <a:gd name="f100" fmla="*/ f95 f8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7" t="f100" r="f98" b="f99"/>
                <a:pathLst>
                  <a:path w="1258" h="1480">
                    <a:moveTo>
                      <a:pt x="f5" y="f6"/>
                    </a:moveTo>
                    <a:cubicBezTo>
                      <a:pt x="f7" y="f6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6"/>
                      <a:pt x="f5" y="f6"/>
                    </a:cubicBezTo>
                    <a:close/>
                    <a:moveTo>
                      <a:pt x="f45" y="f4"/>
                    </a:moveTo>
                    <a:cubicBezTo>
                      <a:pt x="f46" y="f4"/>
                      <a:pt x="f47" y="f48"/>
                      <a:pt x="f49" y="f50"/>
                    </a:cubicBez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cubicBezTo>
                      <a:pt x="f63" y="f64"/>
                      <a:pt x="f65" y="f66"/>
                      <a:pt x="f67" y="f68"/>
                    </a:cubicBezTo>
                    <a:cubicBezTo>
                      <a:pt x="f69" y="f70"/>
                      <a:pt x="f71" y="f72"/>
                      <a:pt x="f73" y="f74"/>
                    </a:cubicBezTo>
                    <a:cubicBezTo>
                      <a:pt x="f75" y="f76"/>
                      <a:pt x="f77" y="f78"/>
                      <a:pt x="f79" y="f80"/>
                    </a:cubicBezTo>
                    <a:cubicBezTo>
                      <a:pt x="f81" y="f82"/>
                      <a:pt x="f83" y="f4"/>
                      <a:pt x="f4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BAFD76DC-9F9C-A762-F4A5-E86129F725B7}"/>
                  </a:ext>
                </a:extLst>
              </p:cNvPr>
              <p:cNvSpPr/>
              <p:nvPr/>
            </p:nvSpPr>
            <p:spPr>
              <a:xfrm>
                <a:off x="8376086" y="4698314"/>
                <a:ext cx="2738502" cy="116386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01"/>
                  <a:gd name="f4" fmla="val 936"/>
                  <a:gd name="f5" fmla="val 2155"/>
                  <a:gd name="f6" fmla="val 291"/>
                  <a:gd name="f7" fmla="val 1979"/>
                  <a:gd name="f8" fmla="val 278"/>
                  <a:gd name="f9" fmla="val 2033"/>
                  <a:gd name="f10" fmla="val 190"/>
                  <a:gd name="f11" fmla="val 1931"/>
                  <a:gd name="f12" fmla="val 151"/>
                  <a:gd name="f13" fmla="val 1818"/>
                  <a:gd name="f14" fmla="val 109"/>
                  <a:gd name="f15" fmla="val 1833"/>
                  <a:gd name="f16" fmla="val 269"/>
                  <a:gd name="f17" fmla="val 1611"/>
                  <a:gd name="f18" fmla="val 339"/>
                  <a:gd name="f19" fmla="val 1460"/>
                  <a:gd name="f20" fmla="val 387"/>
                  <a:gd name="f21" fmla="val 1305"/>
                  <a:gd name="f22" fmla="val 426"/>
                  <a:gd name="f23" fmla="val 1147"/>
                  <a:gd name="f24" fmla="val 403"/>
                  <a:gd name="f25" fmla="val 989"/>
                  <a:gd name="f26" fmla="val 381"/>
                  <a:gd name="f27" fmla="val 828"/>
                  <a:gd name="f28" fmla="val 384"/>
                  <a:gd name="f29" fmla="val 670"/>
                  <a:gd name="f30" fmla="val 405"/>
                  <a:gd name="f31" fmla="val 691"/>
                  <a:gd name="f32" fmla="val 369"/>
                  <a:gd name="f33" fmla="val 711"/>
                  <a:gd name="f34" fmla="val 334"/>
                  <a:gd name="f35" fmla="val 730"/>
                  <a:gd name="f36" fmla="val 299"/>
                  <a:gd name="f37" fmla="val 635"/>
                  <a:gd name="f38" fmla="val 216"/>
                  <a:gd name="f39" fmla="val 436"/>
                  <a:gd name="f40" fmla="val 63"/>
                  <a:gd name="f41" fmla="val 204"/>
                  <a:gd name="f42" fmla="val 168"/>
                  <a:gd name="f43" fmla="val 78"/>
                  <a:gd name="f44" fmla="val 133"/>
                  <a:gd name="f45" fmla="val 155"/>
                  <a:gd name="f46" fmla="val 102"/>
                  <a:gd name="f47" fmla="val 234"/>
                  <a:gd name="f48" fmla="val 54"/>
                  <a:gd name="f49" fmla="val 357"/>
                  <a:gd name="f50" fmla="val 25"/>
                  <a:gd name="f51" fmla="val 483"/>
                  <a:gd name="f52" fmla="val 4"/>
                  <a:gd name="f53" fmla="val 613"/>
                  <a:gd name="f54" fmla="val -7"/>
                  <a:gd name="f55" fmla="val 685"/>
                  <a:gd name="f56" fmla="val 792"/>
                  <a:gd name="f57" fmla="val 51"/>
                  <a:gd name="f58" fmla="val 846"/>
                  <a:gd name="f59" fmla="val 153"/>
                  <a:gd name="f60" fmla="val 951"/>
                  <a:gd name="f61" fmla="val 328"/>
                  <a:gd name="f62" fmla="val 911"/>
                  <a:gd name="f63" fmla="val 318"/>
                  <a:gd name="f64" fmla="val 631"/>
                  <a:gd name="f65" fmla="val 942"/>
                  <a:gd name="f66" fmla="val 1063"/>
                  <a:gd name="f67" fmla="val 809"/>
                  <a:gd name="f68" fmla="val 1191"/>
                  <a:gd name="f69" fmla="val 760"/>
                  <a:gd name="f70" fmla="val 1344"/>
                  <a:gd name="f71" fmla="val 703"/>
                  <a:gd name="f72" fmla="val 1527"/>
                  <a:gd name="f73" fmla="val 1658"/>
                  <a:gd name="f74" fmla="val 678"/>
                  <a:gd name="f75" fmla="val 1788"/>
                  <a:gd name="f76" fmla="val 744"/>
                  <a:gd name="f77" fmla="val 1889"/>
                  <a:gd name="f78" fmla="val 724"/>
                  <a:gd name="f79" fmla="val 2023"/>
                  <a:gd name="f80" fmla="val 2121"/>
                  <a:gd name="f81" fmla="val 658"/>
                  <a:gd name="f82" fmla="val 2176"/>
                  <a:gd name="f83" fmla="val 461"/>
                  <a:gd name="f84" fmla="val 2199"/>
                  <a:gd name="f85" fmla="val 358"/>
                  <a:gd name="f86" fmla="val 2206"/>
                  <a:gd name="f87" fmla="val 326"/>
                  <a:gd name="f88" fmla="val 2185"/>
                  <a:gd name="f89" fmla="val 294"/>
                  <a:gd name="f90" fmla="*/ f0 1 2201"/>
                  <a:gd name="f91" fmla="*/ f1 1 936"/>
                  <a:gd name="f92" fmla="val f2"/>
                  <a:gd name="f93" fmla="val f3"/>
                  <a:gd name="f94" fmla="val f4"/>
                  <a:gd name="f95" fmla="+- f94 0 f92"/>
                  <a:gd name="f96" fmla="+- f93 0 f92"/>
                  <a:gd name="f97" fmla="*/ f96 1 2201"/>
                  <a:gd name="f98" fmla="*/ f95 1 936"/>
                  <a:gd name="f99" fmla="*/ f92 1 f97"/>
                  <a:gd name="f100" fmla="*/ f93 1 f97"/>
                  <a:gd name="f101" fmla="*/ f92 1 f98"/>
                  <a:gd name="f102" fmla="*/ f94 1 f98"/>
                  <a:gd name="f103" fmla="*/ f99 f90 1"/>
                  <a:gd name="f104" fmla="*/ f100 f90 1"/>
                  <a:gd name="f105" fmla="*/ f102 f91 1"/>
                  <a:gd name="f106" fmla="*/ f101 f9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3" t="f106" r="f104" b="f105"/>
                <a:pathLst>
                  <a:path w="2201" h="936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2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2" y="f56"/>
                      <a:pt x="f57" y="f58"/>
                    </a:cubicBezTo>
                    <a:cubicBezTo>
                      <a:pt x="f59" y="f60"/>
                      <a:pt x="f61" y="f62"/>
                      <a:pt x="f63" y="f4"/>
                    </a:cubicBezTo>
                    <a:cubicBezTo>
                      <a:pt x="f64" y="f65"/>
                      <a:pt x="f66" y="f67"/>
                      <a:pt x="f68" y="f69"/>
                    </a:cubicBezTo>
                    <a:cubicBezTo>
                      <a:pt x="f70" y="f71"/>
                      <a:pt x="f72" y="f53"/>
                      <a:pt x="f73" y="f74"/>
                    </a:cubicBezTo>
                    <a:cubicBezTo>
                      <a:pt x="f75" y="f76"/>
                      <a:pt x="f77" y="f78"/>
                      <a:pt x="f79" y="f55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87"/>
                      <a:pt x="f88" y="f89"/>
                      <a:pt x="f5" y="f6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6607E0BB-B08C-3D36-E6E5-3DB67AF46D6C}"/>
                  </a:ext>
                </a:extLst>
              </p:cNvPr>
              <p:cNvSpPr/>
              <p:nvPr/>
            </p:nvSpPr>
            <p:spPr>
              <a:xfrm>
                <a:off x="8377331" y="4700807"/>
                <a:ext cx="2560500" cy="117008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058"/>
                  <a:gd name="f4" fmla="val 941"/>
                  <a:gd name="f5" fmla="val 1252"/>
                  <a:gd name="f6" fmla="val 603"/>
                  <a:gd name="f7" fmla="val 1121"/>
                  <a:gd name="f8" fmla="val 634"/>
                  <a:gd name="f9" fmla="val 996"/>
                  <a:gd name="f10" fmla="val 685"/>
                  <a:gd name="f11" fmla="val 863"/>
                  <a:gd name="f12" fmla="val 711"/>
                  <a:gd name="f13" fmla="val 705"/>
                  <a:gd name="f14" fmla="val 742"/>
                  <a:gd name="f15" fmla="val 542"/>
                  <a:gd name="f16" fmla="val 736"/>
                  <a:gd name="f17" fmla="val 380"/>
                  <a:gd name="f18" fmla="val 729"/>
                  <a:gd name="f19" fmla="val 354"/>
                  <a:gd name="f20" fmla="val 728"/>
                  <a:gd name="f21" fmla="val 327"/>
                  <a:gd name="f22" fmla="val 726"/>
                  <a:gd name="f23" fmla="val 302"/>
                  <a:gd name="f24" fmla="val 721"/>
                  <a:gd name="f25" fmla="val 272"/>
                  <a:gd name="f26" fmla="val 714"/>
                  <a:gd name="f27" fmla="val 241"/>
                  <a:gd name="f28" fmla="val 701"/>
                  <a:gd name="f29" fmla="val 221"/>
                  <a:gd name="f30" fmla="val 676"/>
                  <a:gd name="f31" fmla="val 194"/>
                  <a:gd name="f32" fmla="val 642"/>
                  <a:gd name="f33" fmla="val 189"/>
                  <a:gd name="f34" fmla="val 595"/>
                  <a:gd name="f35" fmla="val 195"/>
                  <a:gd name="f36" fmla="val 554"/>
                  <a:gd name="f37" fmla="val 201"/>
                  <a:gd name="f38" fmla="val 510"/>
                  <a:gd name="f39" fmla="val 218"/>
                  <a:gd name="f40" fmla="val 467"/>
                  <a:gd name="f41" fmla="val 232"/>
                  <a:gd name="f42" fmla="val 425"/>
                  <a:gd name="f43" fmla="val 271"/>
                  <a:gd name="f44" fmla="val 321"/>
                  <a:gd name="f45" fmla="val 182"/>
                  <a:gd name="f46" fmla="val 377"/>
                  <a:gd name="f47" fmla="val 65"/>
                  <a:gd name="f48" fmla="val 322"/>
                  <a:gd name="f49" fmla="val 39"/>
                  <a:gd name="f50" fmla="val 264"/>
                  <a:gd name="f51" fmla="val 17"/>
                  <a:gd name="f52" fmla="val 203"/>
                  <a:gd name="f53" fmla="val 167"/>
                  <a:gd name="f54" fmla="val 76"/>
                  <a:gd name="f55" fmla="val 132"/>
                  <a:gd name="f56" fmla="val 152"/>
                  <a:gd name="f57" fmla="val 102"/>
                  <a:gd name="f58" fmla="val 231"/>
                  <a:gd name="f59" fmla="val 323"/>
                  <a:gd name="f60" fmla="val 419"/>
                  <a:gd name="f61" fmla="val 19"/>
                  <a:gd name="f62" fmla="val 517"/>
                  <a:gd name="f63" fmla="val 610"/>
                  <a:gd name="f64" fmla="val -16"/>
                  <a:gd name="f65" fmla="val 712"/>
                  <a:gd name="f66" fmla="val 27"/>
                  <a:gd name="f67" fmla="val 801"/>
                  <a:gd name="f68" fmla="val 125"/>
                  <a:gd name="f69" fmla="val 1007"/>
                  <a:gd name="f70" fmla="val 454"/>
                  <a:gd name="f71" fmla="val 934"/>
                  <a:gd name="f72" fmla="val 629"/>
                  <a:gd name="f73" fmla="val 904"/>
                  <a:gd name="f74" fmla="val 781"/>
                  <a:gd name="f75" fmla="val 879"/>
                  <a:gd name="f76" fmla="val 931"/>
                  <a:gd name="f77" fmla="val 842"/>
                  <a:gd name="f78" fmla="val 1077"/>
                  <a:gd name="f79" fmla="val 796"/>
                  <a:gd name="f80" fmla="val 1114"/>
                  <a:gd name="f81" fmla="val 785"/>
                  <a:gd name="f82" fmla="val 1153"/>
                  <a:gd name="f83" fmla="val 772"/>
                  <a:gd name="f84" fmla="val 1190"/>
                  <a:gd name="f85" fmla="val 758"/>
                  <a:gd name="f86" fmla="val 1342"/>
                  <a:gd name="f87" fmla="val 1525"/>
                  <a:gd name="f88" fmla="val 611"/>
                  <a:gd name="f89" fmla="val 1656"/>
                  <a:gd name="f90" fmla="val 677"/>
                  <a:gd name="f91" fmla="val 1787"/>
                  <a:gd name="f92" fmla="val 743"/>
                  <a:gd name="f93" fmla="val 1887"/>
                  <a:gd name="f94" fmla="val 723"/>
                  <a:gd name="f95" fmla="val 2021"/>
                  <a:gd name="f96" fmla="val 2035"/>
                  <a:gd name="f97" fmla="val 681"/>
                  <a:gd name="f98" fmla="val 2047"/>
                  <a:gd name="f99" fmla="val 675"/>
                  <a:gd name="f100" fmla="val 665"/>
                  <a:gd name="f101" fmla="val 1797"/>
                  <a:gd name="f102" fmla="val 585"/>
                  <a:gd name="f103" fmla="val 541"/>
                  <a:gd name="f104" fmla="*/ f0 1 2058"/>
                  <a:gd name="f105" fmla="*/ f1 1 941"/>
                  <a:gd name="f106" fmla="val f2"/>
                  <a:gd name="f107" fmla="val f3"/>
                  <a:gd name="f108" fmla="val f4"/>
                  <a:gd name="f109" fmla="+- f108 0 f106"/>
                  <a:gd name="f110" fmla="+- f107 0 f106"/>
                  <a:gd name="f111" fmla="*/ f110 1 2058"/>
                  <a:gd name="f112" fmla="*/ f109 1 941"/>
                  <a:gd name="f113" fmla="*/ f106 1 f111"/>
                  <a:gd name="f114" fmla="*/ f107 1 f111"/>
                  <a:gd name="f115" fmla="*/ f106 1 f112"/>
                  <a:gd name="f116" fmla="*/ f108 1 f112"/>
                  <a:gd name="f117" fmla="*/ f113 f104 1"/>
                  <a:gd name="f118" fmla="*/ f114 f104 1"/>
                  <a:gd name="f119" fmla="*/ f116 f105 1"/>
                  <a:gd name="f120" fmla="*/ f115 f10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7" t="f120" r="f118" b="f119"/>
                <a:pathLst>
                  <a:path w="2058" h="941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2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2"/>
                    </a:cubicBezTo>
                    <a:cubicBezTo>
                      <a:pt x="f53" y="f54"/>
                      <a:pt x="f55" y="f56"/>
                      <a:pt x="f57" y="f58"/>
                    </a:cubicBezTo>
                    <a:cubicBezTo>
                      <a:pt x="f47" y="f59"/>
                      <a:pt x="f49" y="f60"/>
                      <a:pt x="f61" y="f62"/>
                    </a:cubicBezTo>
                    <a:cubicBezTo>
                      <a:pt x="f2" y="f63"/>
                      <a:pt x="f64" y="f65"/>
                      <a:pt x="f66" y="f67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6" y="f77"/>
                      <a:pt x="f78" y="f79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28"/>
                      <a:pt x="f87" y="f88"/>
                      <a:pt x="f89" y="f90"/>
                    </a:cubicBezTo>
                    <a:cubicBezTo>
                      <a:pt x="f91" y="f92"/>
                      <a:pt x="f93" y="f94"/>
                      <a:pt x="f95" y="f10"/>
                    </a:cubicBezTo>
                    <a:cubicBezTo>
                      <a:pt x="f96" y="f97"/>
                      <a:pt x="f98" y="f99"/>
                      <a:pt x="f3" y="f100"/>
                    </a:cubicBezTo>
                    <a:cubicBezTo>
                      <a:pt x="f101" y="f102"/>
                      <a:pt x="f87" y="f103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2ED1566C-796C-53DE-9C2E-AFBE6EDB668B}"/>
                  </a:ext>
                </a:extLst>
              </p:cNvPr>
              <p:cNvSpPr/>
              <p:nvPr/>
            </p:nvSpPr>
            <p:spPr>
              <a:xfrm>
                <a:off x="8367373" y="4689601"/>
                <a:ext cx="926112" cy="115515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45"/>
                  <a:gd name="f4" fmla="val 929"/>
                  <a:gd name="f5" fmla="val 163"/>
                  <a:gd name="f6" fmla="val 162"/>
                  <a:gd name="f7" fmla="val 126"/>
                  <a:gd name="f8" fmla="val 920"/>
                  <a:gd name="f9" fmla="val 94"/>
                  <a:gd name="f10" fmla="val 899"/>
                  <a:gd name="f11" fmla="val 54"/>
                  <a:gd name="f12" fmla="val 858"/>
                  <a:gd name="f13" fmla="val 20"/>
                  <a:gd name="f14" fmla="val 821"/>
                  <a:gd name="f15" fmla="val 757"/>
                  <a:gd name="f16" fmla="val 680"/>
                  <a:gd name="f17" fmla="val 660"/>
                  <a:gd name="f18" fmla="val 2"/>
                  <a:gd name="f19" fmla="val 639"/>
                  <a:gd name="f20" fmla="val 5"/>
                  <a:gd name="f21" fmla="val 621"/>
                  <a:gd name="f22" fmla="val 28"/>
                  <a:gd name="f23" fmla="val 472"/>
                  <a:gd name="f24" fmla="val 59"/>
                  <a:gd name="f25" fmla="val 351"/>
                  <a:gd name="f26" fmla="val 103"/>
                  <a:gd name="f27" fmla="val 240"/>
                  <a:gd name="f28" fmla="val 132"/>
                  <a:gd name="f29" fmla="val 166"/>
                  <a:gd name="f30" fmla="val 89"/>
                  <a:gd name="f31" fmla="val 206"/>
                  <a:gd name="f32" fmla="val 210"/>
                  <a:gd name="f33" fmla="val 213"/>
                  <a:gd name="f34" fmla="val 447"/>
                  <a:gd name="f35" fmla="val 63"/>
                  <a:gd name="f36" fmla="val 645"/>
                  <a:gd name="f37" fmla="val 216"/>
                  <a:gd name="f38" fmla="val 743"/>
                  <a:gd name="f39" fmla="val 301"/>
                  <a:gd name="f40" fmla="val 746"/>
                  <a:gd name="f41" fmla="val 302"/>
                  <a:gd name="f42" fmla="val 307"/>
                  <a:gd name="f43" fmla="val 744"/>
                  <a:gd name="f44" fmla="val 309"/>
                  <a:gd name="f45" fmla="val 738"/>
                  <a:gd name="f46" fmla="val 322"/>
                  <a:gd name="f47" fmla="val 731"/>
                  <a:gd name="f48" fmla="val 335"/>
                  <a:gd name="f49" fmla="val 723"/>
                  <a:gd name="f50" fmla="val 348"/>
                  <a:gd name="f51" fmla="val 712"/>
                  <a:gd name="f52" fmla="val 370"/>
                  <a:gd name="f53" fmla="val 699"/>
                  <a:gd name="f54" fmla="val 393"/>
                  <a:gd name="f55" fmla="val 687"/>
                  <a:gd name="f56" fmla="val 413"/>
                  <a:gd name="f57" fmla="val 685"/>
                  <a:gd name="f58" fmla="val 416"/>
                  <a:gd name="f59" fmla="val 418"/>
                  <a:gd name="f60" fmla="val 677"/>
                  <a:gd name="f61" fmla="val 415"/>
                  <a:gd name="f62" fmla="val 673"/>
                  <a:gd name="f63" fmla="val 409"/>
                  <a:gd name="f64" fmla="val 675"/>
                  <a:gd name="f65" fmla="val 406"/>
                  <a:gd name="f66" fmla="val 686"/>
                  <a:gd name="f67" fmla="val 385"/>
                  <a:gd name="f68" fmla="val 363"/>
                  <a:gd name="f69" fmla="val 341"/>
                  <a:gd name="f70" fmla="val 717"/>
                  <a:gd name="f71" fmla="val 329"/>
                  <a:gd name="f72" fmla="val 318"/>
                  <a:gd name="f73" fmla="val 730"/>
                  <a:gd name="f74" fmla="val 308"/>
                  <a:gd name="f75" fmla="val 632"/>
                  <a:gd name="f76" fmla="val 224"/>
                  <a:gd name="f77" fmla="val 441"/>
                  <a:gd name="f78" fmla="val 78"/>
                  <a:gd name="f79" fmla="val 16"/>
                  <a:gd name="f80" fmla="val 177"/>
                  <a:gd name="f81" fmla="val 98"/>
                  <a:gd name="f82" fmla="val 145"/>
                  <a:gd name="f83" fmla="val 173"/>
                  <a:gd name="f84" fmla="val 117"/>
                  <a:gd name="f85" fmla="val 245"/>
                  <a:gd name="f86" fmla="val 73"/>
                  <a:gd name="f87" fmla="val 355"/>
                  <a:gd name="f88" fmla="val 42"/>
                  <a:gd name="f89" fmla="val 476"/>
                  <a:gd name="f90" fmla="val 19"/>
                  <a:gd name="f91" fmla="val 623"/>
                  <a:gd name="f92" fmla="val 641"/>
                  <a:gd name="f93" fmla="val 15"/>
                  <a:gd name="f94" fmla="val 14"/>
                  <a:gd name="f95" fmla="val 754"/>
                  <a:gd name="f96" fmla="val 33"/>
                  <a:gd name="f97" fmla="val 815"/>
                  <a:gd name="f98" fmla="val 65"/>
                  <a:gd name="f99" fmla="val 848"/>
                  <a:gd name="f100" fmla="val 102"/>
                  <a:gd name="f101" fmla="val 887"/>
                  <a:gd name="f102" fmla="val 906"/>
                  <a:gd name="f103" fmla="val 165"/>
                  <a:gd name="f104" fmla="val 915"/>
                  <a:gd name="f105" fmla="val 169"/>
                  <a:gd name="f106" fmla="val 916"/>
                  <a:gd name="f107" fmla="val 172"/>
                  <a:gd name="f108" fmla="val 171"/>
                  <a:gd name="f109" fmla="val 924"/>
                  <a:gd name="f110" fmla="val 170"/>
                  <a:gd name="f111" fmla="val 927"/>
                  <a:gd name="f112" fmla="val 167"/>
                  <a:gd name="f113" fmla="*/ f0 1 745"/>
                  <a:gd name="f114" fmla="*/ f1 1 929"/>
                  <a:gd name="f115" fmla="val f2"/>
                  <a:gd name="f116" fmla="val f3"/>
                  <a:gd name="f117" fmla="val f4"/>
                  <a:gd name="f118" fmla="+- f117 0 f115"/>
                  <a:gd name="f119" fmla="+- f116 0 f115"/>
                  <a:gd name="f120" fmla="*/ f119 1 745"/>
                  <a:gd name="f121" fmla="*/ f118 1 929"/>
                  <a:gd name="f122" fmla="*/ f115 1 f120"/>
                  <a:gd name="f123" fmla="*/ f116 1 f120"/>
                  <a:gd name="f124" fmla="*/ f115 1 f121"/>
                  <a:gd name="f125" fmla="*/ f117 1 f121"/>
                  <a:gd name="f126" fmla="*/ f122 f113 1"/>
                  <a:gd name="f127" fmla="*/ f123 f113 1"/>
                  <a:gd name="f128" fmla="*/ f125 f114 1"/>
                  <a:gd name="f129" fmla="*/ f124 f1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6" t="f129" r="f127" b="f128"/>
                <a:pathLst>
                  <a:path w="745" h="929">
                    <a:moveTo>
                      <a:pt x="f5" y="f4"/>
                    </a:moveTo>
                    <a:lnTo>
                      <a:pt x="f6" y="f4"/>
                    </a:ln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2" y="f15"/>
                      <a:pt x="f2" y="f16"/>
                    </a:cubicBezTo>
                    <a:cubicBezTo>
                      <a:pt x="f2" y="f17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26" y="f27"/>
                    </a:cubicBezTo>
                    <a:cubicBezTo>
                      <a:pt x="f28" y="f29"/>
                      <a:pt x="f29" y="f30"/>
                      <a:pt x="f31" y="f20"/>
                    </a:cubicBezTo>
                    <a:cubicBezTo>
                      <a:pt x="f31" y="f18"/>
                      <a:pt x="f32" y="f2"/>
                      <a:pt x="f33" y="f2"/>
                    </a:cubicBezTo>
                    <a:cubicBezTo>
                      <a:pt x="f34" y="f35"/>
                      <a:pt x="f36" y="f37"/>
                      <a:pt x="f38" y="f39"/>
                    </a:cubicBezTo>
                    <a:cubicBezTo>
                      <a:pt x="f40" y="f41"/>
                      <a:pt x="f40" y="f42"/>
                      <a:pt x="f43" y="f44"/>
                    </a:cubicBezTo>
                    <a:cubicBezTo>
                      <a:pt x="f45" y="f46"/>
                      <a:pt x="f47" y="f48"/>
                      <a:pt x="f49" y="f50"/>
                    </a:cubicBez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8"/>
                      <a:pt x="f16" y="f59"/>
                      <a:pt x="f60" y="f61"/>
                    </a:cubicBezTo>
                    <a:cubicBezTo>
                      <a:pt x="f62" y="f56"/>
                      <a:pt x="f62" y="f63"/>
                      <a:pt x="f64" y="f65"/>
                    </a:cubicBezTo>
                    <a:cubicBezTo>
                      <a:pt x="f66" y="f67"/>
                      <a:pt x="f53" y="f68"/>
                      <a:pt x="f51" y="f69"/>
                    </a:cubicBezTo>
                    <a:cubicBezTo>
                      <a:pt x="f70" y="f71"/>
                      <a:pt x="f49" y="f72"/>
                      <a:pt x="f73" y="f74"/>
                    </a:cubicBezTo>
                    <a:cubicBezTo>
                      <a:pt x="f75" y="f76"/>
                      <a:pt x="f77" y="f78"/>
                      <a:pt x="f37" y="f79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87"/>
                      <a:pt x="f88" y="f89"/>
                      <a:pt x="f90" y="f91"/>
                    </a:cubicBezTo>
                    <a:cubicBezTo>
                      <a:pt x="f79" y="f92"/>
                      <a:pt x="f93" y="f17"/>
                      <a:pt x="f93" y="f16"/>
                    </a:cubicBezTo>
                    <a:cubicBezTo>
                      <a:pt x="f94" y="f95"/>
                      <a:pt x="f96" y="f97"/>
                      <a:pt x="f98" y="f99"/>
                    </a:cubicBezTo>
                    <a:cubicBezTo>
                      <a:pt x="f100" y="f101"/>
                      <a:pt x="f28" y="f102"/>
                      <a:pt x="f103" y="f104"/>
                    </a:cubicBezTo>
                    <a:cubicBezTo>
                      <a:pt x="f105" y="f106"/>
                      <a:pt x="f107" y="f8"/>
                      <a:pt x="f108" y="f109"/>
                    </a:cubicBezTo>
                    <a:cubicBezTo>
                      <a:pt x="f110" y="f111"/>
                      <a:pt x="f112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AD74F5F-505F-64B2-0954-4AD4CCCACFFA}"/>
                  </a:ext>
                </a:extLst>
              </p:cNvPr>
              <p:cNvSpPr/>
              <p:nvPr/>
            </p:nvSpPr>
            <p:spPr>
              <a:xfrm>
                <a:off x="8419653" y="4867607"/>
                <a:ext cx="2704893" cy="10020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74"/>
                  <a:gd name="f4" fmla="val 806"/>
                  <a:gd name="f5" fmla="val 306"/>
                  <a:gd name="f6" fmla="val 239"/>
                  <a:gd name="f7" fmla="val 177"/>
                  <a:gd name="f8" fmla="val 800"/>
                  <a:gd name="f9" fmla="val 124"/>
                  <a:gd name="f10" fmla="val 787"/>
                  <a:gd name="f11" fmla="val 60"/>
                  <a:gd name="f12" fmla="val 770"/>
                  <a:gd name="f13" fmla="val 31"/>
                  <a:gd name="f14" fmla="val 736"/>
                  <a:gd name="f15" fmla="val 8"/>
                  <a:gd name="f16" fmla="val 708"/>
                  <a:gd name="f17" fmla="val 2"/>
                  <a:gd name="f18" fmla="val 701"/>
                  <a:gd name="f19" fmla="val -1"/>
                  <a:gd name="f20" fmla="val 698"/>
                  <a:gd name="f21" fmla="val 694"/>
                  <a:gd name="f22" fmla="val 3"/>
                  <a:gd name="f23" fmla="val 691"/>
                  <a:gd name="f24" fmla="val 6"/>
                  <a:gd name="f25" fmla="val 688"/>
                  <a:gd name="f26" fmla="val 10"/>
                  <a:gd name="f27" fmla="val 13"/>
                  <a:gd name="f28" fmla="val 692"/>
                  <a:gd name="f29" fmla="val 19"/>
                  <a:gd name="f30" fmla="val 699"/>
                  <a:gd name="f31" fmla="val 40"/>
                  <a:gd name="f32" fmla="val 725"/>
                  <a:gd name="f33" fmla="val 67"/>
                  <a:gd name="f34" fmla="val 757"/>
                  <a:gd name="f35" fmla="val 127"/>
                  <a:gd name="f36" fmla="val 773"/>
                  <a:gd name="f37" fmla="val 433"/>
                  <a:gd name="f38" fmla="val 850"/>
                  <a:gd name="f39" fmla="val 1015"/>
                  <a:gd name="f40" fmla="val 670"/>
                  <a:gd name="f41" fmla="val 1155"/>
                  <a:gd name="f42" fmla="val 617"/>
                  <a:gd name="f43" fmla="val 1174"/>
                  <a:gd name="f44" fmla="val 610"/>
                  <a:gd name="f45" fmla="val 1195"/>
                  <a:gd name="f46" fmla="val 602"/>
                  <a:gd name="f47" fmla="val 1215"/>
                  <a:gd name="f48" fmla="val 593"/>
                  <a:gd name="f49" fmla="val 1353"/>
                  <a:gd name="f50" fmla="val 539"/>
                  <a:gd name="f51" fmla="val 1510"/>
                  <a:gd name="f52" fmla="val 477"/>
                  <a:gd name="f53" fmla="val 1626"/>
                  <a:gd name="f54" fmla="val 536"/>
                  <a:gd name="f55" fmla="val 1756"/>
                  <a:gd name="f56" fmla="val 600"/>
                  <a:gd name="f57" fmla="val 1858"/>
                  <a:gd name="f58" fmla="val 578"/>
                  <a:gd name="f59" fmla="val 1986"/>
                  <a:gd name="f60" fmla="val 541"/>
                  <a:gd name="f61" fmla="val 2084"/>
                  <a:gd name="f62" fmla="val 514"/>
                  <a:gd name="f63" fmla="val 2139"/>
                  <a:gd name="f64" fmla="val 307"/>
                  <a:gd name="f65" fmla="val 2158"/>
                  <a:gd name="f66" fmla="val 219"/>
                  <a:gd name="f67" fmla="val 2161"/>
                  <a:gd name="f68" fmla="val 205"/>
                  <a:gd name="f69" fmla="val 191"/>
                  <a:gd name="f70" fmla="val 2150"/>
                  <a:gd name="f71" fmla="val 179"/>
                  <a:gd name="f72" fmla="val 2142"/>
                  <a:gd name="f73" fmla="val 169"/>
                  <a:gd name="f74" fmla="val 2132"/>
                  <a:gd name="f75" fmla="val 163"/>
                  <a:gd name="f76" fmla="val 2120"/>
                  <a:gd name="f77" fmla="val 162"/>
                  <a:gd name="f78" fmla="val 2012"/>
                  <a:gd name="f79" fmla="val 153"/>
                  <a:gd name="f80" fmla="val 1987"/>
                  <a:gd name="f81" fmla="val 117"/>
                  <a:gd name="f82" fmla="val 1964"/>
                  <a:gd name="f83" fmla="val 81"/>
                  <a:gd name="f84" fmla="val 1949"/>
                  <a:gd name="f85" fmla="val 58"/>
                  <a:gd name="f86" fmla="val 1934"/>
                  <a:gd name="f87" fmla="val 36"/>
                  <a:gd name="f88" fmla="val 1895"/>
                  <a:gd name="f89" fmla="val 21"/>
                  <a:gd name="f90" fmla="val 1844"/>
                  <a:gd name="f91" fmla="val 1821"/>
                  <a:gd name="f92" fmla="val 27"/>
                  <a:gd name="f93" fmla="val 1785"/>
                  <a:gd name="f94" fmla="val 68"/>
                  <a:gd name="f95" fmla="val 1747"/>
                  <a:gd name="f96" fmla="val 112"/>
                  <a:gd name="f97" fmla="val 1694"/>
                  <a:gd name="f98" fmla="val 172"/>
                  <a:gd name="f99" fmla="val 1580"/>
                  <a:gd name="f100" fmla="val 208"/>
                  <a:gd name="f101" fmla="val 1439"/>
                  <a:gd name="f102" fmla="val 252"/>
                  <a:gd name="f103" fmla="val 1277"/>
                  <a:gd name="f104" fmla="val 297"/>
                  <a:gd name="f105" fmla="val 1112"/>
                  <a:gd name="f106" fmla="val 273"/>
                  <a:gd name="f107" fmla="val 903"/>
                  <a:gd name="f108" fmla="val 243"/>
                  <a:gd name="f109" fmla="val 674"/>
                  <a:gd name="f110" fmla="val 257"/>
                  <a:gd name="f111" fmla="val 412"/>
                  <a:gd name="f112" fmla="val 314"/>
                  <a:gd name="f113" fmla="val 408"/>
                  <a:gd name="f114" fmla="val 315"/>
                  <a:gd name="f115" fmla="val 405"/>
                  <a:gd name="f116" fmla="val 312"/>
                  <a:gd name="f117" fmla="val 404"/>
                  <a:gd name="f118" fmla="val 308"/>
                  <a:gd name="f119" fmla="val 403"/>
                  <a:gd name="f120" fmla="val 305"/>
                  <a:gd name="f121" fmla="val 301"/>
                  <a:gd name="f122" fmla="val 409"/>
                  <a:gd name="f123" fmla="val 300"/>
                  <a:gd name="f124" fmla="val 673"/>
                  <a:gd name="f125" fmla="val 242"/>
                  <a:gd name="f126" fmla="val 229"/>
                  <a:gd name="f127" fmla="val 1113"/>
                  <a:gd name="f128" fmla="val 259"/>
                  <a:gd name="f129" fmla="val 1276"/>
                  <a:gd name="f130" fmla="val 282"/>
                  <a:gd name="f131" fmla="val 1437"/>
                  <a:gd name="f132" fmla="val 238"/>
                  <a:gd name="f133" fmla="val 1575"/>
                  <a:gd name="f134" fmla="val 195"/>
                  <a:gd name="f135" fmla="val 1685"/>
                  <a:gd name="f136" fmla="val 160"/>
                  <a:gd name="f137" fmla="val 1737"/>
                  <a:gd name="f138" fmla="val 102"/>
                  <a:gd name="f139" fmla="val 1774"/>
                  <a:gd name="f140" fmla="val 59"/>
                  <a:gd name="f141" fmla="val 1812"/>
                  <a:gd name="f142" fmla="val 16"/>
                  <a:gd name="f143" fmla="val 1839"/>
                  <a:gd name="f144" fmla="val -15"/>
                  <a:gd name="f145" fmla="val 1899"/>
                  <a:gd name="f146" fmla="val 7"/>
                  <a:gd name="f147" fmla="val 1943"/>
                  <a:gd name="f148" fmla="val 23"/>
                  <a:gd name="f149" fmla="val 1960"/>
                  <a:gd name="f150" fmla="val 49"/>
                  <a:gd name="f151" fmla="val 1976"/>
                  <a:gd name="f152" fmla="val 73"/>
                  <a:gd name="f153" fmla="val 1999"/>
                  <a:gd name="f154" fmla="val 107"/>
                  <a:gd name="f155" fmla="val 2020"/>
                  <a:gd name="f156" fmla="val 139"/>
                  <a:gd name="f157" fmla="val 2121"/>
                  <a:gd name="f158" fmla="val 147"/>
                  <a:gd name="f159" fmla="val 2137"/>
                  <a:gd name="f160" fmla="val 149"/>
                  <a:gd name="f161" fmla="val 2152"/>
                  <a:gd name="f162" fmla="val 157"/>
                  <a:gd name="f163" fmla="val 2162"/>
                  <a:gd name="f164" fmla="val 171"/>
                  <a:gd name="f165" fmla="val 2172"/>
                  <a:gd name="f166" fmla="val 185"/>
                  <a:gd name="f167" fmla="val 2177"/>
                  <a:gd name="f168" fmla="val 204"/>
                  <a:gd name="f169" fmla="val 221"/>
                  <a:gd name="f170" fmla="val 2147"/>
                  <a:gd name="f171" fmla="val 334"/>
                  <a:gd name="f172" fmla="val 2091"/>
                  <a:gd name="f173" fmla="val 527"/>
                  <a:gd name="f174" fmla="val 1991"/>
                  <a:gd name="f175" fmla="val 555"/>
                  <a:gd name="f176" fmla="val 594"/>
                  <a:gd name="f177" fmla="val 1754"/>
                  <a:gd name="f178" fmla="val 615"/>
                  <a:gd name="f179" fmla="val 1620"/>
                  <a:gd name="f180" fmla="val 548"/>
                  <a:gd name="f181" fmla="val 1509"/>
                  <a:gd name="f182" fmla="val 493"/>
                  <a:gd name="f183" fmla="val 1356"/>
                  <a:gd name="f184" fmla="val 553"/>
                  <a:gd name="f185" fmla="val 1221"/>
                  <a:gd name="f186" fmla="val 607"/>
                  <a:gd name="f187" fmla="val 1200"/>
                  <a:gd name="f188" fmla="val 614"/>
                  <a:gd name="f189" fmla="val 1180"/>
                  <a:gd name="f190" fmla="val 622"/>
                  <a:gd name="f191" fmla="val 1160"/>
                  <a:gd name="f192" fmla="val 630"/>
                  <a:gd name="f193" fmla="val 1044"/>
                  <a:gd name="f194" fmla="val 623"/>
                  <a:gd name="f195" fmla="*/ f0 1 2174"/>
                  <a:gd name="f196" fmla="*/ f1 1 806"/>
                  <a:gd name="f197" fmla="val f2"/>
                  <a:gd name="f198" fmla="val f3"/>
                  <a:gd name="f199" fmla="val f4"/>
                  <a:gd name="f200" fmla="+- f199 0 f197"/>
                  <a:gd name="f201" fmla="+- f198 0 f197"/>
                  <a:gd name="f202" fmla="*/ f201 1 2174"/>
                  <a:gd name="f203" fmla="*/ f200 1 806"/>
                  <a:gd name="f204" fmla="*/ f197 1 f202"/>
                  <a:gd name="f205" fmla="*/ f198 1 f202"/>
                  <a:gd name="f206" fmla="*/ f197 1 f203"/>
                  <a:gd name="f207" fmla="*/ f199 1 f203"/>
                  <a:gd name="f208" fmla="*/ f204 f195 1"/>
                  <a:gd name="f209" fmla="*/ f205 f195 1"/>
                  <a:gd name="f210" fmla="*/ f207 f196 1"/>
                  <a:gd name="f211" fmla="*/ f206 f19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8" t="f211" r="f209" b="f210"/>
                <a:pathLst>
                  <a:path w="2174" h="806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lnTo>
                      <a:pt x="f17" y="f18"/>
                    </a:lnTo>
                    <a:cubicBezTo>
                      <a:pt x="f19" y="f20"/>
                      <a:pt x="f19" y="f21"/>
                      <a:pt x="f22" y="f23"/>
                    </a:cubicBezTo>
                    <a:cubicBezTo>
                      <a:pt x="f24" y="f25"/>
                      <a:pt x="f26" y="f25"/>
                      <a:pt x="f27" y="f28"/>
                    </a:cubicBezTo>
                    <a:lnTo>
                      <a:pt x="f29" y="f30"/>
                    </a:ln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65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2" y="f83"/>
                    </a:cubicBezTo>
                    <a:cubicBezTo>
                      <a:pt x="f84" y="f85"/>
                      <a:pt x="f86" y="f87"/>
                      <a:pt x="f88" y="f89"/>
                    </a:cubicBezTo>
                    <a:cubicBezTo>
                      <a:pt x="f90" y="f17"/>
                      <a:pt x="f91" y="f92"/>
                      <a:pt x="f93" y="f94"/>
                    </a:cubicBezTo>
                    <a:cubicBezTo>
                      <a:pt x="f95" y="f96"/>
                      <a:pt x="f97" y="f98"/>
                      <a:pt x="f99" y="f100"/>
                    </a:cubicBezTo>
                    <a:cubicBezTo>
                      <a:pt x="f101" y="f102"/>
                      <a:pt x="f103" y="f104"/>
                      <a:pt x="f105" y="f106"/>
                    </a:cubicBezTo>
                    <a:cubicBezTo>
                      <a:pt x="f107" y="f108"/>
                      <a:pt x="f109" y="f110"/>
                      <a:pt x="f111" y="f112"/>
                    </a:cubicBezTo>
                    <a:cubicBezTo>
                      <a:pt x="f113" y="f114"/>
                      <a:pt x="f115" y="f116"/>
                      <a:pt x="f117" y="f118"/>
                    </a:cubicBezTo>
                    <a:cubicBezTo>
                      <a:pt x="f119" y="f120"/>
                      <a:pt x="f115" y="f121"/>
                      <a:pt x="f122" y="f123"/>
                    </a:cubicBezTo>
                    <a:cubicBezTo>
                      <a:pt x="f124" y="f125"/>
                      <a:pt x="f107" y="f126"/>
                      <a:pt x="f127" y="f128"/>
                    </a:cubicBezTo>
                    <a:cubicBezTo>
                      <a:pt x="f129" y="f130"/>
                      <a:pt x="f131" y="f132"/>
                      <a:pt x="f133" y="f134"/>
                    </a:cubicBezTo>
                    <a:cubicBezTo>
                      <a:pt x="f135" y="f136"/>
                      <a:pt x="f137" y="f138"/>
                      <a:pt x="f139" y="f140"/>
                    </a:cubicBezTo>
                    <a:cubicBezTo>
                      <a:pt x="f141" y="f142"/>
                      <a:pt x="f143" y="f144"/>
                      <a:pt x="f145" y="f146"/>
                    </a:cubicBezTo>
                    <a:cubicBezTo>
                      <a:pt x="f147" y="f148"/>
                      <a:pt x="f149" y="f150"/>
                      <a:pt x="f151" y="f152"/>
                    </a:cubicBezTo>
                    <a:cubicBezTo>
                      <a:pt x="f153" y="f154"/>
                      <a:pt x="f155" y="f156"/>
                      <a:pt x="f157" y="f158"/>
                    </a:cubicBezTo>
                    <a:cubicBezTo>
                      <a:pt x="f159" y="f160"/>
                      <a:pt x="f161" y="f162"/>
                      <a:pt x="f163" y="f164"/>
                    </a:cubicBezTo>
                    <a:cubicBezTo>
                      <a:pt x="f165" y="f166"/>
                      <a:pt x="f167" y="f168"/>
                      <a:pt x="f165" y="f169"/>
                    </a:cubicBezTo>
                    <a:cubicBezTo>
                      <a:pt x="f170" y="f171"/>
                      <a:pt x="f172" y="f173"/>
                      <a:pt x="f174" y="f175"/>
                    </a:cubicBezTo>
                    <a:cubicBezTo>
                      <a:pt x="f57" y="f176"/>
                      <a:pt x="f177" y="f178"/>
                      <a:pt x="f179" y="f180"/>
                    </a:cubicBezTo>
                    <a:cubicBezTo>
                      <a:pt x="f181" y="f182"/>
                      <a:pt x="f183" y="f184"/>
                      <a:pt x="f185" y="f186"/>
                    </a:cubicBezTo>
                    <a:cubicBezTo>
                      <a:pt x="f187" y="f188"/>
                      <a:pt x="f189" y="f190"/>
                      <a:pt x="f191" y="f192"/>
                    </a:cubicBezTo>
                    <a:cubicBezTo>
                      <a:pt x="f193" y="f109"/>
                      <a:pt x="f194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F9374D10-C865-EBC2-EA34-400CFD55F225}"/>
                  </a:ext>
                </a:extLst>
              </p:cNvPr>
              <p:cNvSpPr/>
              <p:nvPr/>
            </p:nvSpPr>
            <p:spPr>
              <a:xfrm>
                <a:off x="8547865" y="4698314"/>
                <a:ext cx="736906" cy="38961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93"/>
                  <a:gd name="f4" fmla="val 314"/>
                  <a:gd name="f5" fmla="val 299"/>
                  <a:gd name="f6" fmla="val 498"/>
                  <a:gd name="f7" fmla="val 216"/>
                  <a:gd name="f8" fmla="val 63"/>
                  <a:gd name="f9" fmla="val 67"/>
                  <a:gd name="f10" fmla="val 44"/>
                  <a:gd name="f11" fmla="val 50"/>
                  <a:gd name="f12" fmla="val 22"/>
                  <a:gd name="f13" fmla="val 98"/>
                  <a:gd name="f14" fmla="val 147"/>
                  <a:gd name="f15" fmla="val 209"/>
                  <a:gd name="f16" fmla="val 143"/>
                  <a:gd name="f17" fmla="val 450"/>
                  <a:gd name="f18" fmla="val 246"/>
                  <a:gd name="f19" fmla="val 585"/>
                  <a:gd name="f20" fmla="val 588"/>
                  <a:gd name="f21" fmla="val 308"/>
                  <a:gd name="f22" fmla="val 591"/>
                  <a:gd name="f23" fmla="val 304"/>
                  <a:gd name="f24" fmla="*/ f0 1 593"/>
                  <a:gd name="f25" fmla="*/ f1 1 314"/>
                  <a:gd name="f26" fmla="val f2"/>
                  <a:gd name="f27" fmla="val f3"/>
                  <a:gd name="f28" fmla="val f4"/>
                  <a:gd name="f29" fmla="+- f28 0 f26"/>
                  <a:gd name="f30" fmla="+- f27 0 f26"/>
                  <a:gd name="f31" fmla="*/ f30 1 593"/>
                  <a:gd name="f32" fmla="*/ f29 1 314"/>
                  <a:gd name="f33" fmla="*/ f26 1 f31"/>
                  <a:gd name="f34" fmla="*/ f27 1 f31"/>
                  <a:gd name="f35" fmla="*/ f26 1 f32"/>
                  <a:gd name="f36" fmla="*/ f28 1 f32"/>
                  <a:gd name="f37" fmla="*/ f33 f24 1"/>
                  <a:gd name="f38" fmla="*/ f34 f24 1"/>
                  <a:gd name="f39" fmla="*/ f36 f25 1"/>
                  <a:gd name="f40" fmla="*/ f35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593" h="314">
                    <a:moveTo>
                      <a:pt x="f3" y="f5"/>
                    </a:moveTo>
                    <a:cubicBezTo>
                      <a:pt x="f6" y="f7"/>
                      <a:pt x="f5" y="f8"/>
                      <a:pt x="f9" y="f2"/>
                    </a:cubicBezTo>
                    <a:cubicBezTo>
                      <a:pt x="f10" y="f11"/>
                      <a:pt x="f12" y="f13"/>
                      <a:pt x="f2" y="f14"/>
                    </a:cubicBezTo>
                    <a:cubicBezTo>
                      <a:pt x="f15" y="f16"/>
                      <a:pt x="f17" y="f18"/>
                      <a:pt x="f19" y="f4"/>
                    </a:cubicBezTo>
                    <a:cubicBezTo>
                      <a:pt x="f20" y="f21"/>
                      <a:pt x="f22" y="f23"/>
                      <a:pt x="f3" y="f5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78D49570-4C5C-AD06-FC8C-76874B3051C4}"/>
                  </a:ext>
                </a:extLst>
              </p:cNvPr>
              <p:cNvSpPr/>
              <p:nvPr/>
            </p:nvSpPr>
            <p:spPr>
              <a:xfrm>
                <a:off x="9851143" y="2578464"/>
                <a:ext cx="704542" cy="89872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67"/>
                  <a:gd name="f4" fmla="val 723"/>
                  <a:gd name="f5" fmla="val 255"/>
                  <a:gd name="f6" fmla="val 4"/>
                  <a:gd name="f7" fmla="val 286"/>
                  <a:gd name="f8" fmla="val 25"/>
                  <a:gd name="f9" fmla="val 365"/>
                  <a:gd name="f10" fmla="val 67"/>
                  <a:gd name="f11" fmla="val 545"/>
                  <a:gd name="f12" fmla="val 102"/>
                  <a:gd name="f13" fmla="val 554"/>
                  <a:gd name="f14" fmla="val 105"/>
                  <a:gd name="f15" fmla="val 561"/>
                  <a:gd name="f16" fmla="val 112"/>
                  <a:gd name="f17" fmla="val 562"/>
                  <a:gd name="f18" fmla="val 122"/>
                  <a:gd name="f19" fmla="val 571"/>
                  <a:gd name="f20" fmla="val 289"/>
                  <a:gd name="f21" fmla="val 579"/>
                  <a:gd name="f22" fmla="val 538"/>
                  <a:gd name="f23" fmla="val 439"/>
                  <a:gd name="f24" fmla="val 661"/>
                  <a:gd name="f25" fmla="val 355"/>
                  <a:gd name="f26" fmla="val 735"/>
                  <a:gd name="f27" fmla="val 200"/>
                  <a:gd name="f28" fmla="val 743"/>
                  <a:gd name="f29" fmla="val 106"/>
                  <a:gd name="f30" fmla="val 682"/>
                  <a:gd name="f31" fmla="val 21"/>
                  <a:gd name="f32" fmla="val 626"/>
                  <a:gd name="f33" fmla="val -7"/>
                  <a:gd name="f34" fmla="val 521"/>
                  <a:gd name="f35" fmla="val 1"/>
                  <a:gd name="f36" fmla="val 425"/>
                  <a:gd name="f37" fmla="val 2"/>
                  <a:gd name="f38" fmla="val 415"/>
                  <a:gd name="f39" fmla="val 405"/>
                  <a:gd name="f40" fmla="val 5"/>
                  <a:gd name="f41" fmla="val 396"/>
                  <a:gd name="f42" fmla="val 6"/>
                  <a:gd name="f43" fmla="val 393"/>
                  <a:gd name="f44" fmla="val 391"/>
                  <a:gd name="f45" fmla="val 8"/>
                  <a:gd name="f46" fmla="val 389"/>
                  <a:gd name="f47" fmla="val 225"/>
                  <a:gd name="f48" fmla="val 11"/>
                  <a:gd name="f49" fmla="val 231"/>
                  <a:gd name="f50" fmla="val -1"/>
                  <a:gd name="f51" fmla="val 245"/>
                  <a:gd name="f52" fmla="val -3"/>
                  <a:gd name="f53" fmla="*/ f0 1 567"/>
                  <a:gd name="f54" fmla="*/ f1 1 723"/>
                  <a:gd name="f55" fmla="val f2"/>
                  <a:gd name="f56" fmla="val f3"/>
                  <a:gd name="f57" fmla="val f4"/>
                  <a:gd name="f58" fmla="+- f57 0 f55"/>
                  <a:gd name="f59" fmla="+- f56 0 f55"/>
                  <a:gd name="f60" fmla="*/ f59 1 567"/>
                  <a:gd name="f61" fmla="*/ f58 1 723"/>
                  <a:gd name="f62" fmla="*/ f55 1 f60"/>
                  <a:gd name="f63" fmla="*/ f56 1 f60"/>
                  <a:gd name="f64" fmla="*/ f55 1 f61"/>
                  <a:gd name="f65" fmla="*/ f57 1 f61"/>
                  <a:gd name="f66" fmla="*/ f62 f53 1"/>
                  <a:gd name="f67" fmla="*/ f63 f53 1"/>
                  <a:gd name="f68" fmla="*/ f65 f54 1"/>
                  <a:gd name="f69" fmla="*/ f64 f5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6" t="f69" r="f67" b="f68"/>
                <a:pathLst>
                  <a:path w="567" h="72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6" y="f39"/>
                      <a:pt x="f40" y="f41"/>
                    </a:cubicBezTo>
                    <a:cubicBezTo>
                      <a:pt x="f42" y="f43"/>
                      <a:pt x="f42" y="f44"/>
                      <a:pt x="f45" y="f46"/>
                    </a:cubicBezTo>
                    <a:lnTo>
                      <a:pt x="f47" y="f48"/>
                    </a:lnTo>
                    <a:cubicBezTo>
                      <a:pt x="f49" y="f50"/>
                      <a:pt x="f51" y="f52"/>
                      <a:pt x="f5" y="f6"/>
                    </a:cubicBezTo>
                    <a:close/>
                  </a:path>
                </a:pathLst>
              </a:custGeom>
              <a:solidFill>
                <a:srgbClr val="FCB4E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79C95D9-2C8F-D0A9-29AD-8D0AEE3AC902}"/>
                  </a:ext>
                </a:extLst>
              </p:cNvPr>
              <p:cNvSpPr/>
              <p:nvPr/>
            </p:nvSpPr>
            <p:spPr>
              <a:xfrm>
                <a:off x="9851143" y="2578464"/>
                <a:ext cx="434426" cy="82653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50"/>
                  <a:gd name="f4" fmla="val 665"/>
                  <a:gd name="f5" fmla="val 225"/>
                  <a:gd name="f6" fmla="val 11"/>
                  <a:gd name="f7" fmla="val 8"/>
                  <a:gd name="f8" fmla="val 389"/>
                  <a:gd name="f9" fmla="val 6"/>
                  <a:gd name="f10" fmla="val 391"/>
                  <a:gd name="f11" fmla="val 393"/>
                  <a:gd name="f12" fmla="val 5"/>
                  <a:gd name="f13" fmla="val 396"/>
                  <a:gd name="f14" fmla="val 4"/>
                  <a:gd name="f15" fmla="val 405"/>
                  <a:gd name="f16" fmla="val 2"/>
                  <a:gd name="f17" fmla="val 415"/>
                  <a:gd name="f18" fmla="val 1"/>
                  <a:gd name="f19" fmla="val 425"/>
                  <a:gd name="f20" fmla="val -7"/>
                  <a:gd name="f21" fmla="val 511"/>
                  <a:gd name="f22" fmla="val 18"/>
                  <a:gd name="f23" fmla="val 607"/>
                  <a:gd name="f24" fmla="val 84"/>
                  <a:gd name="f25" fmla="val 133"/>
                  <a:gd name="f26" fmla="val 619"/>
                  <a:gd name="f27" fmla="val 176"/>
                  <a:gd name="f28" fmla="val 561"/>
                  <a:gd name="f29" fmla="val 217"/>
                  <a:gd name="f30" fmla="val 498"/>
                  <a:gd name="f31" fmla="val 321"/>
                  <a:gd name="f32" fmla="val 337"/>
                  <a:gd name="f33" fmla="val 366"/>
                  <a:gd name="f34" fmla="val 167"/>
                  <a:gd name="f35" fmla="val 345"/>
                  <a:gd name="f36" fmla="val 48"/>
                  <a:gd name="f37" fmla="val 299"/>
                  <a:gd name="f38" fmla="val 30"/>
                  <a:gd name="f39" fmla="val 271"/>
                  <a:gd name="f40" fmla="val 15"/>
                  <a:gd name="f41" fmla="val 255"/>
                  <a:gd name="f42" fmla="val 245"/>
                  <a:gd name="f43" fmla="val -3"/>
                  <a:gd name="f44" fmla="val 231"/>
                  <a:gd name="f45" fmla="val -1"/>
                  <a:gd name="f46" fmla="*/ f0 1 350"/>
                  <a:gd name="f47" fmla="*/ f1 1 665"/>
                  <a:gd name="f48" fmla="val f2"/>
                  <a:gd name="f49" fmla="val f3"/>
                  <a:gd name="f50" fmla="val f4"/>
                  <a:gd name="f51" fmla="+- f50 0 f48"/>
                  <a:gd name="f52" fmla="+- f49 0 f48"/>
                  <a:gd name="f53" fmla="*/ f52 1 350"/>
                  <a:gd name="f54" fmla="*/ f51 1 665"/>
                  <a:gd name="f55" fmla="*/ f48 1 f53"/>
                  <a:gd name="f56" fmla="*/ f49 1 f53"/>
                  <a:gd name="f57" fmla="*/ f48 1 f54"/>
                  <a:gd name="f58" fmla="*/ f50 1 f54"/>
                  <a:gd name="f59" fmla="*/ f55 f46 1"/>
                  <a:gd name="f60" fmla="*/ f56 f46 1"/>
                  <a:gd name="f61" fmla="*/ f58 f47 1"/>
                  <a:gd name="f62" fmla="*/ f57 f4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9" t="f62" r="f60" b="f61"/>
                <a:pathLst>
                  <a:path w="350" h="665">
                    <a:moveTo>
                      <a:pt x="f5" y="f6"/>
                    </a:moveTo>
                    <a:lnTo>
                      <a:pt x="f7" y="f8"/>
                    </a:lnTo>
                    <a:cubicBezTo>
                      <a:pt x="f9" y="f10"/>
                      <a:pt x="f9" y="f11"/>
                      <a:pt x="f12" y="f13"/>
                    </a:cubicBezTo>
                    <a:cubicBezTo>
                      <a:pt x="f14" y="f15"/>
                      <a:pt x="f16" y="f17"/>
                      <a:pt x="f18" y="f19"/>
                    </a:cubicBezTo>
                    <a:cubicBezTo>
                      <a:pt x="f20" y="f21"/>
                      <a:pt x="f22" y="f23"/>
                      <a:pt x="f24" y="f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14"/>
                    </a:cubicBezTo>
                    <a:cubicBezTo>
                      <a:pt x="f42" y="f43"/>
                      <a:pt x="f44" y="f45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C567BC88-AD12-1F62-2EC2-1D7D084C10B8}"/>
                  </a:ext>
                </a:extLst>
              </p:cNvPr>
              <p:cNvSpPr/>
              <p:nvPr/>
            </p:nvSpPr>
            <p:spPr>
              <a:xfrm>
                <a:off x="9842430" y="2568509"/>
                <a:ext cx="721969" cy="9149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81"/>
                  <a:gd name="f4" fmla="val 736"/>
                  <a:gd name="f5" fmla="val 250"/>
                  <a:gd name="f6" fmla="val 14"/>
                  <a:gd name="f7" fmla="val 249"/>
                  <a:gd name="f8" fmla="val 248"/>
                  <a:gd name="f9" fmla="val 247"/>
                  <a:gd name="f10" fmla="val 243"/>
                  <a:gd name="f11" fmla="val 15"/>
                  <a:gd name="f12" fmla="val 239"/>
                  <a:gd name="f13" fmla="val 18"/>
                  <a:gd name="f14" fmla="val 21"/>
                  <a:gd name="f15" fmla="val 22"/>
                  <a:gd name="f16" fmla="val 400"/>
                  <a:gd name="f17" fmla="val 20"/>
                  <a:gd name="f18" fmla="val 402"/>
                  <a:gd name="f19" fmla="val 404"/>
                  <a:gd name="f20" fmla="val 414"/>
                  <a:gd name="f21" fmla="val 424"/>
                  <a:gd name="f22" fmla="val 17"/>
                  <a:gd name="f23" fmla="val 432"/>
                  <a:gd name="f24" fmla="val 7"/>
                  <a:gd name="f25" fmla="val 541"/>
                  <a:gd name="f26" fmla="val 44"/>
                  <a:gd name="f27" fmla="val 634"/>
                  <a:gd name="f28" fmla="val 118"/>
                  <a:gd name="f29" fmla="val 683"/>
                  <a:gd name="f30" fmla="val 210"/>
                  <a:gd name="f31" fmla="val 743"/>
                  <a:gd name="f32" fmla="val 361"/>
                  <a:gd name="f33" fmla="val 733"/>
                  <a:gd name="f34" fmla="val 442"/>
                  <a:gd name="f35" fmla="val 662"/>
                  <a:gd name="f36" fmla="val 585"/>
                  <a:gd name="f37" fmla="val 536"/>
                  <a:gd name="f38" fmla="val 570"/>
                  <a:gd name="f39" fmla="val 271"/>
                  <a:gd name="f40" fmla="val 562"/>
                  <a:gd name="f41" fmla="val 129"/>
                  <a:gd name="f42" fmla="val 561"/>
                  <a:gd name="f43" fmla="val 123"/>
                  <a:gd name="f44" fmla="val 557"/>
                  <a:gd name="f45" fmla="val 550"/>
                  <a:gd name="f46" fmla="val 116"/>
                  <a:gd name="f47" fmla="val 370"/>
                  <a:gd name="f48" fmla="val 81"/>
                  <a:gd name="f49" fmla="val 289"/>
                  <a:gd name="f50" fmla="val 38"/>
                  <a:gd name="f51" fmla="val 258"/>
                  <a:gd name="f52" fmla="val 256"/>
                  <a:gd name="f53" fmla="val 252"/>
                  <a:gd name="f54" fmla="val 264"/>
                  <a:gd name="f55" fmla="val 209"/>
                  <a:gd name="f56" fmla="val 153"/>
                  <a:gd name="f57" fmla="val 722"/>
                  <a:gd name="f58" fmla="val 110"/>
                  <a:gd name="f59" fmla="val 695"/>
                  <a:gd name="f60" fmla="val 32"/>
                  <a:gd name="f61" fmla="val 644"/>
                  <a:gd name="f62" fmla="val -8"/>
                  <a:gd name="f63" fmla="val 546"/>
                  <a:gd name="f64" fmla="val 2"/>
                  <a:gd name="f65" fmla="val 431"/>
                  <a:gd name="f66" fmla="val 3"/>
                  <a:gd name="f67" fmla="val 422"/>
                  <a:gd name="f68" fmla="val 4"/>
                  <a:gd name="f69" fmla="val 411"/>
                  <a:gd name="f70" fmla="val 6"/>
                  <a:gd name="f71" fmla="val 398"/>
                  <a:gd name="f72" fmla="val 395"/>
                  <a:gd name="f73" fmla="val 9"/>
                  <a:gd name="f74" fmla="val 392"/>
                  <a:gd name="f75" fmla="val 227"/>
                  <a:gd name="f76" fmla="val 230"/>
                  <a:gd name="f77" fmla="val 237"/>
                  <a:gd name="f78" fmla="val 244"/>
                  <a:gd name="f79" fmla="val -1"/>
                  <a:gd name="f80" fmla="val 259"/>
                  <a:gd name="f81" fmla="val 266"/>
                  <a:gd name="f82" fmla="val 5"/>
                  <a:gd name="f83" fmla="val 297"/>
                  <a:gd name="f84" fmla="val 26"/>
                  <a:gd name="f85" fmla="val 375"/>
                  <a:gd name="f86" fmla="val 68"/>
                  <a:gd name="f87" fmla="val 553"/>
                  <a:gd name="f88" fmla="val 103"/>
                  <a:gd name="f89" fmla="val 567"/>
                  <a:gd name="f90" fmla="val 105"/>
                  <a:gd name="f91" fmla="val 576"/>
                  <a:gd name="f92" fmla="val 584"/>
                  <a:gd name="f93" fmla="val 273"/>
                  <a:gd name="f94" fmla="val 600"/>
                  <a:gd name="f95" fmla="val 542"/>
                  <a:gd name="f96" fmla="val 451"/>
                  <a:gd name="f97" fmla="val 673"/>
                  <a:gd name="f98" fmla="val 714"/>
                  <a:gd name="f99" fmla="val 333"/>
                  <a:gd name="f100" fmla="*/ f0 1 581"/>
                  <a:gd name="f101" fmla="*/ f1 1 736"/>
                  <a:gd name="f102" fmla="val f2"/>
                  <a:gd name="f103" fmla="val f3"/>
                  <a:gd name="f104" fmla="val f4"/>
                  <a:gd name="f105" fmla="+- f104 0 f102"/>
                  <a:gd name="f106" fmla="+- f103 0 f102"/>
                  <a:gd name="f107" fmla="*/ f106 1 581"/>
                  <a:gd name="f108" fmla="*/ f105 1 736"/>
                  <a:gd name="f109" fmla="*/ f102 1 f107"/>
                  <a:gd name="f110" fmla="*/ f103 1 f107"/>
                  <a:gd name="f111" fmla="*/ f102 1 f108"/>
                  <a:gd name="f112" fmla="*/ f104 1 f108"/>
                  <a:gd name="f113" fmla="*/ f109 f100 1"/>
                  <a:gd name="f114" fmla="*/ f110 f100 1"/>
                  <a:gd name="f115" fmla="*/ f112 f101 1"/>
                  <a:gd name="f116" fmla="*/ f111 f10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3" t="f116" r="f114" b="f115"/>
                <a:pathLst>
                  <a:path w="581" h="736">
                    <a:moveTo>
                      <a:pt x="f5" y="f6"/>
                    </a:moveTo>
                    <a:cubicBezTo>
                      <a:pt x="f7" y="f6"/>
                      <a:pt x="f8" y="f6"/>
                      <a:pt x="f9" y="f6"/>
                    </a:cubicBezTo>
                    <a:cubicBezTo>
                      <a:pt x="f10" y="f11"/>
                      <a:pt x="f12" y="f13"/>
                      <a:pt x="f12" y="f14"/>
                    </a:cubicBezTo>
                    <a:lnTo>
                      <a:pt x="f15" y="f16"/>
                    </a:lnTo>
                    <a:cubicBezTo>
                      <a:pt x="f14" y="f16"/>
                      <a:pt x="f17" y="f18"/>
                      <a:pt x="f17" y="f19"/>
                    </a:cubicBezTo>
                    <a:cubicBezTo>
                      <a:pt x="f13" y="f20"/>
                      <a:pt x="f13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28"/>
                      <a:pt x="f45" y="f46"/>
                    </a:cubicBezTo>
                    <a:cubicBezTo>
                      <a:pt x="f47" y="f48"/>
                      <a:pt x="f49" y="f50"/>
                      <a:pt x="f51" y="f22"/>
                    </a:cubicBezTo>
                    <a:cubicBezTo>
                      <a:pt x="f52" y="f11"/>
                      <a:pt x="f53" y="f6"/>
                      <a:pt x="f5" y="f6"/>
                    </a:cubicBezTo>
                    <a:close/>
                    <a:moveTo>
                      <a:pt x="f54" y="f4"/>
                    </a:moveTo>
                    <a:cubicBezTo>
                      <a:pt x="f55" y="f4"/>
                      <a:pt x="f56" y="f57"/>
                      <a:pt x="f58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66" y="f67"/>
                      <a:pt x="f68" y="f69"/>
                      <a:pt x="f70" y="f18"/>
                    </a:cubicBezTo>
                    <a:cubicBezTo>
                      <a:pt x="f24" y="f71"/>
                      <a:pt x="f24" y="f72"/>
                      <a:pt x="f73" y="f74"/>
                    </a:cubicBezTo>
                    <a:lnTo>
                      <a:pt x="f75" y="f6"/>
                    </a:lnTo>
                    <a:cubicBezTo>
                      <a:pt x="f76" y="f24"/>
                      <a:pt x="f77" y="f64"/>
                      <a:pt x="f78" y="f2"/>
                    </a:cubicBezTo>
                    <a:cubicBezTo>
                      <a:pt x="f53" y="f79"/>
                      <a:pt x="f80" y="f2"/>
                      <a:pt x="f81" y="f82"/>
                    </a:cubicBezTo>
                    <a:cubicBezTo>
                      <a:pt x="f83" y="f84"/>
                      <a:pt x="f85" y="f86"/>
                      <a:pt x="f87" y="f88"/>
                    </a:cubicBezTo>
                    <a:cubicBezTo>
                      <a:pt x="f89" y="f90"/>
                      <a:pt x="f91" y="f46"/>
                      <a:pt x="f91" y="f41"/>
                    </a:cubicBezTo>
                    <a:cubicBezTo>
                      <a:pt x="f92" y="f93"/>
                      <a:pt x="f94" y="f95"/>
                      <a:pt x="f96" y="f97"/>
                    </a:cubicBezTo>
                    <a:cubicBezTo>
                      <a:pt x="f19" y="f98"/>
                      <a:pt x="f99" y="f4"/>
                      <a:pt x="f54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353057E6-F8FC-8146-007F-17CCE1633E2F}"/>
                  </a:ext>
                </a:extLst>
              </p:cNvPr>
              <p:cNvSpPr/>
              <p:nvPr/>
            </p:nvSpPr>
            <p:spPr>
              <a:xfrm>
                <a:off x="9225022" y="2224948"/>
                <a:ext cx="312438" cy="581309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252"/>
                  <a:gd name="f5" fmla="val 468"/>
                  <a:gd name="f6" fmla="val 8"/>
                  <a:gd name="f7" fmla="val 32"/>
                  <a:gd name="f8" fmla="val 6"/>
                  <a:gd name="f9" fmla="val 33"/>
                  <a:gd name="f10" fmla="val 10"/>
                  <a:gd name="f11" fmla="val 107"/>
                  <a:gd name="f12" fmla="val 114"/>
                  <a:gd name="f13" fmla="val 12"/>
                  <a:gd name="f14" fmla="val 215"/>
                  <a:gd name="f15" fmla="val -32"/>
                  <a:gd name="f16" fmla="val 50"/>
                  <a:gd name="f17" fmla="val 441"/>
                  <a:gd name="f18" fmla="val 122"/>
                  <a:gd name="f19" fmla="val 511"/>
                  <a:gd name="f20" fmla="val 219"/>
                  <a:gd name="f21" fmla="val 433"/>
                  <a:gd name="f22" fmla="val 242"/>
                  <a:gd name="f23" fmla="val 357"/>
                  <a:gd name="f24" fmla="val 261"/>
                  <a:gd name="f25" fmla="val 295"/>
                  <a:gd name="f26" fmla="val 253"/>
                  <a:gd name="f27" fmla="val 224"/>
                  <a:gd name="f28" fmla="val 225"/>
                  <a:gd name="f29" fmla="val 166"/>
                  <a:gd name="f30" fmla="val 206"/>
                  <a:gd name="f31" fmla="val 124"/>
                  <a:gd name="f32" fmla="val 177"/>
                  <a:gd name="f33" fmla="val 84"/>
                  <a:gd name="f34" fmla="val 145"/>
                  <a:gd name="f35" fmla="val 48"/>
                  <a:gd name="f36" fmla="val 142"/>
                  <a:gd name="f37" fmla="val 43"/>
                  <a:gd name="f38" fmla="val 105"/>
                  <a:gd name="f39" fmla="val -1"/>
                  <a:gd name="f40" fmla="val 99"/>
                  <a:gd name="f41" fmla="*/ f1 1 252"/>
                  <a:gd name="f42" fmla="*/ f2 1 468"/>
                  <a:gd name="f43" fmla="val f3"/>
                  <a:gd name="f44" fmla="val f4"/>
                  <a:gd name="f45" fmla="val f5"/>
                  <a:gd name="f46" fmla="+- f45 0 f43"/>
                  <a:gd name="f47" fmla="+- f44 0 f43"/>
                  <a:gd name="f48" fmla="*/ f47 1 252"/>
                  <a:gd name="f49" fmla="*/ f46 1 468"/>
                  <a:gd name="f50" fmla="*/ f43 1 f48"/>
                  <a:gd name="f51" fmla="*/ f44 1 f48"/>
                  <a:gd name="f52" fmla="*/ f43 1 f49"/>
                  <a:gd name="f53" fmla="*/ f45 1 f49"/>
                  <a:gd name="f54" fmla="*/ f50 f41 1"/>
                  <a:gd name="f55" fmla="*/ f51 f41 1"/>
                  <a:gd name="f56" fmla="*/ f53 f42 1"/>
                  <a:gd name="f57" fmla="*/ f52 f4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4" t="f57" r="f55" b="f56"/>
                <a:pathLst>
                  <a:path w="252" h="468">
                    <a:moveTo>
                      <a:pt x="f6" y="f7"/>
                    </a:moveTo>
                    <a:cubicBezTo>
                      <a:pt x="f8" y="f9"/>
                      <a:pt x="f10" y="f11"/>
                      <a:pt x="f10" y="f12"/>
                    </a:cubicBezTo>
                    <a:cubicBezTo>
                      <a:pt x="f13" y="f14"/>
                      <a:pt x="f15" y="f0"/>
                      <a:pt x="f16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3"/>
                    </a:cubicBezTo>
                    <a:close/>
                  </a:path>
                </a:pathLst>
              </a:custGeom>
              <a:solidFill>
                <a:srgbClr val="1039A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C08EA0BF-AEC6-43BF-5931-5402A84F1B70}"/>
                  </a:ext>
                </a:extLst>
              </p:cNvPr>
              <p:cNvSpPr/>
              <p:nvPr/>
            </p:nvSpPr>
            <p:spPr>
              <a:xfrm>
                <a:off x="9215064" y="2216235"/>
                <a:ext cx="331110" cy="59873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7"/>
                  <a:gd name="f4" fmla="val 482"/>
                  <a:gd name="f5" fmla="val 22"/>
                  <a:gd name="f6" fmla="val 44"/>
                  <a:gd name="f7" fmla="val 55"/>
                  <a:gd name="f8" fmla="val 23"/>
                  <a:gd name="f9" fmla="val 87"/>
                  <a:gd name="f10" fmla="val 24"/>
                  <a:gd name="f11" fmla="val 104"/>
                  <a:gd name="f12" fmla="val 112"/>
                  <a:gd name="f13" fmla="val 119"/>
                  <a:gd name="f14" fmla="val 121"/>
                  <a:gd name="f15" fmla="val 25"/>
                  <a:gd name="f16" fmla="val 147"/>
                  <a:gd name="f17" fmla="val 176"/>
                  <a:gd name="f18" fmla="val 20"/>
                  <a:gd name="f19" fmla="val 206"/>
                  <a:gd name="f20" fmla="val 12"/>
                  <a:gd name="f21" fmla="val 289"/>
                  <a:gd name="f22" fmla="val 4"/>
                  <a:gd name="f23" fmla="val 385"/>
                  <a:gd name="f24" fmla="val 62"/>
                  <a:gd name="f25" fmla="val 443"/>
                  <a:gd name="f26" fmla="val 85"/>
                  <a:gd name="f27" fmla="val 465"/>
                  <a:gd name="f28" fmla="val 473"/>
                  <a:gd name="f29" fmla="val 141"/>
                  <a:gd name="f30" fmla="val 466"/>
                  <a:gd name="f31" fmla="val 184"/>
                  <a:gd name="f32" fmla="val 455"/>
                  <a:gd name="f33" fmla="val 227"/>
                  <a:gd name="f34" fmla="val 410"/>
                  <a:gd name="f35" fmla="val 242"/>
                  <a:gd name="f36" fmla="val 362"/>
                  <a:gd name="f37" fmla="val 259"/>
                  <a:gd name="f38" fmla="val 304"/>
                  <a:gd name="f39" fmla="val 254"/>
                  <a:gd name="f40" fmla="val 235"/>
                  <a:gd name="f41" fmla="val 226"/>
                  <a:gd name="f42" fmla="val 177"/>
                  <a:gd name="f43" fmla="val 208"/>
                  <a:gd name="f44" fmla="val 138"/>
                  <a:gd name="f45" fmla="val 182"/>
                  <a:gd name="f46" fmla="val 98"/>
                  <a:gd name="f47" fmla="val 60"/>
                  <a:gd name="f48" fmla="val 144"/>
                  <a:gd name="f49" fmla="val 26"/>
                  <a:gd name="f50" fmla="val 109"/>
                  <a:gd name="f51" fmla="val 18"/>
                  <a:gd name="f52" fmla="val 107"/>
                  <a:gd name="f53" fmla="val 15"/>
                  <a:gd name="f54" fmla="val 95"/>
                  <a:gd name="f55" fmla="val 38"/>
                  <a:gd name="f56" fmla="val 39"/>
                  <a:gd name="f57" fmla="val 96"/>
                  <a:gd name="f58" fmla="val 71"/>
                  <a:gd name="f59" fmla="val 52"/>
                  <a:gd name="f60" fmla="val 453"/>
                  <a:gd name="f61" fmla="val -12"/>
                  <a:gd name="f62" fmla="val 390"/>
                  <a:gd name="f63" fmla="val -2"/>
                  <a:gd name="f64" fmla="val 292"/>
                  <a:gd name="f65" fmla="val 5"/>
                  <a:gd name="f66" fmla="val 204"/>
                  <a:gd name="f67" fmla="val 8"/>
                  <a:gd name="f68" fmla="val 174"/>
                  <a:gd name="f69" fmla="val 11"/>
                  <a:gd name="f70" fmla="val 10"/>
                  <a:gd name="f71" fmla="val 113"/>
                  <a:gd name="f72" fmla="val 105"/>
                  <a:gd name="f73" fmla="val 6"/>
                  <a:gd name="f74" fmla="val 35"/>
                  <a:gd name="f75" fmla="val 32"/>
                  <a:gd name="f76" fmla="val 17"/>
                  <a:gd name="f77" fmla="val 31"/>
                  <a:gd name="f78" fmla="val 1"/>
                  <a:gd name="f79" fmla="val 111"/>
                  <a:gd name="f80" fmla="val -1"/>
                  <a:gd name="f81" fmla="val 116"/>
                  <a:gd name="f82" fmla="val 155"/>
                  <a:gd name="f83" fmla="val 47"/>
                  <a:gd name="f84" fmla="val 158"/>
                  <a:gd name="f85" fmla="val 50"/>
                  <a:gd name="f86" fmla="val 193"/>
                  <a:gd name="f87" fmla="val 90"/>
                  <a:gd name="f88" fmla="val 221"/>
                  <a:gd name="f89" fmla="val 131"/>
                  <a:gd name="f90" fmla="val 239"/>
                  <a:gd name="f91" fmla="val 170"/>
                  <a:gd name="f92" fmla="val 268"/>
                  <a:gd name="f93" fmla="val 232"/>
                  <a:gd name="f94" fmla="val 275"/>
                  <a:gd name="f95" fmla="val 305"/>
                  <a:gd name="f96" fmla="val 256"/>
                  <a:gd name="f97" fmla="val 366"/>
                  <a:gd name="f98" fmla="val 419"/>
                  <a:gd name="f99" fmla="val 467"/>
                  <a:gd name="f100" fmla="val 145"/>
                  <a:gd name="f101" fmla="val 480"/>
                  <a:gd name="f102" fmla="val 136"/>
                  <a:gd name="f103" fmla="val 481"/>
                  <a:gd name="f104" fmla="val 128"/>
                  <a:gd name="f105" fmla="*/ f0 1 267"/>
                  <a:gd name="f106" fmla="*/ f1 1 482"/>
                  <a:gd name="f107" fmla="val f2"/>
                  <a:gd name="f108" fmla="val f3"/>
                  <a:gd name="f109" fmla="val f4"/>
                  <a:gd name="f110" fmla="+- f109 0 f107"/>
                  <a:gd name="f111" fmla="+- f108 0 f107"/>
                  <a:gd name="f112" fmla="*/ f111 1 267"/>
                  <a:gd name="f113" fmla="*/ f110 1 482"/>
                  <a:gd name="f114" fmla="*/ f107 1 f112"/>
                  <a:gd name="f115" fmla="*/ f108 1 f112"/>
                  <a:gd name="f116" fmla="*/ f107 1 f113"/>
                  <a:gd name="f117" fmla="*/ f109 1 f113"/>
                  <a:gd name="f118" fmla="*/ f114 f105 1"/>
                  <a:gd name="f119" fmla="*/ f115 f105 1"/>
                  <a:gd name="f120" fmla="*/ f117 f106 1"/>
                  <a:gd name="f121" fmla="*/ f116 f10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8" t="f121" r="f119" b="f120"/>
                <a:pathLst>
                  <a:path w="267" h="482">
                    <a:moveTo>
                      <a:pt x="f5" y="f6"/>
                    </a:moveTo>
                    <a:cubicBezTo>
                      <a:pt x="f5" y="f7"/>
                      <a:pt x="f8" y="f9"/>
                      <a:pt x="f10" y="f11"/>
                    </a:cubicBezTo>
                    <a:cubicBezTo>
                      <a:pt x="f10" y="f12"/>
                      <a:pt x="f10" y="f13"/>
                      <a:pt x="f10" y="f14"/>
                    </a:cubicBezTo>
                    <a:cubicBezTo>
                      <a:pt x="f15" y="f16"/>
                      <a:pt x="f8" y="f17"/>
                      <a:pt x="f18" y="f19"/>
                    </a:cubicBezTo>
                    <a:cubicBezTo>
                      <a:pt x="f20" y="f21"/>
                      <a:pt x="f22" y="f23"/>
                      <a:pt x="f24" y="f25"/>
                    </a:cubicBezTo>
                    <a:cubicBezTo>
                      <a:pt x="f26" y="f27"/>
                      <a:pt x="f12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16" y="f47"/>
                    </a:cubicBezTo>
                    <a:lnTo>
                      <a:pt x="f48" y="f7"/>
                    </a:lnTo>
                    <a:cubicBezTo>
                      <a:pt x="f13" y="f49"/>
                      <a:pt x="f50" y="f51"/>
                      <a:pt x="f52" y="f53"/>
                    </a:cubicBezTo>
                    <a:cubicBezTo>
                      <a:pt x="f54" y="f18"/>
                      <a:pt x="f55" y="f56"/>
                      <a:pt x="f5" y="f6"/>
                    </a:cubicBezTo>
                    <a:close/>
                    <a:moveTo>
                      <a:pt x="f14" y="f4"/>
                    </a:moveTo>
                    <a:cubicBezTo>
                      <a:pt x="f57" y="f4"/>
                      <a:pt x="f58" y="f2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69" y="f16"/>
                      <a:pt x="f69" y="f14"/>
                    </a:cubicBezTo>
                    <a:cubicBezTo>
                      <a:pt x="f69" y="f13"/>
                      <a:pt x="f70" y="f71"/>
                      <a:pt x="f70" y="f72"/>
                    </a:cubicBezTo>
                    <a:cubicBezTo>
                      <a:pt x="f73" y="f74"/>
                      <a:pt x="f73" y="f74"/>
                      <a:pt x="f20" y="f75"/>
                    </a:cubicBezTo>
                    <a:cubicBezTo>
                      <a:pt x="f76" y="f77"/>
                      <a:pt x="f11" y="f78"/>
                      <a:pt x="f11" y="f2"/>
                    </a:cubicBezTo>
                    <a:cubicBezTo>
                      <a:pt x="f79" y="f80"/>
                      <a:pt x="f81" y="f2"/>
                      <a:pt x="f82" y="f83"/>
                    </a:cubicBezTo>
                    <a:lnTo>
                      <a:pt x="f84" y="f85"/>
                    </a:lnTo>
                    <a:cubicBezTo>
                      <a:pt x="f86" y="f87"/>
                      <a:pt x="f88" y="f89"/>
                      <a:pt x="f90" y="f91"/>
                    </a:cubicBezTo>
                    <a:cubicBezTo>
                      <a:pt x="f92" y="f93"/>
                      <a:pt x="f94" y="f95"/>
                      <a:pt x="f96" y="f97"/>
                    </a:cubicBezTo>
                    <a:cubicBezTo>
                      <a:pt x="f90" y="f98"/>
                      <a:pt x="f86" y="f99"/>
                      <a:pt x="f100" y="f101"/>
                    </a:cubicBezTo>
                    <a:cubicBezTo>
                      <a:pt x="f102" y="f103"/>
                      <a:pt x="f104" y="f4"/>
                      <a:pt x="f14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BE631430-F365-AF2F-F81C-42B7063BEA99}"/>
                  </a:ext>
                </a:extLst>
              </p:cNvPr>
              <p:cNvSpPr/>
              <p:nvPr/>
            </p:nvSpPr>
            <p:spPr>
              <a:xfrm>
                <a:off x="9269830" y="1873926"/>
                <a:ext cx="917398" cy="119249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38"/>
                  <a:gd name="f4" fmla="val 959"/>
                  <a:gd name="f5" fmla="val 736"/>
                  <a:gd name="f6" fmla="val 558"/>
                  <a:gd name="f7" fmla="val 732"/>
                  <a:gd name="f8" fmla="val 482"/>
                  <a:gd name="f9" fmla="val 714"/>
                  <a:gd name="f10" fmla="val 407"/>
                  <a:gd name="f11" fmla="val 684"/>
                  <a:gd name="f12" fmla="val 336"/>
                  <a:gd name="f13" fmla="val 541"/>
                  <a:gd name="f14" fmla="val 259"/>
                  <a:gd name="f15" fmla="val 140"/>
                  <a:gd name="f16" fmla="val 1046"/>
                  <a:gd name="f17" fmla="val 520"/>
                  <a:gd name="f18" fmla="val 951"/>
                  <a:gd name="f19" fmla="val 722"/>
                  <a:gd name="f20" fmla="val 915"/>
                  <a:gd name="f21" fmla="val 737"/>
                  <a:gd name="f22" fmla="val 624"/>
                  <a:gd name="f23" fmla="val 739"/>
                  <a:gd name="f24" fmla="val 601"/>
                  <a:gd name="f25" fmla="val 580"/>
                  <a:gd name="f26" fmla="*/ f0 1 738"/>
                  <a:gd name="f27" fmla="*/ f1 1 959"/>
                  <a:gd name="f28" fmla="val f2"/>
                  <a:gd name="f29" fmla="val f3"/>
                  <a:gd name="f30" fmla="val f4"/>
                  <a:gd name="f31" fmla="+- f30 0 f28"/>
                  <a:gd name="f32" fmla="+- f29 0 f28"/>
                  <a:gd name="f33" fmla="*/ f32 1 738"/>
                  <a:gd name="f34" fmla="*/ f31 1 959"/>
                  <a:gd name="f35" fmla="*/ f28 1 f33"/>
                  <a:gd name="f36" fmla="*/ f29 1 f33"/>
                  <a:gd name="f37" fmla="*/ f28 1 f34"/>
                  <a:gd name="f38" fmla="*/ f30 1 f34"/>
                  <a:gd name="f39" fmla="*/ f35 f26 1"/>
                  <a:gd name="f40" fmla="*/ f36 f26 1"/>
                  <a:gd name="f41" fmla="*/ f38 f27 1"/>
                  <a:gd name="f42" fmla="*/ f37 f2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9" t="f42" r="f40" b="f41"/>
                <a:pathLst>
                  <a:path w="738" h="95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lnTo>
                      <a:pt x="f13" y="f2"/>
                    </a:lnTo>
                    <a:lnTo>
                      <a:pt x="f2" y="f14"/>
                    </a:lnTo>
                    <a:cubicBezTo>
                      <a:pt x="f2" y="f14"/>
                      <a:pt x="f15" y="f16"/>
                      <a:pt x="f17" y="f18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3" y="f25"/>
                      <a:pt x="f5" y="f6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E0481AC1-3B19-EC37-CB3E-9DD7A4B9640A}"/>
                  </a:ext>
                </a:extLst>
              </p:cNvPr>
              <p:cNvSpPr/>
              <p:nvPr/>
            </p:nvSpPr>
            <p:spPr>
              <a:xfrm>
                <a:off x="9268586" y="1873926"/>
                <a:ext cx="779228" cy="119249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627"/>
                  <a:gd name="f4" fmla="val 959"/>
                  <a:gd name="f5" fmla="val 521"/>
                  <a:gd name="f6" fmla="val 951"/>
                  <a:gd name="f7" fmla="val 523"/>
                  <a:gd name="f8" fmla="val 950"/>
                  <a:gd name="f9" fmla="val 528"/>
                  <a:gd name="f10" fmla="val 949"/>
                  <a:gd name="f11" fmla="val 244"/>
                  <a:gd name="f12" fmla="val 873"/>
                  <a:gd name="f13" fmla="val 177"/>
                  <a:gd name="f14" fmla="val 530"/>
                  <a:gd name="f15" fmla="val 165"/>
                  <a:gd name="f16" fmla="val 447"/>
                  <a:gd name="f17" fmla="val 164"/>
                  <a:gd name="f18" fmla="val 437"/>
                  <a:gd name="f19" fmla="val 172"/>
                  <a:gd name="f20" fmla="val 429"/>
                  <a:gd name="f21" fmla="val 181"/>
                  <a:gd name="f22" fmla="val 415"/>
                  <a:gd name="f23" fmla="val 430"/>
                  <a:gd name="f24" fmla="val 570"/>
                  <a:gd name="f25" fmla="val 270"/>
                  <a:gd name="f26" fmla="val 200"/>
                  <a:gd name="f27" fmla="val 542"/>
                  <a:gd name="f28" fmla="val 259"/>
                  <a:gd name="f29" fmla="val 140"/>
                  <a:gd name="f30" fmla="val 1046"/>
                  <a:gd name="f31" fmla="*/ f0 1 627"/>
                  <a:gd name="f32" fmla="*/ f1 1 959"/>
                  <a:gd name="f33" fmla="val f2"/>
                  <a:gd name="f34" fmla="val f3"/>
                  <a:gd name="f35" fmla="val f4"/>
                  <a:gd name="f36" fmla="+- f35 0 f33"/>
                  <a:gd name="f37" fmla="+- f34 0 f33"/>
                  <a:gd name="f38" fmla="*/ f37 1 627"/>
                  <a:gd name="f39" fmla="*/ f36 1 959"/>
                  <a:gd name="f40" fmla="*/ f33 1 f38"/>
                  <a:gd name="f41" fmla="*/ f34 1 f38"/>
                  <a:gd name="f42" fmla="*/ f33 1 f39"/>
                  <a:gd name="f43" fmla="*/ f35 1 f39"/>
                  <a:gd name="f44" fmla="*/ f40 f31 1"/>
                  <a:gd name="f45" fmla="*/ f41 f31 1"/>
                  <a:gd name="f46" fmla="*/ f43 f32 1"/>
                  <a:gd name="f47" fmla="*/ f42 f3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4" t="f47" r="f45" b="f46"/>
                <a:pathLst>
                  <a:path w="627" h="959">
                    <a:moveTo>
                      <a:pt x="f5" y="f6"/>
                    </a:moveTo>
                    <a:cubicBezTo>
                      <a:pt x="f5" y="f6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0"/>
                    </a:cubicBezTo>
                    <a:cubicBezTo>
                      <a:pt x="f22" y="f23"/>
                      <a:pt x="f24" y="f25"/>
                      <a:pt x="f3" y="f26"/>
                    </a:cubicBezTo>
                    <a:lnTo>
                      <a:pt x="f27" y="f2"/>
                    </a:lnTo>
                    <a:lnTo>
                      <a:pt x="f2" y="f28"/>
                    </a:lnTo>
                    <a:cubicBezTo>
                      <a:pt x="f2" y="f28"/>
                      <a:pt x="f29" y="f30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92DC40B2-A898-0340-85FE-047B44655DE2}"/>
                  </a:ext>
                </a:extLst>
              </p:cNvPr>
              <p:cNvSpPr/>
              <p:nvPr/>
            </p:nvSpPr>
            <p:spPr>
              <a:xfrm>
                <a:off x="9261117" y="1870191"/>
                <a:ext cx="934825" cy="120992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52"/>
                  <a:gd name="f4" fmla="val 973"/>
                  <a:gd name="f5" fmla="val 465"/>
                  <a:gd name="f6" fmla="val 417"/>
                  <a:gd name="f7" fmla="val 370"/>
                  <a:gd name="f8" fmla="val 958"/>
                  <a:gd name="f9" fmla="val 327"/>
                  <a:gd name="f10" fmla="val 930"/>
                  <a:gd name="f11" fmla="val 94"/>
                  <a:gd name="f12" fmla="val 780"/>
                  <a:gd name="f13" fmla="val 4"/>
                  <a:gd name="f14" fmla="val 288"/>
                  <a:gd name="f15" fmla="val 1"/>
                  <a:gd name="f16" fmla="val 267"/>
                  <a:gd name="f17" fmla="val -1"/>
                  <a:gd name="f18" fmla="val 264"/>
                  <a:gd name="f19" fmla="val 261"/>
                  <a:gd name="f20" fmla="val 259"/>
                  <a:gd name="f21" fmla="val 546"/>
                  <a:gd name="f22" fmla="val 548"/>
                  <a:gd name="f23" fmla="val 549"/>
                  <a:gd name="f24" fmla="val 551"/>
                  <a:gd name="f25" fmla="val 552"/>
                  <a:gd name="f26" fmla="val 555"/>
                  <a:gd name="f27" fmla="val 2"/>
                  <a:gd name="f28" fmla="val 698"/>
                  <a:gd name="f29" fmla="val 340"/>
                  <a:gd name="f30" fmla="val 739"/>
                  <a:gd name="f31" fmla="val 439"/>
                  <a:gd name="f32" fmla="val 756"/>
                  <a:gd name="f33" fmla="val 524"/>
                  <a:gd name="f34" fmla="val 751"/>
                  <a:gd name="f35" fmla="val 617"/>
                  <a:gd name="f36" fmla="val 750"/>
                  <a:gd name="f37" fmla="val 621"/>
                  <a:gd name="f38" fmla="val 748"/>
                  <a:gd name="f39" fmla="val 624"/>
                  <a:gd name="f40" fmla="val 743"/>
                  <a:gd name="f41" fmla="val 737"/>
                  <a:gd name="f42" fmla="val 620"/>
                  <a:gd name="f43" fmla="val 741"/>
                  <a:gd name="f44" fmla="val 525"/>
                  <a:gd name="f45" fmla="val 726"/>
                  <a:gd name="f46" fmla="val 442"/>
                  <a:gd name="f47" fmla="val 684"/>
                  <a:gd name="f48" fmla="val 346"/>
                  <a:gd name="f49" fmla="val 545"/>
                  <a:gd name="f50" fmla="val 16"/>
                  <a:gd name="f51" fmla="val 15"/>
                  <a:gd name="f52" fmla="val 270"/>
                  <a:gd name="f53" fmla="val 25"/>
                  <a:gd name="f54" fmla="val 325"/>
                  <a:gd name="f55" fmla="val 119"/>
                  <a:gd name="f56" fmla="val 779"/>
                  <a:gd name="f57" fmla="val 334"/>
                  <a:gd name="f58" fmla="val 918"/>
                  <a:gd name="f59" fmla="val 394"/>
                  <a:gd name="f60" fmla="val 956"/>
                  <a:gd name="f61" fmla="val 458"/>
                  <a:gd name="f62" fmla="val 967"/>
                  <a:gd name="f63" fmla="val 950"/>
                  <a:gd name="f64" fmla="val 526"/>
                  <a:gd name="f65" fmla="val 945"/>
                  <a:gd name="f66" fmla="val 591"/>
                  <a:gd name="f67" fmla="val 923"/>
                  <a:gd name="f68" fmla="val 594"/>
                  <a:gd name="f69" fmla="val 921"/>
                  <a:gd name="f70" fmla="val 598"/>
                  <a:gd name="f71" fmla="val 922"/>
                  <a:gd name="f72" fmla="val 601"/>
                  <a:gd name="f73" fmla="val 925"/>
                  <a:gd name="f74" fmla="val 602"/>
                  <a:gd name="f75" fmla="val 929"/>
                  <a:gd name="f76" fmla="val 933"/>
                  <a:gd name="f77" fmla="val 935"/>
                  <a:gd name="f78" fmla="val 560"/>
                  <a:gd name="f79" fmla="val 959"/>
                  <a:gd name="f80" fmla="val 529"/>
                  <a:gd name="f81" fmla="val 964"/>
                  <a:gd name="f82" fmla="val 528"/>
                  <a:gd name="f83" fmla="val 507"/>
                  <a:gd name="f84" fmla="val 970"/>
                  <a:gd name="f85" fmla="val 485"/>
                  <a:gd name="f86" fmla="*/ f0 1 752"/>
                  <a:gd name="f87" fmla="*/ f1 1 973"/>
                  <a:gd name="f88" fmla="val f2"/>
                  <a:gd name="f89" fmla="val f3"/>
                  <a:gd name="f90" fmla="val f4"/>
                  <a:gd name="f91" fmla="+- f90 0 f88"/>
                  <a:gd name="f92" fmla="+- f89 0 f88"/>
                  <a:gd name="f93" fmla="*/ f92 1 752"/>
                  <a:gd name="f94" fmla="*/ f91 1 973"/>
                  <a:gd name="f95" fmla="*/ f88 1 f93"/>
                  <a:gd name="f96" fmla="*/ f89 1 f93"/>
                  <a:gd name="f97" fmla="*/ f88 1 f94"/>
                  <a:gd name="f98" fmla="*/ f90 1 f94"/>
                  <a:gd name="f99" fmla="*/ f95 f86 1"/>
                  <a:gd name="f100" fmla="*/ f96 f86 1"/>
                  <a:gd name="f101" fmla="*/ f98 f87 1"/>
                  <a:gd name="f102" fmla="*/ f97 f8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9" t="f102" r="f100" b="f101"/>
                <a:pathLst>
                  <a:path w="752" h="973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5" y="f19"/>
                      <a:pt x="f13" y="f20"/>
                    </a:cubicBezTo>
                    <a:lnTo>
                      <a:pt x="f21" y="f2"/>
                    </a:lnTo>
                    <a:cubicBezTo>
                      <a:pt x="f22" y="f2"/>
                      <a:pt x="f23" y="f2"/>
                      <a:pt x="f24" y="f2"/>
                    </a:cubicBezTo>
                    <a:cubicBezTo>
                      <a:pt x="f25" y="f2"/>
                      <a:pt x="f26" y="f27"/>
                      <a:pt x="f26" y="f13"/>
                    </a:cubicBezTo>
                    <a:lnTo>
                      <a:pt x="f28" y="f29"/>
                    </a:ln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39"/>
                    </a:cubicBezTo>
                    <a:cubicBezTo>
                      <a:pt x="f30" y="f39"/>
                      <a:pt x="f41" y="f42"/>
                      <a:pt x="f41" y="f35"/>
                    </a:cubicBezTo>
                    <a:cubicBezTo>
                      <a:pt x="f43" y="f44"/>
                      <a:pt x="f45" y="f46"/>
                      <a:pt x="f47" y="f48"/>
                    </a:cubicBezTo>
                    <a:lnTo>
                      <a:pt x="f49" y="f50"/>
                    </a:lnTo>
                    <a:lnTo>
                      <a:pt x="f51" y="f52"/>
                    </a:lnTo>
                    <a:cubicBezTo>
                      <a:pt x="f53" y="f54"/>
                      <a:pt x="f55" y="f56"/>
                      <a:pt x="f57" y="f58"/>
                    </a:cubicBezTo>
                    <a:cubicBezTo>
                      <a:pt x="f59" y="f60"/>
                      <a:pt x="f61" y="f62"/>
                      <a:pt x="f44" y="f63"/>
                    </a:cubicBezTo>
                    <a:cubicBezTo>
                      <a:pt x="f64" y="f63"/>
                      <a:pt x="f26" y="f65"/>
                      <a:pt x="f66" y="f67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4" y="f76"/>
                      <a:pt x="f70" y="f77"/>
                    </a:cubicBezTo>
                    <a:cubicBezTo>
                      <a:pt x="f78" y="f79"/>
                      <a:pt x="f80" y="f81"/>
                      <a:pt x="f82" y="f81"/>
                    </a:cubicBezTo>
                    <a:cubicBezTo>
                      <a:pt x="f83" y="f84"/>
                      <a:pt x="f85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F921AA53-4D47-79F5-EA59-9F3432F0A1F0}"/>
                  </a:ext>
                </a:extLst>
              </p:cNvPr>
              <p:cNvSpPr/>
              <p:nvPr/>
            </p:nvSpPr>
            <p:spPr>
              <a:xfrm>
                <a:off x="10072713" y="2704190"/>
                <a:ext cx="115764" cy="2601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4"/>
                  <a:gd name="f4" fmla="val 210"/>
                  <a:gd name="f5" fmla="val 7"/>
                  <a:gd name="f6" fmla="val 6"/>
                  <a:gd name="f7" fmla="val 4"/>
                  <a:gd name="f8" fmla="val 209"/>
                  <a:gd name="f9" fmla="val 3"/>
                  <a:gd name="f10" fmla="val 208"/>
                  <a:gd name="f11" fmla="val -1"/>
                  <a:gd name="f12" fmla="val 205"/>
                  <a:gd name="f13" fmla="val 200"/>
                  <a:gd name="f14" fmla="val 2"/>
                  <a:gd name="f15" fmla="val 198"/>
                  <a:gd name="f16" fmla="val 43"/>
                  <a:gd name="f17" fmla="val 149"/>
                  <a:gd name="f18" fmla="val 69"/>
                  <a:gd name="f19" fmla="val 84"/>
                  <a:gd name="f20" fmla="val 80"/>
                  <a:gd name="f21" fmla="val 1"/>
                  <a:gd name="f22" fmla="val 88"/>
                  <a:gd name="f23" fmla="val 91"/>
                  <a:gd name="f24" fmla="val 95"/>
                  <a:gd name="f25" fmla="val 8"/>
                  <a:gd name="f26" fmla="val 83"/>
                  <a:gd name="f27" fmla="val 56"/>
                  <a:gd name="f28" fmla="val 156"/>
                  <a:gd name="f29" fmla="val 12"/>
                  <a:gd name="f30" fmla="val 207"/>
                  <a:gd name="f31" fmla="val 9"/>
                  <a:gd name="f32" fmla="*/ f0 1 94"/>
                  <a:gd name="f33" fmla="*/ f1 1 210"/>
                  <a:gd name="f34" fmla="val f2"/>
                  <a:gd name="f35" fmla="val f3"/>
                  <a:gd name="f36" fmla="val f4"/>
                  <a:gd name="f37" fmla="+- f36 0 f34"/>
                  <a:gd name="f38" fmla="+- f35 0 f34"/>
                  <a:gd name="f39" fmla="*/ f38 1 94"/>
                  <a:gd name="f40" fmla="*/ f37 1 210"/>
                  <a:gd name="f41" fmla="*/ f34 1 f39"/>
                  <a:gd name="f42" fmla="*/ f35 1 f39"/>
                  <a:gd name="f43" fmla="*/ f34 1 f40"/>
                  <a:gd name="f44" fmla="*/ f36 1 f40"/>
                  <a:gd name="f45" fmla="*/ f41 f32 1"/>
                  <a:gd name="f46" fmla="*/ f42 f32 1"/>
                  <a:gd name="f47" fmla="*/ f44 f33 1"/>
                  <a:gd name="f48" fmla="*/ f43 f3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5" t="f48" r="f46" b="f47"/>
                <a:pathLst>
                  <a:path w="94" h="210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1" y="f13"/>
                      <a:pt x="f14" y="f15"/>
                    </a:cubicBezTo>
                    <a:cubicBezTo>
                      <a:pt x="f16" y="f17"/>
                      <a:pt x="f18" y="f19"/>
                      <a:pt x="f20" y="f6"/>
                    </a:cubicBezTo>
                    <a:cubicBezTo>
                      <a:pt x="f20" y="f21"/>
                      <a:pt x="f19" y="f11"/>
                      <a:pt x="f22" y="f2"/>
                    </a:cubicBezTo>
                    <a:cubicBezTo>
                      <a:pt x="f23" y="f2"/>
                      <a:pt x="f24" y="f7"/>
                      <a:pt x="f3" y="f25"/>
                    </a:cubicBezTo>
                    <a:cubicBezTo>
                      <a:pt x="f26" y="f22"/>
                      <a:pt x="f27" y="f28"/>
                      <a:pt x="f29" y="f30"/>
                    </a:cubicBezTo>
                    <a:cubicBezTo>
                      <a:pt x="f29" y="f8"/>
                      <a:pt x="f31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09204F18-52D7-D340-60A3-8C09D4D54135}"/>
                  </a:ext>
                </a:extLst>
              </p:cNvPr>
              <p:cNvSpPr/>
              <p:nvPr/>
            </p:nvSpPr>
            <p:spPr>
              <a:xfrm>
                <a:off x="8862789" y="1283903"/>
                <a:ext cx="1575884" cy="13953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67"/>
                  <a:gd name="f4" fmla="val 1122"/>
                  <a:gd name="f5" fmla="val 12"/>
                  <a:gd name="f6" fmla="val 656"/>
                  <a:gd name="f7" fmla="val 2"/>
                  <a:gd name="f8" fmla="val 674"/>
                  <a:gd name="f9" fmla="val -2"/>
                  <a:gd name="f10" fmla="val 694"/>
                  <a:gd name="f11" fmla="val 716"/>
                  <a:gd name="f12" fmla="val 16"/>
                  <a:gd name="f13" fmla="val 793"/>
                  <a:gd name="f14" fmla="val 104"/>
                  <a:gd name="f15" fmla="val 811"/>
                  <a:gd name="f16" fmla="val 168"/>
                  <a:gd name="f17" fmla="val 819"/>
                  <a:gd name="f18" fmla="val 376"/>
                  <a:gd name="f19" fmla="val 845"/>
                  <a:gd name="f20" fmla="val 611"/>
                  <a:gd name="f21" fmla="val 828"/>
                  <a:gd name="f22" fmla="val 800"/>
                  <a:gd name="f23" fmla="val 732"/>
                  <a:gd name="f24" fmla="val 823"/>
                  <a:gd name="f25" fmla="val 720"/>
                  <a:gd name="f26" fmla="val 848"/>
                  <a:gd name="f27" fmla="val 706"/>
                  <a:gd name="f28" fmla="val 874"/>
                  <a:gd name="f29" fmla="val 714"/>
                  <a:gd name="f30" fmla="val 896"/>
                  <a:gd name="f31" fmla="val 722"/>
                  <a:gd name="f32" fmla="val 910"/>
                  <a:gd name="f33" fmla="val 743"/>
                  <a:gd name="f34" fmla="val 921"/>
                  <a:gd name="f35" fmla="val 765"/>
                  <a:gd name="f36" fmla="val 959"/>
                  <a:gd name="f37" fmla="val 837"/>
                  <a:gd name="f38" fmla="val 986"/>
                  <a:gd name="f39" fmla="val 915"/>
                  <a:gd name="f40" fmla="val 1002"/>
                  <a:gd name="f41" fmla="val 995"/>
                  <a:gd name="f42" fmla="val 1007"/>
                  <a:gd name="f43" fmla="val 1022"/>
                  <a:gd name="f44" fmla="val 1010"/>
                  <a:gd name="f45" fmla="val 1050"/>
                  <a:gd name="f46" fmla="val 1021"/>
                  <a:gd name="f47" fmla="val 1074"/>
                  <a:gd name="f48" fmla="val 1033"/>
                  <a:gd name="f49" fmla="val 1098"/>
                  <a:gd name="f50" fmla="val 1055"/>
                  <a:gd name="f51" fmla="val 1119"/>
                  <a:gd name="f52" fmla="val 1081"/>
                  <a:gd name="f53" fmla="val 1110"/>
                  <a:gd name="f54" fmla="val 1125"/>
                  <a:gd name="f55" fmla="val 1136"/>
                  <a:gd name="f56" fmla="val 1104"/>
                  <a:gd name="f57" fmla="val 1151"/>
                  <a:gd name="f58" fmla="val 1079"/>
                  <a:gd name="f59" fmla="val 1172"/>
                  <a:gd name="f60" fmla="val 1043"/>
                  <a:gd name="f61" fmla="val 1175"/>
                  <a:gd name="f62" fmla="val 999"/>
                  <a:gd name="f63" fmla="val 1186"/>
                  <a:gd name="f64" fmla="val 1200"/>
                  <a:gd name="f65" fmla="val 1217"/>
                  <a:gd name="f66" fmla="val 861"/>
                  <a:gd name="f67" fmla="val 1230"/>
                  <a:gd name="f68" fmla="val 1256"/>
                  <a:gd name="f69" fmla="val 710"/>
                  <a:gd name="f70" fmla="val 1274"/>
                  <a:gd name="f71" fmla="val 604"/>
                  <a:gd name="f72" fmla="val 1264"/>
                  <a:gd name="f73" fmla="val 498"/>
                  <a:gd name="f74" fmla="val 1257"/>
                  <a:gd name="f75" fmla="val 426"/>
                  <a:gd name="f76" fmla="val 1236"/>
                  <a:gd name="f77" fmla="val 321"/>
                  <a:gd name="f78" fmla="val 1170"/>
                  <a:gd name="f79" fmla="val 280"/>
                  <a:gd name="f80" fmla="val 1134"/>
                  <a:gd name="f81" fmla="val 258"/>
                  <a:gd name="f82" fmla="val 1089"/>
                  <a:gd name="f83" fmla="val 259"/>
                  <a:gd name="f84" fmla="val 1048"/>
                  <a:gd name="f85" fmla="val 267"/>
                  <a:gd name="f86" fmla="val 1024"/>
                  <a:gd name="f87" fmla="val 271"/>
                  <a:gd name="f88" fmla="val 996"/>
                  <a:gd name="f89" fmla="val 277"/>
                  <a:gd name="f90" fmla="val 975"/>
                  <a:gd name="f91" fmla="val 263"/>
                  <a:gd name="f92" fmla="val 958"/>
                  <a:gd name="f93" fmla="val 250"/>
                  <a:gd name="f94" fmla="val 950"/>
                  <a:gd name="f95" fmla="val 229"/>
                  <a:gd name="f96" fmla="val 945"/>
                  <a:gd name="f97" fmla="val 209"/>
                  <a:gd name="f98" fmla="val 919"/>
                  <a:gd name="f99" fmla="val 120"/>
                  <a:gd name="f100" fmla="val 887"/>
                  <a:gd name="f101" fmla="val 18"/>
                  <a:gd name="f102" fmla="val 788"/>
                  <a:gd name="f103" fmla="val 758"/>
                  <a:gd name="f104" fmla="val -3"/>
                  <a:gd name="f105" fmla="val 727"/>
                  <a:gd name="f106" fmla="val 699"/>
                  <a:gd name="f107" fmla="val 15"/>
                  <a:gd name="f108" fmla="val 622"/>
                  <a:gd name="f109" fmla="val 50"/>
                  <a:gd name="f110" fmla="val 579"/>
                  <a:gd name="f111" fmla="val 123"/>
                  <a:gd name="f112" fmla="val 536"/>
                  <a:gd name="f113" fmla="val 194"/>
                  <a:gd name="f114" fmla="val 503"/>
                  <a:gd name="f115" fmla="val 248"/>
                  <a:gd name="f116" fmla="val 471"/>
                  <a:gd name="f117" fmla="val 305"/>
                  <a:gd name="f118" fmla="val 422"/>
                  <a:gd name="f119" fmla="val 344"/>
                  <a:gd name="f120" fmla="val 374"/>
                  <a:gd name="f121" fmla="val 384"/>
                  <a:gd name="f122" fmla="val 310"/>
                  <a:gd name="f123" fmla="val 406"/>
                  <a:gd name="f124" fmla="val 247"/>
                  <a:gd name="f125" fmla="val 404"/>
                  <a:gd name="f126" fmla="val 199"/>
                  <a:gd name="f127" fmla="val 402"/>
                  <a:gd name="f128" fmla="val 153"/>
                  <a:gd name="f129" fmla="val 387"/>
                  <a:gd name="f130" fmla="val 105"/>
                  <a:gd name="f131" fmla="val 382"/>
                  <a:gd name="f132" fmla="val 75"/>
                  <a:gd name="f133" fmla="val 380"/>
                  <a:gd name="f134" fmla="val 22"/>
                  <a:gd name="f135" fmla="val 24"/>
                  <a:gd name="f136" fmla="val 427"/>
                  <a:gd name="f137" fmla="val 27"/>
                  <a:gd name="f138" fmla="val 467"/>
                  <a:gd name="f139" fmla="val 81"/>
                  <a:gd name="f140" fmla="val 510"/>
                  <a:gd name="f141" fmla="val 111"/>
                  <a:gd name="f142" fmla="val 529"/>
                  <a:gd name="f143" fmla="val 140"/>
                  <a:gd name="f144" fmla="val 547"/>
                  <a:gd name="f145" fmla="val 171"/>
                  <a:gd name="f146" fmla="val 560"/>
                  <a:gd name="f147" fmla="val 203"/>
                  <a:gd name="f148" fmla="val 571"/>
                  <a:gd name="f149" fmla="val 208"/>
                  <a:gd name="f150" fmla="val 572"/>
                  <a:gd name="f151" fmla="val 207"/>
                  <a:gd name="f152" fmla="val 580"/>
                  <a:gd name="f153" fmla="val 201"/>
                  <a:gd name="f154" fmla="val 162"/>
                  <a:gd name="f155" fmla="val 576"/>
                  <a:gd name="f156" fmla="val 86"/>
                  <a:gd name="f157" fmla="val 589"/>
                  <a:gd name="f158" fmla="val 55"/>
                  <a:gd name="f159" fmla="val 602"/>
                  <a:gd name="f160" fmla="val 26"/>
                  <a:gd name="f161" fmla="val 626"/>
                  <a:gd name="f162" fmla="*/ f0 1 1267"/>
                  <a:gd name="f163" fmla="*/ f1 1 1122"/>
                  <a:gd name="f164" fmla="val f2"/>
                  <a:gd name="f165" fmla="val f3"/>
                  <a:gd name="f166" fmla="val f4"/>
                  <a:gd name="f167" fmla="+- f166 0 f164"/>
                  <a:gd name="f168" fmla="+- f165 0 f164"/>
                  <a:gd name="f169" fmla="*/ f168 1 1267"/>
                  <a:gd name="f170" fmla="*/ f167 1 1122"/>
                  <a:gd name="f171" fmla="*/ f164 1 f169"/>
                  <a:gd name="f172" fmla="*/ f165 1 f169"/>
                  <a:gd name="f173" fmla="*/ f164 1 f170"/>
                  <a:gd name="f174" fmla="*/ f166 1 f170"/>
                  <a:gd name="f175" fmla="*/ f171 f162 1"/>
                  <a:gd name="f176" fmla="*/ f172 f162 1"/>
                  <a:gd name="f177" fmla="*/ f174 f163 1"/>
                  <a:gd name="f178" fmla="*/ f173 f16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5" t="f178" r="f176" b="f177"/>
                <a:pathLst>
                  <a:path w="1267" h="1122">
                    <a:moveTo>
                      <a:pt x="f5" y="f6"/>
                    </a:moveTo>
                    <a:cubicBezTo>
                      <a:pt x="f7" y="f8"/>
                      <a:pt x="f9" y="f10"/>
                      <a:pt x="f7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4"/>
                    </a:cubicBezTo>
                    <a:cubicBezTo>
                      <a:pt x="f53" y="f54"/>
                      <a:pt x="f55" y="f56"/>
                      <a:pt x="f57" y="f58"/>
                    </a:cubicBezTo>
                    <a:cubicBezTo>
                      <a:pt x="f59" y="f60"/>
                      <a:pt x="f61" y="f62"/>
                      <a:pt x="f63" y="f36"/>
                    </a:cubicBezTo>
                    <a:cubicBezTo>
                      <a:pt x="f64" y="f32"/>
                      <a:pt x="f65" y="f66"/>
                      <a:pt x="f67" y="f15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6" y="f77"/>
                      <a:pt x="f78" y="f79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87"/>
                      <a:pt x="f88" y="f89"/>
                      <a:pt x="f90" y="f91"/>
                    </a:cubicBezTo>
                    <a:cubicBezTo>
                      <a:pt x="f92" y="f93"/>
                      <a:pt x="f94" y="f95"/>
                      <a:pt x="f96" y="f97"/>
                    </a:cubicBezTo>
                    <a:cubicBezTo>
                      <a:pt x="f98" y="f99"/>
                      <a:pt x="f100" y="f101"/>
                      <a:pt x="f102" y="f7"/>
                    </a:cubicBezTo>
                    <a:cubicBezTo>
                      <a:pt x="f103" y="f104"/>
                      <a:pt x="f105" y="f7"/>
                      <a:pt x="f106" y="f107"/>
                    </a:cubicBezTo>
                    <a:cubicBezTo>
                      <a:pt x="f108" y="f109"/>
                      <a:pt x="f110" y="f111"/>
                      <a:pt x="f112" y="f113"/>
                    </a:cubicBezTo>
                    <a:cubicBezTo>
                      <a:pt x="f114" y="f115"/>
                      <a:pt x="f116" y="f117"/>
                      <a:pt x="f118" y="f119"/>
                    </a:cubicBezTo>
                    <a:cubicBezTo>
                      <a:pt x="f120" y="f121"/>
                      <a:pt x="f122" y="f123"/>
                      <a:pt x="f124" y="f125"/>
                    </a:cubicBezTo>
                    <a:cubicBezTo>
                      <a:pt x="f126" y="f127"/>
                      <a:pt x="f128" y="f129"/>
                      <a:pt x="f130" y="f131"/>
                    </a:cubicBezTo>
                    <a:cubicBezTo>
                      <a:pt x="f132" y="f133"/>
                      <a:pt x="f134" y="f129"/>
                      <a:pt x="f135" y="f136"/>
                    </a:cubicBezTo>
                    <a:cubicBezTo>
                      <a:pt x="f137" y="f138"/>
                      <a:pt x="f139" y="f140"/>
                      <a:pt x="f141" y="f142"/>
                    </a:cubicBezTo>
                    <a:cubicBezTo>
                      <a:pt x="f143" y="f144"/>
                      <a:pt x="f145" y="f146"/>
                      <a:pt x="f147" y="f148"/>
                    </a:cubicBezTo>
                    <a:cubicBezTo>
                      <a:pt x="f149" y="f150"/>
                      <a:pt x="f151" y="f152"/>
                      <a:pt x="f153" y="f110"/>
                    </a:cubicBezTo>
                    <a:cubicBezTo>
                      <a:pt x="f154" y="f155"/>
                      <a:pt x="f111" y="f155"/>
                      <a:pt x="f156" y="f157"/>
                    </a:cubicBezTo>
                    <a:cubicBezTo>
                      <a:pt x="f158" y="f159"/>
                      <a:pt x="f160" y="f161"/>
                      <a:pt x="f5" y="f6"/>
                    </a:cubicBezTo>
                    <a:close/>
                  </a:path>
                </a:pathLst>
              </a:custGeom>
              <a:solidFill>
                <a:srgbClr val="1039A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5AE09EE4-0D21-1539-E2A0-E2FA36749A5D}"/>
                  </a:ext>
                </a:extLst>
              </p:cNvPr>
              <p:cNvSpPr/>
              <p:nvPr/>
            </p:nvSpPr>
            <p:spPr>
              <a:xfrm>
                <a:off x="8854076" y="1275189"/>
                <a:ext cx="1594552" cy="141406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82"/>
                  <a:gd name="f4" fmla="val 1137"/>
                  <a:gd name="f5" fmla="val 866"/>
                  <a:gd name="f6" fmla="val 713"/>
                  <a:gd name="f7" fmla="val 872"/>
                  <a:gd name="f8" fmla="val 878"/>
                  <a:gd name="f9" fmla="val 884"/>
                  <a:gd name="f10" fmla="val 715"/>
                  <a:gd name="f11" fmla="val 908"/>
                  <a:gd name="f12" fmla="val 723"/>
                  <a:gd name="f13" fmla="val 923"/>
                  <a:gd name="f14" fmla="val 745"/>
                  <a:gd name="f15" fmla="val 936"/>
                  <a:gd name="f16" fmla="val 769"/>
                  <a:gd name="f17" fmla="val 974"/>
                  <a:gd name="f18" fmla="val 842"/>
                  <a:gd name="f19" fmla="val 1002"/>
                  <a:gd name="f20" fmla="val 920"/>
                  <a:gd name="f21" fmla="val 1016"/>
                  <a:gd name="f22" fmla="val 1019"/>
                  <a:gd name="f23" fmla="val 1013"/>
                  <a:gd name="f24" fmla="val 1023"/>
                  <a:gd name="f25" fmla="val 1035"/>
                  <a:gd name="f26" fmla="val 1027"/>
                  <a:gd name="f27" fmla="val 1058"/>
                  <a:gd name="f28" fmla="val 1036"/>
                  <a:gd name="f29" fmla="val 1078"/>
                  <a:gd name="f30" fmla="val 1046"/>
                  <a:gd name="f31" fmla="val 1098"/>
                  <a:gd name="f32" fmla="val 1066"/>
                  <a:gd name="f33" fmla="val 1119"/>
                  <a:gd name="f34" fmla="val 1090"/>
                  <a:gd name="f35" fmla="val 1122"/>
                  <a:gd name="f36" fmla="val 1118"/>
                  <a:gd name="f37" fmla="val 1125"/>
                  <a:gd name="f38" fmla="val 1141"/>
                  <a:gd name="f39" fmla="val 1102"/>
                  <a:gd name="f40" fmla="val 1153"/>
                  <a:gd name="f41" fmla="val 1082"/>
                  <a:gd name="f42" fmla="val 1167"/>
                  <a:gd name="f43" fmla="val 1059"/>
                  <a:gd name="f44" fmla="val 1173"/>
                  <a:gd name="f45" fmla="val 1031"/>
                  <a:gd name="f46" fmla="val 1179"/>
                  <a:gd name="f47" fmla="val 1003"/>
                  <a:gd name="f48" fmla="val 1181"/>
                  <a:gd name="f49" fmla="val 991"/>
                  <a:gd name="f50" fmla="val 1184"/>
                  <a:gd name="f51" fmla="val 978"/>
                  <a:gd name="f52" fmla="val 1188"/>
                  <a:gd name="f53" fmla="val 965"/>
                  <a:gd name="f54" fmla="val 1194"/>
                  <a:gd name="f55" fmla="val 944"/>
                  <a:gd name="f56" fmla="val 1200"/>
                  <a:gd name="f57" fmla="val 922"/>
                  <a:gd name="f58" fmla="val 1207"/>
                  <a:gd name="f59" fmla="val 902"/>
                  <a:gd name="f60" fmla="val 1214"/>
                  <a:gd name="f61" fmla="val 874"/>
                  <a:gd name="f62" fmla="val 1224"/>
                  <a:gd name="f63" fmla="val 846"/>
                  <a:gd name="f64" fmla="val 1231"/>
                  <a:gd name="f65" fmla="val 817"/>
                  <a:gd name="f66" fmla="val 1251"/>
                  <a:gd name="f67" fmla="val 740"/>
                  <a:gd name="f68" fmla="val 1276"/>
                  <a:gd name="f69" fmla="val 624"/>
                  <a:gd name="f70" fmla="val 1265"/>
                  <a:gd name="f71" fmla="val 506"/>
                  <a:gd name="f72" fmla="val 1259"/>
                  <a:gd name="f73" fmla="val 444"/>
                  <a:gd name="f74" fmla="val 1239"/>
                  <a:gd name="f75" fmla="val 334"/>
                  <a:gd name="f76" fmla="val 1175"/>
                  <a:gd name="f77" fmla="val 294"/>
                  <a:gd name="f78" fmla="val 1147"/>
                  <a:gd name="f79" fmla="val 276"/>
                  <a:gd name="f80" fmla="val 1108"/>
                  <a:gd name="f81" fmla="val 272"/>
                  <a:gd name="f82" fmla="val 282"/>
                  <a:gd name="f83" fmla="val 1054"/>
                  <a:gd name="f84" fmla="val 1030"/>
                  <a:gd name="f85" fmla="val 287"/>
                  <a:gd name="f86" fmla="val 292"/>
                  <a:gd name="f87" fmla="val 979"/>
                  <a:gd name="f88" fmla="val 960"/>
                  <a:gd name="f89" fmla="val 263"/>
                  <a:gd name="f90" fmla="val 952"/>
                  <a:gd name="f91" fmla="val 240"/>
                  <a:gd name="f92" fmla="val 946"/>
                  <a:gd name="f93" fmla="val 217"/>
                  <a:gd name="f94" fmla="val 918"/>
                  <a:gd name="f95" fmla="val 120"/>
                  <a:gd name="f96" fmla="val 886"/>
                  <a:gd name="f97" fmla="val 31"/>
                  <a:gd name="f98" fmla="val 795"/>
                  <a:gd name="f99" fmla="val 17"/>
                  <a:gd name="f100" fmla="val 768"/>
                  <a:gd name="f101" fmla="val 11"/>
                  <a:gd name="f102" fmla="val 738"/>
                  <a:gd name="f103" fmla="val 16"/>
                  <a:gd name="f104" fmla="val 710"/>
                  <a:gd name="f105" fmla="val 29"/>
                  <a:gd name="f106" fmla="val 633"/>
                  <a:gd name="f107" fmla="val 64"/>
                  <a:gd name="f108" fmla="val 589"/>
                  <a:gd name="f109" fmla="val 139"/>
                  <a:gd name="f110" fmla="val 550"/>
                  <a:gd name="f111" fmla="val 205"/>
                  <a:gd name="f112" fmla="val 517"/>
                  <a:gd name="f113" fmla="val 260"/>
                  <a:gd name="f114" fmla="val 484"/>
                  <a:gd name="f115" fmla="val 317"/>
                  <a:gd name="f116" fmla="val 434"/>
                  <a:gd name="f117" fmla="val 357"/>
                  <a:gd name="f118" fmla="val 384"/>
                  <a:gd name="f119" fmla="val 398"/>
                  <a:gd name="f120" fmla="val 319"/>
                  <a:gd name="f121" fmla="val 421"/>
                  <a:gd name="f122" fmla="val 254"/>
                  <a:gd name="f123" fmla="val 418"/>
                  <a:gd name="f124" fmla="val 227"/>
                  <a:gd name="f125" fmla="val 200"/>
                  <a:gd name="f126" fmla="val 412"/>
                  <a:gd name="f127" fmla="val 174"/>
                  <a:gd name="f128" fmla="val 407"/>
                  <a:gd name="f129" fmla="val 154"/>
                  <a:gd name="f130" fmla="val 403"/>
                  <a:gd name="f131" fmla="val 132"/>
                  <a:gd name="f132" fmla="val 111"/>
                  <a:gd name="f133" fmla="val 397"/>
                  <a:gd name="f134" fmla="val 89"/>
                  <a:gd name="f135" fmla="val 394"/>
                  <a:gd name="f136" fmla="val 61"/>
                  <a:gd name="f137" fmla="val 47"/>
                  <a:gd name="f138" fmla="val 411"/>
                  <a:gd name="f139" fmla="val 41"/>
                  <a:gd name="f140" fmla="val 38"/>
                  <a:gd name="f141" fmla="val 424"/>
                  <a:gd name="f142" fmla="val 39"/>
                  <a:gd name="f143" fmla="val 471"/>
                  <a:gd name="f144" fmla="val 93"/>
                  <a:gd name="f145" fmla="val 512"/>
                  <a:gd name="f146" fmla="val 123"/>
                  <a:gd name="f147" fmla="val 531"/>
                  <a:gd name="f148" fmla="val 187"/>
                  <a:gd name="f149" fmla="val 563"/>
                  <a:gd name="f150" fmla="val 213"/>
                  <a:gd name="f151" fmla="val 572"/>
                  <a:gd name="f152" fmla="val 219"/>
                  <a:gd name="f153" fmla="val 573"/>
                  <a:gd name="f154" fmla="val 221"/>
                  <a:gd name="f155" fmla="val 579"/>
                  <a:gd name="f156" fmla="val 585"/>
                  <a:gd name="f157" fmla="val 591"/>
                  <a:gd name="f158" fmla="val 214"/>
                  <a:gd name="f159" fmla="val 595"/>
                  <a:gd name="f160" fmla="val 208"/>
                  <a:gd name="f161" fmla="val 594"/>
                  <a:gd name="f162" fmla="val 176"/>
                  <a:gd name="f163" fmla="val 134"/>
                  <a:gd name="f164" fmla="val 95"/>
                  <a:gd name="f165" fmla="val 604"/>
                  <a:gd name="f166" fmla="val 65"/>
                  <a:gd name="f167" fmla="val 615"/>
                  <a:gd name="f168" fmla="val 639"/>
                  <a:gd name="f169" fmla="val 25"/>
                  <a:gd name="f170" fmla="val 666"/>
                  <a:gd name="f171" fmla="val 684"/>
                  <a:gd name="f172" fmla="val 13"/>
                  <a:gd name="f173" fmla="val 704"/>
                  <a:gd name="f174" fmla="val 722"/>
                  <a:gd name="f175" fmla="val 793"/>
                  <a:gd name="f176" fmla="val 109"/>
                  <a:gd name="f177" fmla="val 811"/>
                  <a:gd name="f178" fmla="val 177"/>
                  <a:gd name="f179" fmla="val 820"/>
                  <a:gd name="f180" fmla="val 313"/>
                  <a:gd name="f181" fmla="val 837"/>
                  <a:gd name="f182" fmla="val 576"/>
                  <a:gd name="f183" fmla="val 848"/>
                  <a:gd name="f184" fmla="val 804"/>
                  <a:gd name="f185" fmla="val 733"/>
                  <a:gd name="f186" fmla="val 824"/>
                  <a:gd name="f187" fmla="val 845"/>
                  <a:gd name="f188" fmla="val 1095"/>
                  <a:gd name="f189" fmla="val 1093"/>
                  <a:gd name="f190" fmla="val 1089"/>
                  <a:gd name="f191" fmla="val 1133"/>
                  <a:gd name="f192" fmla="val 1034"/>
                  <a:gd name="f193" fmla="val 1084"/>
                  <a:gd name="f194" fmla="val 1062"/>
                  <a:gd name="f195" fmla="val 1009"/>
                  <a:gd name="f196" fmla="val 1039"/>
                  <a:gd name="f197" fmla="val 1004"/>
                  <a:gd name="f198" fmla="val 1015"/>
                  <a:gd name="f199" fmla="val 988"/>
                  <a:gd name="f200" fmla="val 924"/>
                  <a:gd name="f201" fmla="val 961"/>
                  <a:gd name="f202" fmla="val 776"/>
                  <a:gd name="f203" fmla="val 912"/>
                  <a:gd name="f204" fmla="val 755"/>
                  <a:gd name="f205" fmla="val 899"/>
                  <a:gd name="f206" fmla="val 735"/>
                  <a:gd name="f207" fmla="val 879"/>
                  <a:gd name="f208" fmla="val 729"/>
                  <a:gd name="f209" fmla="val 857"/>
                  <a:gd name="f210" fmla="val 834"/>
                  <a:gd name="f211" fmla="val 812"/>
                  <a:gd name="f212" fmla="val 580"/>
                  <a:gd name="f213" fmla="val 862"/>
                  <a:gd name="f214" fmla="val 851"/>
                  <a:gd name="f215" fmla="val 175"/>
                  <a:gd name="f216" fmla="val 102"/>
                  <a:gd name="f217" fmla="val 825"/>
                  <a:gd name="f218" fmla="val 2"/>
                  <a:gd name="f219" fmla="val 725"/>
                  <a:gd name="f220" fmla="val -2"/>
                  <a:gd name="f221" fmla="val 703"/>
                  <a:gd name="f222" fmla="val 1"/>
                  <a:gd name="f223" fmla="val 681"/>
                  <a:gd name="f224" fmla="val 12"/>
                  <a:gd name="f225" fmla="val 660"/>
                  <a:gd name="f226" fmla="val 27"/>
                  <a:gd name="f227" fmla="val 629"/>
                  <a:gd name="f228" fmla="val 56"/>
                  <a:gd name="f229" fmla="val 603"/>
                  <a:gd name="f230" fmla="val 90"/>
                  <a:gd name="f231" fmla="val 590"/>
                  <a:gd name="f232" fmla="val 124"/>
                  <a:gd name="f233" fmla="val 578"/>
                  <a:gd name="f234" fmla="val 159"/>
                  <a:gd name="f235" fmla="val 577"/>
                  <a:gd name="f236" fmla="val 189"/>
                  <a:gd name="f237" fmla="val 167"/>
                  <a:gd name="f238" fmla="val 570"/>
                  <a:gd name="f239" fmla="val 140"/>
                  <a:gd name="f240" fmla="val 559"/>
                  <a:gd name="f241" fmla="val 115"/>
                  <a:gd name="f242" fmla="val 543"/>
                  <a:gd name="f243" fmla="val 106"/>
                  <a:gd name="f244" fmla="val 538"/>
                  <a:gd name="f245" fmla="val 28"/>
                  <a:gd name="f246" fmla="val 487"/>
                  <a:gd name="f247" fmla="val 435"/>
                  <a:gd name="f248" fmla="val 24"/>
                  <a:gd name="f249" fmla="val 410"/>
                  <a:gd name="f250" fmla="val 37"/>
                  <a:gd name="f251" fmla="val 401"/>
                  <a:gd name="f252" fmla="val 381"/>
                  <a:gd name="f253" fmla="val 113"/>
                  <a:gd name="f254" fmla="val 382"/>
                  <a:gd name="f255" fmla="val 385"/>
                  <a:gd name="f256" fmla="val 155"/>
                  <a:gd name="f257" fmla="val 389"/>
                  <a:gd name="f258" fmla="val 393"/>
                  <a:gd name="f259" fmla="val 202"/>
                  <a:gd name="f260" fmla="val 228"/>
                  <a:gd name="f261" fmla="val 255"/>
                  <a:gd name="f262" fmla="val 404"/>
                  <a:gd name="f263" fmla="val 315"/>
                  <a:gd name="f264" fmla="val 406"/>
                  <a:gd name="f265" fmla="val 377"/>
                  <a:gd name="f266" fmla="val 386"/>
                  <a:gd name="f267" fmla="val 425"/>
                  <a:gd name="f268" fmla="val 346"/>
                  <a:gd name="f269" fmla="val 473"/>
                  <a:gd name="f270" fmla="val 307"/>
                  <a:gd name="f271" fmla="val 251"/>
                  <a:gd name="f272" fmla="val 537"/>
                  <a:gd name="f273" fmla="val 198"/>
                  <a:gd name="f274" fmla="val 130"/>
                  <a:gd name="f275" fmla="val 623"/>
                  <a:gd name="f276" fmla="val 53"/>
                  <a:gd name="f277" fmla="val -3"/>
                  <a:gd name="f278" fmla="val 798"/>
                  <a:gd name="f279" fmla="val 905"/>
                  <a:gd name="f280" fmla="val 20"/>
                  <a:gd name="f281" fmla="val 966"/>
                  <a:gd name="f282" fmla="val 234"/>
                  <a:gd name="f283" fmla="val 973"/>
                  <a:gd name="f284" fmla="val 987"/>
                  <a:gd name="f285" fmla="val 264"/>
                  <a:gd name="f286" fmla="val 1005"/>
                  <a:gd name="f287" fmla="val 1029"/>
                  <a:gd name="f288" fmla="val 1052"/>
                  <a:gd name="f289" fmla="val 268"/>
                  <a:gd name="f290" fmla="val 1055"/>
                  <a:gd name="f291" fmla="val 267"/>
                  <a:gd name="f292" fmla="val 1110"/>
                  <a:gd name="f293" fmla="val 257"/>
                  <a:gd name="f294" fmla="val 1151"/>
                  <a:gd name="f295" fmla="val 262"/>
                  <a:gd name="f296" fmla="val 1249"/>
                  <a:gd name="f297" fmla="val 323"/>
                  <a:gd name="f298" fmla="val 1272"/>
                  <a:gd name="f299" fmla="val 426"/>
                  <a:gd name="f300" fmla="val 1280"/>
                  <a:gd name="f301" fmla="val 505"/>
                  <a:gd name="f302" fmla="val 1291"/>
                  <a:gd name="f303" fmla="val 625"/>
                  <a:gd name="f304" fmla="val 743"/>
                  <a:gd name="f305" fmla="val 1244"/>
                  <a:gd name="f306" fmla="val 821"/>
                  <a:gd name="f307" fmla="val 1238"/>
                  <a:gd name="f308" fmla="val 850"/>
                  <a:gd name="f309" fmla="val 1228"/>
                  <a:gd name="f310" fmla="val 1220"/>
                  <a:gd name="f311" fmla="val 906"/>
                  <a:gd name="f312" fmla="val 927"/>
                  <a:gd name="f313" fmla="val 948"/>
                  <a:gd name="f314" fmla="val 1201"/>
                  <a:gd name="f315" fmla="val 969"/>
                  <a:gd name="f316" fmla="val 1198"/>
                  <a:gd name="f317" fmla="val 981"/>
                  <a:gd name="f318" fmla="val 1195"/>
                  <a:gd name="f319" fmla="val 994"/>
                  <a:gd name="f320" fmla="val 1193"/>
                  <a:gd name="f321" fmla="val 1006"/>
                  <a:gd name="f322" fmla="val 1187"/>
                  <a:gd name="f323" fmla="val 1065"/>
                  <a:gd name="f324" fmla="val 1165"/>
                  <a:gd name="f325" fmla="val 1149"/>
                  <a:gd name="f326" fmla="val 1121"/>
                  <a:gd name="f327" fmla="*/ f0 1 1282"/>
                  <a:gd name="f328" fmla="*/ f1 1 1137"/>
                  <a:gd name="f329" fmla="val f2"/>
                  <a:gd name="f330" fmla="val f3"/>
                  <a:gd name="f331" fmla="val f4"/>
                  <a:gd name="f332" fmla="+- f331 0 f329"/>
                  <a:gd name="f333" fmla="+- f330 0 f329"/>
                  <a:gd name="f334" fmla="*/ f333 1 1282"/>
                  <a:gd name="f335" fmla="*/ f332 1 1137"/>
                  <a:gd name="f336" fmla="*/ f329 1 f334"/>
                  <a:gd name="f337" fmla="*/ f330 1 f334"/>
                  <a:gd name="f338" fmla="*/ f329 1 f335"/>
                  <a:gd name="f339" fmla="*/ f331 1 f335"/>
                  <a:gd name="f340" fmla="*/ f336 f327 1"/>
                  <a:gd name="f341" fmla="*/ f337 f327 1"/>
                  <a:gd name="f342" fmla="*/ f339 f328 1"/>
                  <a:gd name="f343" fmla="*/ f338 f3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40" t="f343" r="f341" b="f342"/>
                <a:pathLst>
                  <a:path w="1282" h="1137">
                    <a:moveTo>
                      <a:pt x="f5" y="f6"/>
                    </a:moveTo>
                    <a:cubicBezTo>
                      <a:pt x="f7" y="f6"/>
                      <a:pt x="f8" y="f6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19"/>
                    </a:cubicBezTo>
                    <a:lnTo>
                      <a:pt x="f22" y="f23"/>
                    </a:ln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66" y="f67"/>
                      <a:pt x="f68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27" y="f82"/>
                    </a:cubicBezTo>
                    <a:lnTo>
                      <a:pt x="f83" y="f82"/>
                    </a:lnTo>
                    <a:cubicBezTo>
                      <a:pt x="f84" y="f85"/>
                      <a:pt x="f19" y="f86"/>
                      <a:pt x="f87" y="f79"/>
                    </a:cubicBezTo>
                    <a:cubicBezTo>
                      <a:pt x="f88" y="f89"/>
                      <a:pt x="f90" y="f91"/>
                      <a:pt x="f92" y="f93"/>
                    </a:cubicBezTo>
                    <a:cubicBezTo>
                      <a:pt x="f94" y="f95"/>
                      <a:pt x="f96" y="f97"/>
                      <a:pt x="f98" y="f99"/>
                    </a:cubicBezTo>
                    <a:cubicBezTo>
                      <a:pt x="f100" y="f101"/>
                      <a:pt x="f102" y="f103"/>
                      <a:pt x="f104" y="f105"/>
                    </a:cubicBezTo>
                    <a:cubicBezTo>
                      <a:pt x="f106" y="f107"/>
                      <a:pt x="f108" y="f109"/>
                      <a:pt x="f110" y="f111"/>
                    </a:cubicBezTo>
                    <a:cubicBezTo>
                      <a:pt x="f112" y="f113"/>
                      <a:pt x="f114" y="f115"/>
                      <a:pt x="f116" y="f117"/>
                    </a:cubicBezTo>
                    <a:cubicBezTo>
                      <a:pt x="f118" y="f119"/>
                      <a:pt x="f120" y="f121"/>
                      <a:pt x="f122" y="f123"/>
                    </a:cubicBezTo>
                    <a:cubicBezTo>
                      <a:pt x="f124" y="f123"/>
                      <a:pt x="f125" y="f126"/>
                      <a:pt x="f127" y="f128"/>
                    </a:cubicBezTo>
                    <a:cubicBezTo>
                      <a:pt x="f129" y="f130"/>
                      <a:pt x="f131" y="f119"/>
                      <a:pt x="f132" y="f133"/>
                    </a:cubicBezTo>
                    <a:cubicBezTo>
                      <a:pt x="f134" y="f135"/>
                      <a:pt x="f136" y="f119"/>
                      <a:pt x="f137" y="f138"/>
                    </a:cubicBezTo>
                    <a:cubicBezTo>
                      <a:pt x="f139" y="f123"/>
                      <a:pt x="f140" y="f141"/>
                      <a:pt x="f142" y="f116"/>
                    </a:cubicBezTo>
                    <a:cubicBezTo>
                      <a:pt x="f139" y="f143"/>
                      <a:pt x="f144" y="f145"/>
                      <a:pt x="f146" y="f147"/>
                    </a:cubicBezTo>
                    <a:cubicBezTo>
                      <a:pt x="f129" y="f110"/>
                      <a:pt x="f148" y="f149"/>
                      <a:pt x="f150" y="f151"/>
                    </a:cubicBezTo>
                    <a:cubicBezTo>
                      <a:pt x="f152" y="f153"/>
                      <a:pt x="f154" y="f155"/>
                      <a:pt x="f154" y="f156"/>
                    </a:cubicBezTo>
                    <a:cubicBezTo>
                      <a:pt x="f152" y="f157"/>
                      <a:pt x="f158" y="f159"/>
                      <a:pt x="f160" y="f161"/>
                    </a:cubicBezTo>
                    <a:cubicBezTo>
                      <a:pt x="f162" y="f157"/>
                      <a:pt x="f163" y="f108"/>
                      <a:pt x="f164" y="f165"/>
                    </a:cubicBezTo>
                    <a:cubicBezTo>
                      <a:pt x="f166" y="f167"/>
                      <a:pt x="f140" y="f168"/>
                      <a:pt x="f169" y="f170"/>
                    </a:cubicBezTo>
                    <a:cubicBezTo>
                      <a:pt x="f103" y="f171"/>
                      <a:pt x="f172" y="f173"/>
                      <a:pt x="f103" y="f174"/>
                    </a:cubicBezTo>
                    <a:cubicBezTo>
                      <a:pt x="f105" y="f175"/>
                      <a:pt x="f176" y="f177"/>
                      <a:pt x="f178" y="f179"/>
                    </a:cubicBezTo>
                    <a:cubicBezTo>
                      <a:pt x="f180" y="f181"/>
                      <a:pt x="f182" y="f183"/>
                      <a:pt x="f184" y="f185"/>
                    </a:cubicBezTo>
                    <a:cubicBezTo>
                      <a:pt x="f186" y="f12"/>
                      <a:pt x="f187" y="f6"/>
                      <a:pt x="f5" y="f6"/>
                    </a:cubicBezTo>
                    <a:close/>
                    <a:moveTo>
                      <a:pt x="f188" y="f4"/>
                    </a:moveTo>
                    <a:cubicBezTo>
                      <a:pt x="f189" y="f4"/>
                      <a:pt x="f34" y="f4"/>
                      <a:pt x="f190" y="f4"/>
                    </a:cubicBezTo>
                    <a:cubicBezTo>
                      <a:pt x="f27" y="f191"/>
                      <a:pt x="f192" y="f80"/>
                      <a:pt x="f24" y="f193"/>
                    </a:cubicBezTo>
                    <a:cubicBezTo>
                      <a:pt x="f23" y="f194"/>
                      <a:pt x="f195" y="f196"/>
                      <a:pt x="f197" y="f198"/>
                    </a:cubicBezTo>
                    <a:lnTo>
                      <a:pt x="f47" y="f197"/>
                    </a:lnTo>
                    <a:cubicBezTo>
                      <a:pt x="f199" y="f200"/>
                      <a:pt x="f201" y="f183"/>
                      <a:pt x="f13" y="f202"/>
                    </a:cubicBezTo>
                    <a:cubicBezTo>
                      <a:pt x="f203" y="f204"/>
                      <a:pt x="f205" y="f206"/>
                      <a:pt x="f207" y="f208"/>
                    </a:cubicBezTo>
                    <a:cubicBezTo>
                      <a:pt x="f209" y="f174"/>
                      <a:pt x="f210" y="f185"/>
                      <a:pt x="f211" y="f14"/>
                    </a:cubicBezTo>
                    <a:cubicBezTo>
                      <a:pt x="f212" y="f213"/>
                      <a:pt x="f180" y="f214"/>
                      <a:pt x="f215" y="f210"/>
                    </a:cubicBezTo>
                    <a:cubicBezTo>
                      <a:pt x="f216" y="f217"/>
                      <a:pt x="f99" y="f184"/>
                      <a:pt x="f218" y="f219"/>
                    </a:cubicBezTo>
                    <a:cubicBezTo>
                      <a:pt x="f220" y="f221"/>
                      <a:pt x="f222" y="f223"/>
                      <a:pt x="f224" y="f225"/>
                    </a:cubicBezTo>
                    <a:cubicBezTo>
                      <a:pt x="f226" y="f227"/>
                      <a:pt x="f228" y="f229"/>
                      <a:pt x="f230" y="f231"/>
                    </a:cubicBezTo>
                    <a:cubicBezTo>
                      <a:pt x="f232" y="f233"/>
                      <a:pt x="f234" y="f235"/>
                      <a:pt x="f236" y="f233"/>
                    </a:cubicBezTo>
                    <a:cubicBezTo>
                      <a:pt x="f237" y="f238"/>
                      <a:pt x="f239" y="f240"/>
                      <a:pt x="f241" y="f242"/>
                    </a:cubicBezTo>
                    <a:cubicBezTo>
                      <a:pt x="f243" y="f244"/>
                      <a:pt x="f245" y="f246"/>
                      <a:pt x="f169" y="f247"/>
                    </a:cubicBezTo>
                    <a:cubicBezTo>
                      <a:pt x="f248" y="f121"/>
                      <a:pt x="f245" y="f249"/>
                      <a:pt x="f250" y="f251"/>
                    </a:cubicBezTo>
                    <a:cubicBezTo>
                      <a:pt x="f228" y="f118"/>
                      <a:pt x="f134" y="f252"/>
                      <a:pt x="f253" y="f254"/>
                    </a:cubicBezTo>
                    <a:cubicBezTo>
                      <a:pt x="f163" y="f255"/>
                      <a:pt x="f256" y="f257"/>
                      <a:pt x="f162" y="f258"/>
                    </a:cubicBezTo>
                    <a:cubicBezTo>
                      <a:pt x="f259" y="f119"/>
                      <a:pt x="f260" y="f130"/>
                      <a:pt x="f261" y="f262"/>
                    </a:cubicBezTo>
                    <a:cubicBezTo>
                      <a:pt x="f263" y="f264"/>
                      <a:pt x="f265" y="f266"/>
                      <a:pt x="f267" y="f268"/>
                    </a:cubicBezTo>
                    <a:cubicBezTo>
                      <a:pt x="f269" y="f270"/>
                      <a:pt x="f71" y="f271"/>
                      <a:pt x="f272" y="f273"/>
                    </a:cubicBezTo>
                    <a:cubicBezTo>
                      <a:pt x="f235" y="f274"/>
                      <a:pt x="f275" y="f276"/>
                      <a:pt x="f173" y="f103"/>
                    </a:cubicBezTo>
                    <a:cubicBezTo>
                      <a:pt x="f206" y="f218"/>
                      <a:pt x="f100" y="f277"/>
                      <a:pt x="f278" y="f218"/>
                    </a:cubicBezTo>
                    <a:cubicBezTo>
                      <a:pt x="f279" y="f280"/>
                      <a:pt x="f15" y="f131"/>
                      <a:pt x="f88" y="f150"/>
                    </a:cubicBezTo>
                    <a:cubicBezTo>
                      <a:pt x="f281" y="f282"/>
                      <a:pt x="f283" y="f122"/>
                      <a:pt x="f284" y="f285"/>
                    </a:cubicBezTo>
                    <a:cubicBezTo>
                      <a:pt x="f286" y="f79"/>
                      <a:pt x="f287" y="f81"/>
                      <a:pt x="f288" y="f289"/>
                    </a:cubicBezTo>
                    <a:lnTo>
                      <a:pt x="f290" y="f291"/>
                    </a:lnTo>
                    <a:cubicBezTo>
                      <a:pt x="f292" y="f293"/>
                      <a:pt x="f294" y="f295"/>
                      <a:pt x="f48" y="f82"/>
                    </a:cubicBezTo>
                    <a:cubicBezTo>
                      <a:pt x="f296" y="f297"/>
                      <a:pt x="f298" y="f299"/>
                      <a:pt x="f300" y="f301"/>
                    </a:cubicBezTo>
                    <a:cubicBezTo>
                      <a:pt x="f302" y="f303"/>
                      <a:pt x="f70" y="f304"/>
                      <a:pt x="f305" y="f306"/>
                    </a:cubicBezTo>
                    <a:cubicBezTo>
                      <a:pt x="f307" y="f308"/>
                      <a:pt x="f309" y="f8"/>
                      <a:pt x="f310" y="f311"/>
                    </a:cubicBezTo>
                    <a:cubicBezTo>
                      <a:pt x="f60" y="f312"/>
                      <a:pt x="f58" y="f313"/>
                      <a:pt x="f314" y="f315"/>
                    </a:cubicBezTo>
                    <a:cubicBezTo>
                      <a:pt x="f316" y="f317"/>
                      <a:pt x="f318" y="f319"/>
                      <a:pt x="f320" y="f321"/>
                    </a:cubicBezTo>
                    <a:cubicBezTo>
                      <a:pt x="f322" y="f192"/>
                      <a:pt x="f48" y="f323"/>
                      <a:pt x="f324" y="f34"/>
                    </a:cubicBezTo>
                    <a:cubicBezTo>
                      <a:pt x="f325" y="f33"/>
                      <a:pt x="f326" y="f4"/>
                      <a:pt x="f188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B5042031-6347-5616-CF70-218E72256658}"/>
                  </a:ext>
                </a:extLst>
              </p:cNvPr>
              <p:cNvSpPr/>
              <p:nvPr/>
            </p:nvSpPr>
            <p:spPr>
              <a:xfrm>
                <a:off x="10047818" y="2278474"/>
                <a:ext cx="184227" cy="34729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9"/>
                  <a:gd name="f4" fmla="val 280"/>
                  <a:gd name="f5" fmla="val 85"/>
                  <a:gd name="f6" fmla="val 81"/>
                  <a:gd name="f7" fmla="val 77"/>
                  <a:gd name="f8" fmla="val 1"/>
                  <a:gd name="f9" fmla="val 73"/>
                  <a:gd name="f10" fmla="val 3"/>
                  <a:gd name="f11" fmla="val 54"/>
                  <a:gd name="f12" fmla="val 18"/>
                  <a:gd name="f13" fmla="val 4"/>
                  <a:gd name="f14" fmla="val 141"/>
                  <a:gd name="f15" fmla="val -4"/>
                  <a:gd name="f16" fmla="val 175"/>
                  <a:gd name="f17" fmla="val 125"/>
                  <a:gd name="f18" fmla="val 218"/>
                  <a:gd name="f19" fmla="val 108"/>
                  <a:gd name="f20" fmla="val 244"/>
                  <a:gd name="f21" fmla="val 93"/>
                  <a:gd name="f22" fmla="val 261"/>
                  <a:gd name="f23" fmla="val 79"/>
                  <a:gd name="f24" fmla="val 272"/>
                  <a:gd name="f25" fmla="val 60"/>
                  <a:gd name="f26" fmla="val 289"/>
                  <a:gd name="f27" fmla="val 31"/>
                  <a:gd name="f28" fmla="val 278"/>
                  <a:gd name="f29" fmla="val 27"/>
                  <a:gd name="f30" fmla="val 253"/>
                  <a:gd name="f31" fmla="*/ f0 1 149"/>
                  <a:gd name="f32" fmla="*/ f1 1 280"/>
                  <a:gd name="f33" fmla="val f2"/>
                  <a:gd name="f34" fmla="val f3"/>
                  <a:gd name="f35" fmla="val f4"/>
                  <a:gd name="f36" fmla="+- f35 0 f33"/>
                  <a:gd name="f37" fmla="+- f34 0 f33"/>
                  <a:gd name="f38" fmla="*/ f37 1 149"/>
                  <a:gd name="f39" fmla="*/ f36 1 280"/>
                  <a:gd name="f40" fmla="*/ f33 1 f38"/>
                  <a:gd name="f41" fmla="*/ f34 1 f38"/>
                  <a:gd name="f42" fmla="*/ f33 1 f39"/>
                  <a:gd name="f43" fmla="*/ f35 1 f39"/>
                  <a:gd name="f44" fmla="*/ f40 f31 1"/>
                  <a:gd name="f45" fmla="*/ f41 f31 1"/>
                  <a:gd name="f46" fmla="*/ f43 f32 1"/>
                  <a:gd name="f47" fmla="*/ f42 f3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4" t="f47" r="f45" b="f46"/>
                <a:pathLst>
                  <a:path w="149" h="280">
                    <a:moveTo>
                      <a:pt x="f2" y="f5"/>
                    </a:moveTo>
                    <a:cubicBezTo>
                      <a:pt x="f2" y="f6"/>
                      <a:pt x="f2" y="f7"/>
                      <a:pt x="f8" y="f9"/>
                    </a:cubicBezTo>
                    <a:cubicBezTo>
                      <a:pt x="f10" y="f11"/>
                      <a:pt x="f12" y="f13"/>
                      <a:pt x="f9" y="f2"/>
                    </a:cubicBezTo>
                    <a:cubicBezTo>
                      <a:pt x="f14" y="f15"/>
                      <a:pt x="f16" y="f14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lose/>
                  </a:path>
                </a:pathLst>
              </a:custGeom>
              <a:solidFill>
                <a:srgbClr val="FCB4E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17EEE750-4892-BD6A-9166-BD72D4BD2ED0}"/>
                  </a:ext>
                </a:extLst>
              </p:cNvPr>
              <p:cNvSpPr/>
              <p:nvPr/>
            </p:nvSpPr>
            <p:spPr>
              <a:xfrm>
                <a:off x="10036615" y="2271005"/>
                <a:ext cx="201653" cy="36596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3"/>
                  <a:gd name="f4" fmla="val 295"/>
                  <a:gd name="f5" fmla="val 71"/>
                  <a:gd name="f6" fmla="val 69"/>
                  <a:gd name="f7" fmla="val 67"/>
                  <a:gd name="f8" fmla="val 294"/>
                  <a:gd name="f9" fmla="val 65"/>
                  <a:gd name="f10" fmla="val 293"/>
                  <a:gd name="f11" fmla="val 63"/>
                  <a:gd name="f12" fmla="val 289"/>
                  <a:gd name="f13" fmla="val 285"/>
                  <a:gd name="f14" fmla="val 66"/>
                  <a:gd name="f15" fmla="val 282"/>
                  <a:gd name="f16" fmla="val 280"/>
                  <a:gd name="f17" fmla="val 82"/>
                  <a:gd name="f18" fmla="val 269"/>
                  <a:gd name="f19" fmla="val 110"/>
                  <a:gd name="f20" fmla="val 245"/>
                  <a:gd name="f21" fmla="val 125"/>
                  <a:gd name="f22" fmla="val 221"/>
                  <a:gd name="f23" fmla="val 159"/>
                  <a:gd name="f24" fmla="val 171"/>
                  <a:gd name="f25" fmla="val 153"/>
                  <a:gd name="f26" fmla="val 91"/>
                  <a:gd name="f27" fmla="val 127"/>
                  <a:gd name="f28" fmla="val 47"/>
                  <a:gd name="f29" fmla="val 118"/>
                  <a:gd name="f30" fmla="val 31"/>
                  <a:gd name="f31" fmla="val 102"/>
                  <a:gd name="f32" fmla="val 13"/>
                  <a:gd name="f33" fmla="val 80"/>
                  <a:gd name="f34" fmla="val 14"/>
                  <a:gd name="f35" fmla="val 30"/>
                  <a:gd name="f36" fmla="val 17"/>
                  <a:gd name="f37" fmla="val 62"/>
                  <a:gd name="f38" fmla="val 81"/>
                  <a:gd name="f39" fmla="val 84"/>
                  <a:gd name="f40" fmla="val 9"/>
                  <a:gd name="f41" fmla="val 87"/>
                  <a:gd name="f42" fmla="val 5"/>
                  <a:gd name="f43" fmla="val 2"/>
                  <a:gd name="f44" fmla="val -1"/>
                  <a:gd name="f45" fmla="val 79"/>
                  <a:gd name="f46" fmla="val 61"/>
                  <a:gd name="f47" fmla="val 18"/>
                  <a:gd name="f48" fmla="val 4"/>
                  <a:gd name="f49" fmla="val 124"/>
                  <a:gd name="f50" fmla="val 139"/>
                  <a:gd name="f51" fmla="val 40"/>
                  <a:gd name="f52" fmla="val 167"/>
                  <a:gd name="f53" fmla="val 174"/>
                  <a:gd name="f54" fmla="val 173"/>
                  <a:gd name="f55" fmla="val 137"/>
                  <a:gd name="f56" fmla="val 229"/>
                  <a:gd name="f57" fmla="val 120"/>
                  <a:gd name="f58" fmla="val 254"/>
                  <a:gd name="f59" fmla="val 93"/>
                  <a:gd name="f60" fmla="val 278"/>
                  <a:gd name="f61" fmla="val 78"/>
                  <a:gd name="f62" fmla="val 291"/>
                  <a:gd name="f63" fmla="val 76"/>
                  <a:gd name="f64" fmla="val 74"/>
                  <a:gd name="f65" fmla="val 72"/>
                  <a:gd name="f66" fmla="*/ f0 1 163"/>
                  <a:gd name="f67" fmla="*/ f1 1 295"/>
                  <a:gd name="f68" fmla="val f2"/>
                  <a:gd name="f69" fmla="val f3"/>
                  <a:gd name="f70" fmla="val f4"/>
                  <a:gd name="f71" fmla="+- f70 0 f68"/>
                  <a:gd name="f72" fmla="+- f69 0 f68"/>
                  <a:gd name="f73" fmla="*/ f72 1 163"/>
                  <a:gd name="f74" fmla="*/ f71 1 295"/>
                  <a:gd name="f75" fmla="*/ f68 1 f73"/>
                  <a:gd name="f76" fmla="*/ f69 1 f73"/>
                  <a:gd name="f77" fmla="*/ f68 1 f74"/>
                  <a:gd name="f78" fmla="*/ f70 1 f74"/>
                  <a:gd name="f79" fmla="*/ f75 f66 1"/>
                  <a:gd name="f80" fmla="*/ f76 f66 1"/>
                  <a:gd name="f81" fmla="*/ f78 f67 1"/>
                  <a:gd name="f82" fmla="*/ f77 f6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9" t="f82" r="f80" b="f81"/>
                <a:pathLst>
                  <a:path w="163" h="295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1" y="f13"/>
                      <a:pt x="f14" y="f15"/>
                    </a:cubicBezTo>
                    <a:lnTo>
                      <a:pt x="f6" y="f16"/>
                    </a:ln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36" y="f37"/>
                      <a:pt x="f34" y="f38"/>
                    </a:cubicBezTo>
                    <a:cubicBezTo>
                      <a:pt x="f32" y="f39"/>
                      <a:pt x="f40" y="f41"/>
                      <a:pt x="f42" y="f41"/>
                    </a:cubicBezTo>
                    <a:cubicBezTo>
                      <a:pt x="f43" y="f41"/>
                      <a:pt x="f44" y="f17"/>
                      <a:pt x="f2" y="f45"/>
                    </a:cubicBezTo>
                    <a:cubicBezTo>
                      <a:pt x="f43" y="f46"/>
                      <a:pt x="f47" y="f48"/>
                      <a:pt x="f45" y="f2"/>
                    </a:cubicBezTo>
                    <a:cubicBezTo>
                      <a:pt x="f31" y="f44"/>
                      <a:pt x="f49" y="f32"/>
                      <a:pt x="f50" y="f51"/>
                    </a:cubicBezTo>
                    <a:cubicBezTo>
                      <a:pt x="f52" y="f41"/>
                      <a:pt x="f53" y="f54"/>
                      <a:pt x="f5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lnTo>
                      <a:pt x="f63" y="f10"/>
                    </a:lnTo>
                    <a:cubicBezTo>
                      <a:pt x="f64" y="f4"/>
                      <a:pt x="f65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6DA2E029-B1C4-1A09-68CC-66B40E913F66}"/>
                </a:ext>
              </a:extLst>
            </p:cNvPr>
            <p:cNvGrpSpPr/>
            <p:nvPr/>
          </p:nvGrpSpPr>
          <p:grpSpPr>
            <a:xfrm>
              <a:off x="6761615" y="6127318"/>
              <a:ext cx="751840" cy="751844"/>
              <a:chOff x="6761615" y="6127318"/>
              <a:chExt cx="751840" cy="751844"/>
            </a:xfrm>
          </p:grpSpPr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E2A11FC-C44B-E453-9F65-A8E76FA39A06}"/>
                  </a:ext>
                </a:extLst>
              </p:cNvPr>
              <p:cNvSpPr/>
              <p:nvPr/>
            </p:nvSpPr>
            <p:spPr>
              <a:xfrm>
                <a:off x="6770328" y="6136031"/>
                <a:ext cx="733172" cy="73317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90"/>
                  <a:gd name="f4" fmla="val 527"/>
                  <a:gd name="f5" fmla="val 477"/>
                  <a:gd name="f6" fmla="val 426"/>
                  <a:gd name="f7" fmla="val 605"/>
                  <a:gd name="f8" fmla="val 240"/>
                  <a:gd name="f9" fmla="val 628"/>
                  <a:gd name="f10" fmla="val 112"/>
                  <a:gd name="f11" fmla="val -15"/>
                  <a:gd name="f12" fmla="val -38"/>
                  <a:gd name="f13" fmla="val 241"/>
                  <a:gd name="f14" fmla="val 63"/>
                  <a:gd name="f15" fmla="val 164"/>
                  <a:gd name="f16" fmla="val -16"/>
                  <a:gd name="f17" fmla="val 350"/>
                  <a:gd name="f18" fmla="val 627"/>
                  <a:gd name="f19" fmla="val 349"/>
                  <a:gd name="f20" fmla="*/ f0 1 590"/>
                  <a:gd name="f21" fmla="*/ f1 1 590"/>
                  <a:gd name="f22" fmla="val f2"/>
                  <a:gd name="f23" fmla="val f3"/>
                  <a:gd name="f24" fmla="+- f23 0 f22"/>
                  <a:gd name="f25" fmla="*/ f24 1 590"/>
                  <a:gd name="f26" fmla="*/ f22 1 f25"/>
                  <a:gd name="f27" fmla="*/ f23 1 f25"/>
                  <a:gd name="f28" fmla="*/ f26 f20 1"/>
                  <a:gd name="f29" fmla="*/ f27 f20 1"/>
                  <a:gd name="f30" fmla="*/ f27 f21 1"/>
                  <a:gd name="f31" fmla="*/ f26 f2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8" t="f31" r="f29" b="f30"/>
                <a:pathLst>
                  <a:path w="590" h="590">
                    <a:moveTo>
                      <a:pt x="f4" y="f5"/>
                    </a:moveTo>
                    <a:cubicBezTo>
                      <a:pt x="f6" y="f7"/>
                      <a:pt x="f8" y="f9"/>
                      <a:pt x="f10" y="f4"/>
                    </a:cubicBezTo>
                    <a:cubicBezTo>
                      <a:pt x="f11" y="f6"/>
                      <a:pt x="f12" y="f13"/>
                      <a:pt x="f14" y="f10"/>
                    </a:cubicBezTo>
                    <a:cubicBezTo>
                      <a:pt x="f15" y="f16"/>
                      <a:pt x="f17" y="f12"/>
                      <a:pt x="f5" y="f14"/>
                    </a:cubicBezTo>
                    <a:cubicBezTo>
                      <a:pt x="f7" y="f15"/>
                      <a:pt x="f18" y="f19"/>
                      <a:pt x="f4" y="f5"/>
                    </a:cubicBezTo>
                    <a:close/>
                  </a:path>
                </a:pathLst>
              </a:custGeom>
              <a:solidFill>
                <a:srgbClr val="92D05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345C0679-D1B4-3F5D-F814-20047689043B}"/>
                  </a:ext>
                </a:extLst>
              </p:cNvPr>
              <p:cNvSpPr/>
              <p:nvPr/>
            </p:nvSpPr>
            <p:spPr>
              <a:xfrm>
                <a:off x="7024259" y="6127318"/>
                <a:ext cx="489196" cy="4145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94"/>
                  <a:gd name="f4" fmla="val 334"/>
                  <a:gd name="f5" fmla="val 175"/>
                  <a:gd name="f6" fmla="val 214"/>
                  <a:gd name="f7" fmla="val 243"/>
                  <a:gd name="f8" fmla="val 268"/>
                  <a:gd name="f9" fmla="val 317"/>
                  <a:gd name="f10" fmla="val 305"/>
                  <a:gd name="f11" fmla="val 379"/>
                  <a:gd name="f12" fmla="val 318"/>
                  <a:gd name="f13" fmla="val 383"/>
                  <a:gd name="f14" fmla="val 224"/>
                  <a:gd name="f15" fmla="val 343"/>
                  <a:gd name="f16" fmla="val 134"/>
                  <a:gd name="f17" fmla="val 269"/>
                  <a:gd name="f18" fmla="val 77"/>
                  <a:gd name="f19" fmla="val 199"/>
                  <a:gd name="f20" fmla="val 22"/>
                  <a:gd name="f21" fmla="val 106"/>
                  <a:gd name="f22" fmla="val 2"/>
                  <a:gd name="f23" fmla="val 19"/>
                  <a:gd name="f24" fmla="val 24"/>
                  <a:gd name="f25" fmla="val 43"/>
                  <a:gd name="f26" fmla="val 85"/>
                  <a:gd name="f27" fmla="val 100"/>
                  <a:gd name="f28" fmla="val 155"/>
                  <a:gd name="f29" fmla="val 392"/>
                  <a:gd name="f30" fmla="val 384"/>
                  <a:gd name="f31" fmla="val 333"/>
                  <a:gd name="f32" fmla="val 322"/>
                  <a:gd name="f33" fmla="val 238"/>
                  <a:gd name="f34" fmla="val 282"/>
                  <a:gd name="f35" fmla="val 165"/>
                  <a:gd name="f36" fmla="val 226"/>
                  <a:gd name="f37" fmla="val 86"/>
                  <a:gd name="f38" fmla="val 163"/>
                  <a:gd name="f39" fmla="val 25"/>
                  <a:gd name="f40" fmla="val 3"/>
                  <a:gd name="f41" fmla="val 15"/>
                  <a:gd name="f42" fmla="val 8"/>
                  <a:gd name="f43" fmla="val 12"/>
                  <a:gd name="f44" fmla="val 101"/>
                  <a:gd name="f45" fmla="val -15"/>
                  <a:gd name="f46" fmla="val 201"/>
                  <a:gd name="f47" fmla="val 5"/>
                  <a:gd name="f48" fmla="val 278"/>
                  <a:gd name="f49" fmla="val 66"/>
                  <a:gd name="f50" fmla="val 357"/>
                  <a:gd name="f51" fmla="val 127"/>
                  <a:gd name="f52" fmla="val 400"/>
                  <a:gd name="f53" fmla="val 393"/>
                  <a:gd name="f54" fmla="val 326"/>
                  <a:gd name="f55" fmla="*/ f0 1 394"/>
                  <a:gd name="f56" fmla="*/ f1 1 334"/>
                  <a:gd name="f57" fmla="val f2"/>
                  <a:gd name="f58" fmla="val f3"/>
                  <a:gd name="f59" fmla="val f4"/>
                  <a:gd name="f60" fmla="+- f59 0 f57"/>
                  <a:gd name="f61" fmla="+- f58 0 f57"/>
                  <a:gd name="f62" fmla="*/ f61 1 394"/>
                  <a:gd name="f63" fmla="*/ f60 1 334"/>
                  <a:gd name="f64" fmla="*/ f57 1 f62"/>
                  <a:gd name="f65" fmla="*/ f58 1 f62"/>
                  <a:gd name="f66" fmla="*/ f57 1 f63"/>
                  <a:gd name="f67" fmla="*/ f59 1 f63"/>
                  <a:gd name="f68" fmla="*/ f64 f55 1"/>
                  <a:gd name="f69" fmla="*/ f65 f55 1"/>
                  <a:gd name="f70" fmla="*/ f67 f56 1"/>
                  <a:gd name="f71" fmla="*/ f66 f5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8" t="f71" r="f69" b="f70"/>
                <a:pathLst>
                  <a:path w="394" h="334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5" y="f6"/>
                    </a:cubicBezTo>
                    <a:close/>
                    <a:moveTo>
                      <a:pt x="f29" y="f4"/>
                    </a:moveTo>
                    <a:lnTo>
                      <a:pt x="f30" y="f31"/>
                    </a:lnTo>
                    <a:cubicBezTo>
                      <a:pt x="f12" y="f32"/>
                      <a:pt x="f33" y="f34"/>
                      <a:pt x="f35" y="f36"/>
                    </a:cubicBezTo>
                    <a:cubicBezTo>
                      <a:pt x="f37" y="f38"/>
                      <a:pt x="f39" y="f37"/>
                      <a:pt x="f40" y="f20"/>
                    </a:cubicBezTo>
                    <a:lnTo>
                      <a:pt x="f2" y="f41"/>
                    </a:lnTo>
                    <a:lnTo>
                      <a:pt x="f42" y="f43"/>
                    </a:lnTo>
                    <a:cubicBezTo>
                      <a:pt x="f44" y="f45"/>
                      <a:pt x="f46" y="f47"/>
                      <a:pt x="f48" y="f49"/>
                    </a:cubicBezTo>
                    <a:cubicBezTo>
                      <a:pt x="f50" y="f51"/>
                      <a:pt x="f52" y="f36"/>
                      <a:pt x="f53" y="f5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7DB0BEED-2086-5876-6292-5AF2580CC99C}"/>
                  </a:ext>
                </a:extLst>
              </p:cNvPr>
              <p:cNvSpPr/>
              <p:nvPr/>
            </p:nvSpPr>
            <p:spPr>
              <a:xfrm>
                <a:off x="6761615" y="6519422"/>
                <a:ext cx="460566" cy="35974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71"/>
                  <a:gd name="f4" fmla="val 290"/>
                  <a:gd name="f5" fmla="val 16"/>
                  <a:gd name="f6" fmla="val 17"/>
                  <a:gd name="f7" fmla="val 24"/>
                  <a:gd name="f8" fmla="val 95"/>
                  <a:gd name="f9" fmla="val 63"/>
                  <a:gd name="f10" fmla="val 166"/>
                  <a:gd name="f11" fmla="val 124"/>
                  <a:gd name="f12" fmla="val 214"/>
                  <a:gd name="f13" fmla="val 188"/>
                  <a:gd name="f14" fmla="val 264"/>
                  <a:gd name="f15" fmla="val 270"/>
                  <a:gd name="f16" fmla="val 285"/>
                  <a:gd name="f17" fmla="val 350"/>
                  <a:gd name="f18" fmla="val 272"/>
                  <a:gd name="f19" fmla="val 321"/>
                  <a:gd name="f20" fmla="val 220"/>
                  <a:gd name="f21" fmla="val 271"/>
                  <a:gd name="f22" fmla="val 212"/>
                  <a:gd name="f23" fmla="val 120"/>
                  <a:gd name="f24" fmla="val 147"/>
                  <a:gd name="f25" fmla="val 68"/>
                  <a:gd name="f26" fmla="val 76"/>
                  <a:gd name="f27" fmla="val 32"/>
                  <a:gd name="f28" fmla="val 302"/>
                  <a:gd name="f29" fmla="val 234"/>
                  <a:gd name="f30" fmla="val 169"/>
                  <a:gd name="f31" fmla="val 267"/>
                  <a:gd name="f32" fmla="val 115"/>
                  <a:gd name="f33" fmla="val 225"/>
                  <a:gd name="f34" fmla="val 49"/>
                  <a:gd name="f35" fmla="val 173"/>
                  <a:gd name="f36" fmla="val 6"/>
                  <a:gd name="f37" fmla="val 94"/>
                  <a:gd name="f38" fmla="val 9"/>
                  <a:gd name="f39" fmla="val 2"/>
                  <a:gd name="f40" fmla="val 74"/>
                  <a:gd name="f41" fmla="val 14"/>
                  <a:gd name="f42" fmla="val 151"/>
                  <a:gd name="f43" fmla="val 53"/>
                  <a:gd name="f44" fmla="val 221"/>
                  <a:gd name="f45" fmla="val 108"/>
                  <a:gd name="f46" fmla="val 159"/>
                  <a:gd name="f47" fmla="val 338"/>
                  <a:gd name="f48" fmla="val 218"/>
                  <a:gd name="f49" fmla="val 367"/>
                  <a:gd name="f50" fmla="val 274"/>
                  <a:gd name="f51" fmla="val 282"/>
                  <a:gd name="f52" fmla="val 362"/>
                  <a:gd name="f53" fmla="val 284"/>
                  <a:gd name="f54" fmla="val 342"/>
                  <a:gd name="f55" fmla="val 288"/>
                  <a:gd name="f56" fmla="val 322"/>
                  <a:gd name="f57" fmla="*/ f0 1 371"/>
                  <a:gd name="f58" fmla="*/ f1 1 290"/>
                  <a:gd name="f59" fmla="val f2"/>
                  <a:gd name="f60" fmla="val f3"/>
                  <a:gd name="f61" fmla="val f4"/>
                  <a:gd name="f62" fmla="+- f61 0 f59"/>
                  <a:gd name="f63" fmla="+- f60 0 f59"/>
                  <a:gd name="f64" fmla="*/ f63 1 371"/>
                  <a:gd name="f65" fmla="*/ f62 1 290"/>
                  <a:gd name="f66" fmla="*/ f59 1 f64"/>
                  <a:gd name="f67" fmla="*/ f60 1 f64"/>
                  <a:gd name="f68" fmla="*/ f59 1 f65"/>
                  <a:gd name="f69" fmla="*/ f61 1 f65"/>
                  <a:gd name="f70" fmla="*/ f66 f57 1"/>
                  <a:gd name="f71" fmla="*/ f67 f57 1"/>
                  <a:gd name="f72" fmla="*/ f69 f58 1"/>
                  <a:gd name="f73" fmla="*/ f68 f5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0" t="f73" r="f71" b="f72"/>
                <a:pathLst>
                  <a:path w="371" h="290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10"/>
                      <a:pt x="f22" y="f23"/>
                    </a:cubicBezTo>
                    <a:cubicBezTo>
                      <a:pt x="f24" y="f25"/>
                      <a:pt x="f26" y="f27"/>
                      <a:pt x="f5" y="f6"/>
                    </a:cubicBezTo>
                    <a:close/>
                    <a:moveTo>
                      <a:pt x="f28" y="f4"/>
                    </a:moveTo>
                    <a:cubicBezTo>
                      <a:pt x="f29" y="f4"/>
                      <a:pt x="f30" y="f31"/>
                      <a:pt x="f32" y="f33"/>
                    </a:cubicBezTo>
                    <a:cubicBezTo>
                      <a:pt x="f34" y="f35"/>
                      <a:pt x="f36" y="f37"/>
                      <a:pt x="f2" y="f38"/>
                    </a:cubicBezTo>
                    <a:lnTo>
                      <a:pt x="f2" y="f2"/>
                    </a:lnTo>
                    <a:lnTo>
                      <a:pt x="f38" y="f39"/>
                    </a:lnTo>
                    <a:cubicBezTo>
                      <a:pt x="f40" y="f41"/>
                      <a:pt x="f42" y="f43"/>
                      <a:pt x="f44" y="f45"/>
                    </a:cubicBezTo>
                    <a:cubicBezTo>
                      <a:pt x="f16" y="f46"/>
                      <a:pt x="f47" y="f48"/>
                      <a:pt x="f49" y="f50"/>
                    </a:cubicBezTo>
                    <a:lnTo>
                      <a:pt x="f3" y="f51"/>
                    </a:lnTo>
                    <a:lnTo>
                      <a:pt x="f52" y="f53"/>
                    </a:lnTo>
                    <a:cubicBezTo>
                      <a:pt x="f54" y="f55"/>
                      <a:pt x="f56" y="f4"/>
                      <a:pt x="f28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3426382-8EC4-3A77-805E-54CFF7B951BC}"/>
                  </a:ext>
                </a:extLst>
              </p:cNvPr>
              <p:cNvSpPr/>
              <p:nvPr/>
            </p:nvSpPr>
            <p:spPr>
              <a:xfrm>
                <a:off x="6770328" y="6179598"/>
                <a:ext cx="481727" cy="69084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88"/>
                  <a:gd name="f4" fmla="val 556"/>
                  <a:gd name="f5" fmla="val 540"/>
                  <a:gd name="f6" fmla="val 323"/>
                  <a:gd name="f7" fmla="val 480"/>
                  <a:gd name="f8" fmla="val 254"/>
                  <a:gd name="f9" fmla="val 395"/>
                  <a:gd name="f10" fmla="val 209"/>
                  <a:gd name="f11" fmla="val 280"/>
                  <a:gd name="f12" fmla="val 167"/>
                  <a:gd name="f13" fmla="val 175"/>
                  <a:gd name="f14" fmla="val 157"/>
                  <a:gd name="f15" fmla="val 77"/>
                  <a:gd name="f16" fmla="val 159"/>
                  <a:gd name="f17" fmla="val 123"/>
                  <a:gd name="f18" fmla="val 18"/>
                  <a:gd name="f19" fmla="val 90"/>
                  <a:gd name="f20" fmla="val 44"/>
                  <a:gd name="f21" fmla="val 63"/>
                  <a:gd name="f22" fmla="val 78"/>
                  <a:gd name="f23" fmla="val -38"/>
                  <a:gd name="f24" fmla="val 207"/>
                  <a:gd name="f25" fmla="val -15"/>
                  <a:gd name="f26" fmla="val 392"/>
                  <a:gd name="f27" fmla="val 112"/>
                  <a:gd name="f28" fmla="val 493"/>
                  <a:gd name="f29" fmla="val 193"/>
                  <a:gd name="f30" fmla="val 297"/>
                  <a:gd name="f31" fmla="val 571"/>
                  <a:gd name="f32" fmla="*/ f0 1 388"/>
                  <a:gd name="f33" fmla="*/ f1 1 556"/>
                  <a:gd name="f34" fmla="val f2"/>
                  <a:gd name="f35" fmla="val f3"/>
                  <a:gd name="f36" fmla="val f4"/>
                  <a:gd name="f37" fmla="+- f36 0 f34"/>
                  <a:gd name="f38" fmla="+- f35 0 f34"/>
                  <a:gd name="f39" fmla="*/ f38 1 388"/>
                  <a:gd name="f40" fmla="*/ f37 1 556"/>
                  <a:gd name="f41" fmla="*/ f34 1 f39"/>
                  <a:gd name="f42" fmla="*/ f35 1 f39"/>
                  <a:gd name="f43" fmla="*/ f34 1 f40"/>
                  <a:gd name="f44" fmla="*/ f36 1 f40"/>
                  <a:gd name="f45" fmla="*/ f41 f32 1"/>
                  <a:gd name="f46" fmla="*/ f42 f32 1"/>
                  <a:gd name="f47" fmla="*/ f44 f33 1"/>
                  <a:gd name="f48" fmla="*/ f43 f3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5" t="f48" r="f46" b="f47"/>
                <a:pathLst>
                  <a:path w="388" h="556">
                    <a:moveTo>
                      <a:pt x="f3" y="f5"/>
                    </a:moveTo>
                    <a:cubicBezTo>
                      <a:pt x="f6" y="f7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2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4"/>
                      <a:pt x="f30" y="f31"/>
                      <a:pt x="f3" y="f5"/>
                    </a:cubicBezTo>
                    <a:close/>
                  </a:path>
                </a:pathLst>
              </a:custGeom>
              <a:solidFill>
                <a:srgbClr val="393424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99A675B-4958-86CE-3E6A-3C792E025700}"/>
                  </a:ext>
                </a:extLst>
              </p:cNvPr>
              <p:cNvSpPr/>
              <p:nvPr/>
            </p:nvSpPr>
            <p:spPr>
              <a:xfrm>
                <a:off x="6761615" y="6127318"/>
                <a:ext cx="750599" cy="75059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604"/>
                  <a:gd name="f4" fmla="val 302"/>
                  <a:gd name="f5" fmla="val 14"/>
                  <a:gd name="f6" fmla="val 291"/>
                  <a:gd name="f7" fmla="val 279"/>
                  <a:gd name="f8" fmla="val 15"/>
                  <a:gd name="f9" fmla="val 268"/>
                  <a:gd name="f10" fmla="val 16"/>
                  <a:gd name="f11" fmla="val 191"/>
                  <a:gd name="f12" fmla="val 25"/>
                  <a:gd name="f13" fmla="val 124"/>
                  <a:gd name="f14" fmla="val 64"/>
                  <a:gd name="f15" fmla="val 76"/>
                  <a:gd name="f16" fmla="val 28"/>
                  <a:gd name="f17" fmla="val 184"/>
                  <a:gd name="f18" fmla="val 7"/>
                  <a:gd name="f19" fmla="val 260"/>
                  <a:gd name="f20" fmla="val 336"/>
                  <a:gd name="f21" fmla="val 26"/>
                  <a:gd name="f22" fmla="val 412"/>
                  <a:gd name="f23" fmla="val 63"/>
                  <a:gd name="f24" fmla="val 481"/>
                  <a:gd name="f25" fmla="val 528"/>
                  <a:gd name="f26" fmla="val 249"/>
                  <a:gd name="f27" fmla="val 626"/>
                  <a:gd name="f28" fmla="val 430"/>
                  <a:gd name="f29" fmla="val 605"/>
                  <a:gd name="f30" fmla="val 480"/>
                  <a:gd name="f31" fmla="val 627"/>
                  <a:gd name="f32" fmla="val 355"/>
                  <a:gd name="f33" fmla="val 174"/>
                  <a:gd name="f34" fmla="val 429"/>
                  <a:gd name="f35" fmla="val 35"/>
                  <a:gd name="f36" fmla="val 367"/>
                  <a:gd name="f37" fmla="val 236"/>
                  <a:gd name="f38" fmla="val 171"/>
                  <a:gd name="f39" fmla="val 583"/>
                  <a:gd name="f40" fmla="val 115"/>
                  <a:gd name="f41" fmla="val 539"/>
                  <a:gd name="f42" fmla="val 52"/>
                  <a:gd name="f43" fmla="val 490"/>
                  <a:gd name="f44" fmla="val 12"/>
                  <a:gd name="f45" fmla="val 418"/>
                  <a:gd name="f46" fmla="val 2"/>
                  <a:gd name="f47" fmla="val 338"/>
                  <a:gd name="f48" fmla="val -7"/>
                  <a:gd name="f49" fmla="val 257"/>
                  <a:gd name="f50" fmla="val 179"/>
                  <a:gd name="f51" fmla="val 114"/>
                  <a:gd name="f52" fmla="val 187"/>
                  <a:gd name="f53" fmla="val 11"/>
                  <a:gd name="f54" fmla="val 266"/>
                  <a:gd name="f55" fmla="val 346"/>
                  <a:gd name="f56" fmla="val -8"/>
                  <a:gd name="f57" fmla="val 425"/>
                  <a:gd name="f58" fmla="val 489"/>
                  <a:gd name="f59" fmla="val 65"/>
                  <a:gd name="f60" fmla="val 620"/>
                  <a:gd name="f61" fmla="val 168"/>
                  <a:gd name="f62" fmla="val 642"/>
                  <a:gd name="f63" fmla="val 358"/>
                  <a:gd name="f64" fmla="val 540"/>
                  <a:gd name="f65" fmla="val 488"/>
                  <a:gd name="f66" fmla="val 564"/>
                  <a:gd name="f67" fmla="val 391"/>
                  <a:gd name="f68" fmla="*/ f0 1 604"/>
                  <a:gd name="f69" fmla="*/ f1 1 604"/>
                  <a:gd name="f70" fmla="val f2"/>
                  <a:gd name="f71" fmla="val f3"/>
                  <a:gd name="f72" fmla="+- f71 0 f70"/>
                  <a:gd name="f73" fmla="*/ f72 1 604"/>
                  <a:gd name="f74" fmla="*/ f70 1 f73"/>
                  <a:gd name="f75" fmla="*/ f71 1 f73"/>
                  <a:gd name="f76" fmla="*/ f74 f68 1"/>
                  <a:gd name="f77" fmla="*/ f75 f68 1"/>
                  <a:gd name="f78" fmla="*/ f75 f69 1"/>
                  <a:gd name="f79" fmla="*/ f74 f6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6" t="f79" r="f77" b="f78"/>
                <a:pathLst>
                  <a:path w="604" h="604">
                    <a:moveTo>
                      <a:pt x="f4" y="f5"/>
                    </a:moveTo>
                    <a:cubicBezTo>
                      <a:pt x="f6" y="f5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3"/>
                    </a:cubicBezTo>
                    <a:cubicBezTo>
                      <a:pt x="f16" y="f17"/>
                      <a:pt x="f18" y="f19"/>
                      <a:pt x="f10" y="f20"/>
                    </a:cubicBezTo>
                    <a:cubicBezTo>
                      <a:pt x="f21" y="f22"/>
                      <a:pt x="f23" y="f24"/>
                      <a:pt x="f13" y="f25"/>
                    </a:cubicBezTo>
                    <a:cubicBezTo>
                      <a:pt x="f26" y="f27"/>
                      <a:pt x="f28" y="f29"/>
                      <a:pt x="f25" y="f30"/>
                    </a:cubicBezTo>
                    <a:cubicBezTo>
                      <a:pt x="f31" y="f32"/>
                      <a:pt x="f3" y="f33"/>
                      <a:pt x="f30" y="f15"/>
                    </a:cubicBezTo>
                    <a:cubicBezTo>
                      <a:pt x="f34" y="f35"/>
                      <a:pt x="f36" y="f5"/>
                      <a:pt x="f4" y="f5"/>
                    </a:cubicBezTo>
                    <a:close/>
                    <a:moveTo>
                      <a:pt x="f4" y="f3"/>
                    </a:moveTo>
                    <a:cubicBezTo>
                      <a:pt x="f37" y="f3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" y="f50"/>
                      <a:pt x="f14" y="f40"/>
                    </a:cubicBezTo>
                    <a:cubicBezTo>
                      <a:pt x="f51" y="f42"/>
                      <a:pt x="f52" y="f53"/>
                      <a:pt x="f54" y="f46"/>
                    </a:cubicBezTo>
                    <a:cubicBezTo>
                      <a:pt x="f55" y="f56"/>
                      <a:pt x="f57" y="f8"/>
                      <a:pt x="f58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30" y="f66"/>
                      <a:pt x="f67" y="f3"/>
                      <a:pt x="f4" y="f3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26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2855;p92">
            <a:extLst>
              <a:ext uri="{FF2B5EF4-FFF2-40B4-BE49-F238E27FC236}">
                <a16:creationId xmlns:a16="http://schemas.microsoft.com/office/drawing/2014/main" id="{A15C3663-9B3E-949B-43F2-D4659A29FB74}"/>
              </a:ext>
            </a:extLst>
          </p:cNvPr>
          <p:cNvGrpSpPr/>
          <p:nvPr/>
        </p:nvGrpSpPr>
        <p:grpSpPr>
          <a:xfrm>
            <a:off x="6617846" y="222720"/>
            <a:ext cx="5217842" cy="6442031"/>
            <a:chOff x="1465050" y="946225"/>
            <a:chExt cx="6213900" cy="3359100"/>
          </a:xfrm>
        </p:grpSpPr>
        <p:sp>
          <p:nvSpPr>
            <p:cNvPr id="88" name="Google Shape;2856;p92">
              <a:extLst>
                <a:ext uri="{FF2B5EF4-FFF2-40B4-BE49-F238E27FC236}">
                  <a16:creationId xmlns:a16="http://schemas.microsoft.com/office/drawing/2014/main" id="{1BEF813B-2084-2C35-9550-A138CABBD8BD}"/>
                </a:ext>
              </a:extLst>
            </p:cNvPr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rgbClr val="FFB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857;p92">
              <a:extLst>
                <a:ext uri="{FF2B5EF4-FFF2-40B4-BE49-F238E27FC236}">
                  <a16:creationId xmlns:a16="http://schemas.microsoft.com/office/drawing/2014/main" id="{DCDE4676-7285-80CC-3E5A-ABD9210D7886}"/>
                </a:ext>
              </a:extLst>
            </p:cNvPr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58;p92">
              <a:extLst>
                <a:ext uri="{FF2B5EF4-FFF2-40B4-BE49-F238E27FC236}">
                  <a16:creationId xmlns:a16="http://schemas.microsoft.com/office/drawing/2014/main" id="{3B9295D9-2623-7F32-9F84-B7B0D9DF5969}"/>
                </a:ext>
              </a:extLst>
            </p:cNvPr>
            <p:cNvSpPr/>
            <p:nvPr/>
          </p:nvSpPr>
          <p:spPr>
            <a:xfrm flipH="1">
              <a:off x="1794790" y="1015275"/>
              <a:ext cx="175171" cy="88063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2855;p92">
            <a:extLst>
              <a:ext uri="{FF2B5EF4-FFF2-40B4-BE49-F238E27FC236}">
                <a16:creationId xmlns:a16="http://schemas.microsoft.com/office/drawing/2014/main" id="{A042DCAE-A20F-7904-7C71-094BF3E13350}"/>
              </a:ext>
            </a:extLst>
          </p:cNvPr>
          <p:cNvGrpSpPr/>
          <p:nvPr/>
        </p:nvGrpSpPr>
        <p:grpSpPr>
          <a:xfrm>
            <a:off x="416776" y="186320"/>
            <a:ext cx="4971421" cy="3898517"/>
            <a:chOff x="1465050" y="946225"/>
            <a:chExt cx="6213900" cy="3359100"/>
          </a:xfrm>
        </p:grpSpPr>
        <p:sp>
          <p:nvSpPr>
            <p:cNvPr id="82" name="Google Shape;2856;p92">
              <a:extLst>
                <a:ext uri="{FF2B5EF4-FFF2-40B4-BE49-F238E27FC236}">
                  <a16:creationId xmlns:a16="http://schemas.microsoft.com/office/drawing/2014/main" id="{59C72431-3294-8497-C533-ED7E07EBEFD2}"/>
                </a:ext>
              </a:extLst>
            </p:cNvPr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rgbClr val="FFB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857;p92">
              <a:extLst>
                <a:ext uri="{FF2B5EF4-FFF2-40B4-BE49-F238E27FC236}">
                  <a16:creationId xmlns:a16="http://schemas.microsoft.com/office/drawing/2014/main" id="{092D3CEC-9C18-9369-AFC6-025674860E23}"/>
                </a:ext>
              </a:extLst>
            </p:cNvPr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8;p92">
              <a:extLst>
                <a:ext uri="{FF2B5EF4-FFF2-40B4-BE49-F238E27FC236}">
                  <a16:creationId xmlns:a16="http://schemas.microsoft.com/office/drawing/2014/main" id="{285FA7FE-1ECE-C494-A24B-AFE8D6D36095}"/>
                </a:ext>
              </a:extLst>
            </p:cNvPr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59;p92">
              <a:extLst>
                <a:ext uri="{FF2B5EF4-FFF2-40B4-BE49-F238E27FC236}">
                  <a16:creationId xmlns:a16="http://schemas.microsoft.com/office/drawing/2014/main" id="{423B2A7B-A1D9-56A0-A206-B05D54D575DE}"/>
                </a:ext>
              </a:extLst>
            </p:cNvPr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60;p92">
              <a:extLst>
                <a:ext uri="{FF2B5EF4-FFF2-40B4-BE49-F238E27FC236}">
                  <a16:creationId xmlns:a16="http://schemas.microsoft.com/office/drawing/2014/main" id="{FEFD8346-684B-76A9-488E-B879F42D7063}"/>
                </a:ext>
              </a:extLst>
            </p:cNvPr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EE94F3-D43C-5121-DA8C-839D75D6A36A}"/>
              </a:ext>
            </a:extLst>
          </p:cNvPr>
          <p:cNvSpPr txBox="1"/>
          <p:nvPr/>
        </p:nvSpPr>
        <p:spPr>
          <a:xfrm>
            <a:off x="6766649" y="761996"/>
            <a:ext cx="197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4A8A"/>
                </a:solidFill>
              </a:rPr>
              <a:t>KEY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23362-C4F7-E3CD-A4DD-470E5A5AE49A}"/>
              </a:ext>
            </a:extLst>
          </p:cNvPr>
          <p:cNvSpPr txBox="1"/>
          <p:nvPr/>
        </p:nvSpPr>
        <p:spPr>
          <a:xfrm>
            <a:off x="6851184" y="1348996"/>
            <a:ext cx="469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Centralized Injury Tracking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All injury records stored in one place for easy access.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15531-AC26-49A6-C603-2B83550CCDEB}"/>
              </a:ext>
            </a:extLst>
          </p:cNvPr>
          <p:cNvSpPr txBox="1"/>
          <p:nvPr/>
        </p:nvSpPr>
        <p:spPr>
          <a:xfrm>
            <a:off x="6851184" y="2131531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Clearance Management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Track treatment progress and ensure medical clearances before return.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FCEB6-7E98-27BA-0A40-9455F74DD836}"/>
              </a:ext>
            </a:extLst>
          </p:cNvPr>
          <p:cNvSpPr txBox="1"/>
          <p:nvPr/>
        </p:nvSpPr>
        <p:spPr>
          <a:xfrm>
            <a:off x="6851184" y="3316426"/>
            <a:ext cx="469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Real-Time Updates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Get instant reports on athlete health and recovery status.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0AE94-836D-858D-4F52-7BD5AB8315A0}"/>
              </a:ext>
            </a:extLst>
          </p:cNvPr>
          <p:cNvSpPr txBox="1"/>
          <p:nvPr/>
        </p:nvSpPr>
        <p:spPr>
          <a:xfrm>
            <a:off x="6851184" y="4236559"/>
            <a:ext cx="469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Secure Access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Only authorized personnel can access sensitive data, ensuring privacy.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F7A2C-9B29-2974-E8C5-FD334B14BE02}"/>
              </a:ext>
            </a:extLst>
          </p:cNvPr>
          <p:cNvSpPr txBox="1"/>
          <p:nvPr/>
        </p:nvSpPr>
        <p:spPr>
          <a:xfrm>
            <a:off x="6851185" y="5155368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Analytics &amp; Reporting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Generate custom reports on injury trends, treatment efficiency, and recovery timelines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D8FC3-79A0-68FD-F412-C40F0A81A1E4}"/>
              </a:ext>
            </a:extLst>
          </p:cNvPr>
          <p:cNvSpPr txBox="1"/>
          <p:nvPr/>
        </p:nvSpPr>
        <p:spPr>
          <a:xfrm>
            <a:off x="539167" y="478805"/>
            <a:ext cx="469270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4A8A"/>
                </a:solidFill>
              </a:rPr>
              <a:t>ABOUT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2F4A8A"/>
                </a:solidFill>
              </a:rPr>
              <a:t>Sports Injury Management System (SIMS)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is a comprehensive, centralized database designed to track and manage athletes' health, injuries, and recovery progress within a sports organization. The system aims to streamline the collection of medical records, improve communication among coaches, medical staff, and athletes, and ensure that recovery decisions are based on accurate, up-to-date data.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5564D-349F-45F3-BCC1-53D807E52236}"/>
              </a:ext>
            </a:extLst>
          </p:cNvPr>
          <p:cNvGrpSpPr/>
          <p:nvPr/>
        </p:nvGrpSpPr>
        <p:grpSpPr>
          <a:xfrm>
            <a:off x="2688935" y="4349914"/>
            <a:ext cx="3407065" cy="2239820"/>
            <a:chOff x="1945585" y="785990"/>
            <a:chExt cx="19579047" cy="1195605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0241DD3-7246-828A-084B-F021B683EE7F}"/>
                </a:ext>
              </a:extLst>
            </p:cNvPr>
            <p:cNvGrpSpPr/>
            <p:nvPr/>
          </p:nvGrpSpPr>
          <p:grpSpPr>
            <a:xfrm>
              <a:off x="1945585" y="785990"/>
              <a:ext cx="19579047" cy="11956056"/>
              <a:chOff x="1945585" y="785990"/>
              <a:chExt cx="19579047" cy="1195605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C554EF-0294-4D28-643A-8179F7636FDF}"/>
                  </a:ext>
                </a:extLst>
              </p:cNvPr>
              <p:cNvSpPr/>
              <p:nvPr/>
            </p:nvSpPr>
            <p:spPr>
              <a:xfrm>
                <a:off x="5930106" y="888065"/>
                <a:ext cx="9838692" cy="118539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05" h="9524">
                    <a:moveTo>
                      <a:pt x="7598" y="8933"/>
                    </a:moveTo>
                    <a:cubicBezTo>
                      <a:pt x="7598" y="8933"/>
                      <a:pt x="7453" y="9017"/>
                      <a:pt x="7197" y="9124"/>
                    </a:cubicBezTo>
                    <a:cubicBezTo>
                      <a:pt x="4375" y="10297"/>
                      <a:pt x="1147" y="8793"/>
                      <a:pt x="218" y="5865"/>
                    </a:cubicBezTo>
                    <a:cubicBezTo>
                      <a:pt x="37" y="5292"/>
                      <a:pt x="-57" y="4651"/>
                      <a:pt x="37" y="3977"/>
                    </a:cubicBezTo>
                    <a:cubicBezTo>
                      <a:pt x="359" y="1655"/>
                      <a:pt x="3523" y="-1150"/>
                      <a:pt x="7027" y="492"/>
                    </a:cubicBezTo>
                    <a:cubicBezTo>
                      <a:pt x="7380" y="657"/>
                      <a:pt x="7661" y="950"/>
                      <a:pt x="7804" y="1316"/>
                    </a:cubicBezTo>
                    <a:cubicBezTo>
                      <a:pt x="7909" y="1585"/>
                      <a:pt x="7954" y="1929"/>
                      <a:pt x="7831" y="2339"/>
                    </a:cubicBezTo>
                    <a:cubicBezTo>
                      <a:pt x="7544" y="3285"/>
                      <a:pt x="6721" y="3924"/>
                      <a:pt x="5292" y="3684"/>
                    </a:cubicBezTo>
                    <a:cubicBezTo>
                      <a:pt x="4647" y="3575"/>
                      <a:pt x="3989" y="3827"/>
                      <a:pt x="3594" y="4353"/>
                    </a:cubicBezTo>
                    <a:cubicBezTo>
                      <a:pt x="3349" y="4680"/>
                      <a:pt x="3148" y="5105"/>
                      <a:pt x="3120" y="5635"/>
                    </a:cubicBezTo>
                    <a:cubicBezTo>
                      <a:pt x="3120" y="5635"/>
                      <a:pt x="2731" y="9440"/>
                      <a:pt x="7598" y="8933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668E277-6770-5335-67FA-A2F4C5F51105}"/>
                  </a:ext>
                </a:extLst>
              </p:cNvPr>
              <p:cNvSpPr/>
              <p:nvPr/>
            </p:nvSpPr>
            <p:spPr>
              <a:xfrm>
                <a:off x="16290358" y="6422329"/>
                <a:ext cx="1303278" cy="27795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48" h="2234">
                    <a:moveTo>
                      <a:pt x="0" y="2234"/>
                    </a:moveTo>
                    <a:cubicBezTo>
                      <a:pt x="0" y="2234"/>
                      <a:pt x="397" y="1662"/>
                      <a:pt x="507" y="850"/>
                    </a:cubicBezTo>
                    <a:cubicBezTo>
                      <a:pt x="614" y="44"/>
                      <a:pt x="760" y="-16"/>
                      <a:pt x="866" y="2"/>
                    </a:cubicBezTo>
                    <a:cubicBezTo>
                      <a:pt x="971" y="19"/>
                      <a:pt x="1519" y="786"/>
                      <a:pt x="0" y="2234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D6325FC-6104-2EB2-BC6E-E1812591E8FB}"/>
                  </a:ext>
                </a:extLst>
              </p:cNvPr>
              <p:cNvSpPr/>
              <p:nvPr/>
            </p:nvSpPr>
            <p:spPr>
              <a:xfrm>
                <a:off x="12645660" y="10567423"/>
                <a:ext cx="577575" cy="585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5" h="471">
                    <a:moveTo>
                      <a:pt x="363" y="72"/>
                    </a:moveTo>
                    <a:cubicBezTo>
                      <a:pt x="338" y="19"/>
                      <a:pt x="271" y="-5"/>
                      <a:pt x="212" y="1"/>
                    </a:cubicBezTo>
                    <a:cubicBezTo>
                      <a:pt x="65" y="15"/>
                      <a:pt x="-42" y="195"/>
                      <a:pt x="17" y="333"/>
                    </a:cubicBezTo>
                    <a:cubicBezTo>
                      <a:pt x="75" y="470"/>
                      <a:pt x="278" y="517"/>
                      <a:pt x="390" y="419"/>
                    </a:cubicBezTo>
                    <a:cubicBezTo>
                      <a:pt x="502" y="322"/>
                      <a:pt x="485" y="112"/>
                      <a:pt x="358" y="35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D39B9A-7B9D-5226-B2FD-846E3F73726D}"/>
                  </a:ext>
                </a:extLst>
              </p:cNvPr>
              <p:cNvSpPr/>
              <p:nvPr/>
            </p:nvSpPr>
            <p:spPr>
              <a:xfrm>
                <a:off x="7474870" y="11794773"/>
                <a:ext cx="235262" cy="25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0" h="207">
                    <a:moveTo>
                      <a:pt x="24" y="31"/>
                    </a:moveTo>
                    <a:cubicBezTo>
                      <a:pt x="12" y="46"/>
                      <a:pt x="4" y="65"/>
                      <a:pt x="1" y="85"/>
                    </a:cubicBezTo>
                    <a:cubicBezTo>
                      <a:pt x="-3" y="124"/>
                      <a:pt x="13" y="170"/>
                      <a:pt x="47" y="192"/>
                    </a:cubicBezTo>
                    <a:cubicBezTo>
                      <a:pt x="146" y="257"/>
                      <a:pt x="246" y="100"/>
                      <a:pt x="154" y="24"/>
                    </a:cubicBezTo>
                    <a:cubicBezTo>
                      <a:pt x="130" y="5"/>
                      <a:pt x="97" y="-5"/>
                      <a:pt x="67" y="3"/>
                    </a:cubicBezTo>
                    <a:cubicBezTo>
                      <a:pt x="50" y="8"/>
                      <a:pt x="36" y="18"/>
                      <a:pt x="24" y="31"/>
                    </a:cubicBezTo>
                    <a:close/>
                  </a:path>
                </a:pathLst>
              </a:custGeom>
              <a:solidFill>
                <a:srgbClr val="90D1CB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D1D57BD-8A66-A494-68AC-C44E3E4DBC0D}"/>
                  </a:ext>
                </a:extLst>
              </p:cNvPr>
              <p:cNvSpPr/>
              <p:nvPr/>
            </p:nvSpPr>
            <p:spPr>
              <a:xfrm>
                <a:off x="16599062" y="5231081"/>
                <a:ext cx="331110" cy="36969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298">
                    <a:moveTo>
                      <a:pt x="23" y="62"/>
                    </a:moveTo>
                    <a:cubicBezTo>
                      <a:pt x="-15" y="121"/>
                      <a:pt x="-5" y="205"/>
                      <a:pt x="42" y="257"/>
                    </a:cubicBezTo>
                    <a:cubicBezTo>
                      <a:pt x="57" y="276"/>
                      <a:pt x="79" y="292"/>
                      <a:pt x="103" y="296"/>
                    </a:cubicBezTo>
                    <a:cubicBezTo>
                      <a:pt x="120" y="299"/>
                      <a:pt x="138" y="298"/>
                      <a:pt x="155" y="293"/>
                    </a:cubicBezTo>
                    <a:cubicBezTo>
                      <a:pt x="210" y="275"/>
                      <a:pt x="253" y="226"/>
                      <a:pt x="264" y="169"/>
                    </a:cubicBezTo>
                    <a:cubicBezTo>
                      <a:pt x="290" y="25"/>
                      <a:pt x="108" y="-68"/>
                      <a:pt x="23" y="62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CC05194-87C5-3C7B-6B83-EF9CF57DEE6A}"/>
                  </a:ext>
                </a:extLst>
              </p:cNvPr>
              <p:cNvSpPr/>
              <p:nvPr/>
            </p:nvSpPr>
            <p:spPr>
              <a:xfrm>
                <a:off x="17613553" y="3976349"/>
                <a:ext cx="336089" cy="35476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1" h="286">
                    <a:moveTo>
                      <a:pt x="0" y="138"/>
                    </a:moveTo>
                    <a:cubicBezTo>
                      <a:pt x="-1" y="150"/>
                      <a:pt x="0" y="163"/>
                      <a:pt x="2" y="174"/>
                    </a:cubicBezTo>
                    <a:cubicBezTo>
                      <a:pt x="32" y="335"/>
                      <a:pt x="239" y="315"/>
                      <a:pt x="267" y="164"/>
                    </a:cubicBezTo>
                    <a:cubicBezTo>
                      <a:pt x="303" y="-35"/>
                      <a:pt x="18" y="-63"/>
                      <a:pt x="0" y="138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6A0E083-EACB-E06D-95BA-892C9822A21C}"/>
                  </a:ext>
                </a:extLst>
              </p:cNvPr>
              <p:cNvSpPr/>
              <p:nvPr/>
            </p:nvSpPr>
            <p:spPr>
              <a:xfrm>
                <a:off x="17477872" y="1273945"/>
                <a:ext cx="3390764" cy="45172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25" h="3630">
                    <a:moveTo>
                      <a:pt x="538" y="5"/>
                    </a:moveTo>
                    <a:cubicBezTo>
                      <a:pt x="344" y="23"/>
                      <a:pt x="141" y="107"/>
                      <a:pt x="49" y="279"/>
                    </a:cubicBezTo>
                    <a:cubicBezTo>
                      <a:pt x="-38" y="445"/>
                      <a:pt x="0" y="653"/>
                      <a:pt x="86" y="818"/>
                    </a:cubicBezTo>
                    <a:cubicBezTo>
                      <a:pt x="255" y="1146"/>
                      <a:pt x="581" y="1359"/>
                      <a:pt x="910" y="1520"/>
                    </a:cubicBezTo>
                    <a:cubicBezTo>
                      <a:pt x="1239" y="1680"/>
                      <a:pt x="1590" y="1807"/>
                      <a:pt x="1881" y="2030"/>
                    </a:cubicBezTo>
                    <a:cubicBezTo>
                      <a:pt x="2357" y="2395"/>
                      <a:pt x="2625" y="3016"/>
                      <a:pt x="2572" y="3614"/>
                    </a:cubicBezTo>
                    <a:cubicBezTo>
                      <a:pt x="2571" y="3631"/>
                      <a:pt x="2594" y="3636"/>
                      <a:pt x="2600" y="3620"/>
                    </a:cubicBezTo>
                    <a:cubicBezTo>
                      <a:pt x="2869" y="2907"/>
                      <a:pt x="2672" y="2123"/>
                      <a:pt x="2312" y="1386"/>
                    </a:cubicBezTo>
                    <a:cubicBezTo>
                      <a:pt x="1997" y="743"/>
                      <a:pt x="1337" y="-74"/>
                      <a:pt x="538" y="5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279F594-47F2-C728-4D46-4E80421D4286}"/>
                  </a:ext>
                </a:extLst>
              </p:cNvPr>
              <p:cNvSpPr/>
              <p:nvPr/>
            </p:nvSpPr>
            <p:spPr>
              <a:xfrm>
                <a:off x="19496895" y="7741789"/>
                <a:ext cx="2027737" cy="3546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30" h="2850">
                    <a:moveTo>
                      <a:pt x="783" y="1570"/>
                    </a:moveTo>
                    <a:cubicBezTo>
                      <a:pt x="611" y="1702"/>
                      <a:pt x="411" y="1794"/>
                      <a:pt x="248" y="1938"/>
                    </a:cubicBezTo>
                    <a:cubicBezTo>
                      <a:pt x="85" y="2080"/>
                      <a:pt x="-40" y="2299"/>
                      <a:pt x="12" y="2510"/>
                    </a:cubicBezTo>
                    <a:cubicBezTo>
                      <a:pt x="81" y="2800"/>
                      <a:pt x="461" y="2921"/>
                      <a:pt x="735" y="2809"/>
                    </a:cubicBezTo>
                    <a:cubicBezTo>
                      <a:pt x="1009" y="2697"/>
                      <a:pt x="1187" y="2429"/>
                      <a:pt x="1310" y="2158"/>
                    </a:cubicBezTo>
                    <a:cubicBezTo>
                      <a:pt x="1610" y="1493"/>
                      <a:pt x="1759" y="673"/>
                      <a:pt x="1487" y="10"/>
                    </a:cubicBezTo>
                    <a:cubicBezTo>
                      <a:pt x="1480" y="-7"/>
                      <a:pt x="1455" y="0"/>
                      <a:pt x="1457" y="17"/>
                    </a:cubicBezTo>
                    <a:cubicBezTo>
                      <a:pt x="1476" y="261"/>
                      <a:pt x="1372" y="587"/>
                      <a:pt x="1309" y="794"/>
                    </a:cubicBezTo>
                    <a:cubicBezTo>
                      <a:pt x="1216" y="1100"/>
                      <a:pt x="1039" y="1375"/>
                      <a:pt x="783" y="1570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454E50A-3938-A559-884F-0D197A950FB1}"/>
                  </a:ext>
                </a:extLst>
              </p:cNvPr>
              <p:cNvSpPr/>
              <p:nvPr/>
            </p:nvSpPr>
            <p:spPr>
              <a:xfrm>
                <a:off x="1945585" y="5172576"/>
                <a:ext cx="2418595" cy="60894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44" h="4893">
                    <a:moveTo>
                      <a:pt x="7" y="2000"/>
                    </a:moveTo>
                    <a:cubicBezTo>
                      <a:pt x="70" y="2787"/>
                      <a:pt x="302" y="3946"/>
                      <a:pt x="1057" y="4893"/>
                    </a:cubicBezTo>
                    <a:cubicBezTo>
                      <a:pt x="1048" y="4298"/>
                      <a:pt x="1054" y="3702"/>
                      <a:pt x="1108" y="3110"/>
                    </a:cubicBezTo>
                    <a:cubicBezTo>
                      <a:pt x="1158" y="2572"/>
                      <a:pt x="1225" y="2059"/>
                      <a:pt x="1530" y="1598"/>
                    </a:cubicBezTo>
                    <a:cubicBezTo>
                      <a:pt x="1677" y="1376"/>
                      <a:pt x="1887" y="1156"/>
                      <a:pt x="1934" y="883"/>
                    </a:cubicBezTo>
                    <a:cubicBezTo>
                      <a:pt x="1982" y="607"/>
                      <a:pt x="1849" y="335"/>
                      <a:pt x="1652" y="148"/>
                    </a:cubicBezTo>
                    <a:cubicBezTo>
                      <a:pt x="1477" y="-17"/>
                      <a:pt x="1218" y="-34"/>
                      <a:pt x="1000" y="47"/>
                    </a:cubicBezTo>
                    <a:cubicBezTo>
                      <a:pt x="261" y="321"/>
                      <a:pt x="-51" y="1276"/>
                      <a:pt x="7" y="2000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387D870-8985-8190-8E84-0CFBD25B3399}"/>
                  </a:ext>
                </a:extLst>
              </p:cNvPr>
              <p:cNvSpPr/>
              <p:nvPr/>
            </p:nvSpPr>
            <p:spPr>
              <a:xfrm>
                <a:off x="13843133" y="6484568"/>
                <a:ext cx="6456638" cy="43517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88" h="3497">
                    <a:moveTo>
                      <a:pt x="0" y="2937"/>
                    </a:moveTo>
                    <a:cubicBezTo>
                      <a:pt x="0" y="2937"/>
                      <a:pt x="1788" y="3204"/>
                      <a:pt x="2524" y="2116"/>
                    </a:cubicBezTo>
                    <a:cubicBezTo>
                      <a:pt x="2831" y="1660"/>
                      <a:pt x="3087" y="1117"/>
                      <a:pt x="3441" y="695"/>
                    </a:cubicBezTo>
                    <a:cubicBezTo>
                      <a:pt x="3742" y="338"/>
                      <a:pt x="4249" y="-172"/>
                      <a:pt x="4771" y="57"/>
                    </a:cubicBezTo>
                    <a:cubicBezTo>
                      <a:pt x="5284" y="282"/>
                      <a:pt x="5243" y="1100"/>
                      <a:pt x="5074" y="1531"/>
                    </a:cubicBezTo>
                    <a:cubicBezTo>
                      <a:pt x="4873" y="2044"/>
                      <a:pt x="4450" y="2450"/>
                      <a:pt x="4002" y="2752"/>
                    </a:cubicBezTo>
                    <a:cubicBezTo>
                      <a:pt x="2323" y="3886"/>
                      <a:pt x="897" y="3539"/>
                      <a:pt x="0" y="2937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3847BB8-DEAC-10E3-EA56-5B659167E63F}"/>
                  </a:ext>
                </a:extLst>
              </p:cNvPr>
              <p:cNvSpPr/>
              <p:nvPr/>
            </p:nvSpPr>
            <p:spPr>
              <a:xfrm>
                <a:off x="5618912" y="7621046"/>
                <a:ext cx="1292075" cy="21285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9" h="1711">
                    <a:moveTo>
                      <a:pt x="406" y="1373"/>
                    </a:moveTo>
                    <a:cubicBezTo>
                      <a:pt x="272" y="1211"/>
                      <a:pt x="178" y="1021"/>
                      <a:pt x="103" y="825"/>
                    </a:cubicBezTo>
                    <a:cubicBezTo>
                      <a:pt x="43" y="670"/>
                      <a:pt x="-6" y="507"/>
                      <a:pt x="0" y="341"/>
                    </a:cubicBezTo>
                    <a:cubicBezTo>
                      <a:pt x="6" y="203"/>
                      <a:pt x="68" y="49"/>
                      <a:pt x="198" y="9"/>
                    </a:cubicBezTo>
                    <a:cubicBezTo>
                      <a:pt x="278" y="-15"/>
                      <a:pt x="366" y="10"/>
                      <a:pt x="435" y="59"/>
                    </a:cubicBezTo>
                    <a:cubicBezTo>
                      <a:pt x="503" y="106"/>
                      <a:pt x="555" y="173"/>
                      <a:pt x="604" y="241"/>
                    </a:cubicBezTo>
                    <a:cubicBezTo>
                      <a:pt x="835" y="569"/>
                      <a:pt x="1009" y="957"/>
                      <a:pt x="1030" y="1362"/>
                    </a:cubicBezTo>
                    <a:cubicBezTo>
                      <a:pt x="1039" y="1541"/>
                      <a:pt x="1076" y="1740"/>
                      <a:pt x="867" y="1707"/>
                    </a:cubicBezTo>
                    <a:cubicBezTo>
                      <a:pt x="695" y="1680"/>
                      <a:pt x="511" y="1499"/>
                      <a:pt x="406" y="1373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1702564-A614-C6C2-CDFD-FC42A517CDE7}"/>
                  </a:ext>
                </a:extLst>
              </p:cNvPr>
              <p:cNvSpPr/>
              <p:nvPr/>
            </p:nvSpPr>
            <p:spPr>
              <a:xfrm>
                <a:off x="11415824" y="11335452"/>
                <a:ext cx="2211963" cy="83399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78" h="671">
                    <a:moveTo>
                      <a:pt x="767" y="667"/>
                    </a:moveTo>
                    <a:cubicBezTo>
                      <a:pt x="533" y="653"/>
                      <a:pt x="283" y="608"/>
                      <a:pt x="113" y="444"/>
                    </a:cubicBezTo>
                    <a:cubicBezTo>
                      <a:pt x="19" y="356"/>
                      <a:pt x="-42" y="202"/>
                      <a:pt x="36" y="99"/>
                    </a:cubicBezTo>
                    <a:cubicBezTo>
                      <a:pt x="82" y="40"/>
                      <a:pt x="159" y="17"/>
                      <a:pt x="233" y="7"/>
                    </a:cubicBezTo>
                    <a:cubicBezTo>
                      <a:pt x="508" y="-29"/>
                      <a:pt x="783" y="71"/>
                      <a:pt x="1028" y="201"/>
                    </a:cubicBezTo>
                    <a:cubicBezTo>
                      <a:pt x="1272" y="331"/>
                      <a:pt x="1524" y="447"/>
                      <a:pt x="1778" y="557"/>
                    </a:cubicBezTo>
                    <a:cubicBezTo>
                      <a:pt x="1453" y="633"/>
                      <a:pt x="1096" y="686"/>
                      <a:pt x="767" y="667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9DBF7D0-AC3F-B625-6EB2-0A8D62870B29}"/>
                  </a:ext>
                </a:extLst>
              </p:cNvPr>
              <p:cNvSpPr/>
              <p:nvPr/>
            </p:nvSpPr>
            <p:spPr>
              <a:xfrm>
                <a:off x="4685332" y="9755834"/>
                <a:ext cx="1602024" cy="23177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8" h="1863">
                    <a:moveTo>
                      <a:pt x="1277" y="1861"/>
                    </a:moveTo>
                    <a:cubicBezTo>
                      <a:pt x="996" y="1682"/>
                      <a:pt x="-287" y="814"/>
                      <a:pt x="58" y="59"/>
                    </a:cubicBezTo>
                    <a:cubicBezTo>
                      <a:pt x="59" y="58"/>
                      <a:pt x="60" y="57"/>
                      <a:pt x="61" y="56"/>
                    </a:cubicBezTo>
                    <a:cubicBezTo>
                      <a:pt x="82" y="41"/>
                      <a:pt x="332" y="-133"/>
                      <a:pt x="490" y="223"/>
                    </a:cubicBezTo>
                    <a:cubicBezTo>
                      <a:pt x="648" y="580"/>
                      <a:pt x="901" y="1455"/>
                      <a:pt x="1286" y="1851"/>
                    </a:cubicBezTo>
                    <a:cubicBezTo>
                      <a:pt x="1291" y="1856"/>
                      <a:pt x="1284" y="1866"/>
                      <a:pt x="1277" y="1861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5D0C44E-9D9B-DD26-7327-CFF75E52A4EC}"/>
                  </a:ext>
                </a:extLst>
              </p:cNvPr>
              <p:cNvSpPr/>
              <p:nvPr/>
            </p:nvSpPr>
            <p:spPr>
              <a:xfrm>
                <a:off x="4503595" y="2895885"/>
                <a:ext cx="1172577" cy="27409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3" h="2203">
                    <a:moveTo>
                      <a:pt x="105" y="2203"/>
                    </a:moveTo>
                    <a:cubicBezTo>
                      <a:pt x="105" y="2203"/>
                      <a:pt x="36" y="1947"/>
                      <a:pt x="33" y="1889"/>
                    </a:cubicBezTo>
                    <a:cubicBezTo>
                      <a:pt x="24" y="1728"/>
                      <a:pt x="-6" y="1554"/>
                      <a:pt x="1" y="1393"/>
                    </a:cubicBezTo>
                    <a:cubicBezTo>
                      <a:pt x="19" y="1011"/>
                      <a:pt x="117" y="609"/>
                      <a:pt x="350" y="293"/>
                    </a:cubicBezTo>
                    <a:cubicBezTo>
                      <a:pt x="447" y="160"/>
                      <a:pt x="666" y="-59"/>
                      <a:pt x="853" y="15"/>
                    </a:cubicBezTo>
                    <a:cubicBezTo>
                      <a:pt x="1034" y="87"/>
                      <a:pt x="898" y="310"/>
                      <a:pt x="822" y="409"/>
                    </a:cubicBezTo>
                    <a:cubicBezTo>
                      <a:pt x="535" y="781"/>
                      <a:pt x="105" y="2203"/>
                      <a:pt x="105" y="2203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4A2853B-CE59-ED1A-6A29-09A4D42AC92A}"/>
                  </a:ext>
                </a:extLst>
              </p:cNvPr>
              <p:cNvSpPr/>
              <p:nvPr/>
            </p:nvSpPr>
            <p:spPr>
              <a:xfrm>
                <a:off x="6933393" y="12048707"/>
                <a:ext cx="246465" cy="26264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9" h="212">
                    <a:moveTo>
                      <a:pt x="23" y="6"/>
                    </a:moveTo>
                    <a:cubicBezTo>
                      <a:pt x="12" y="13"/>
                      <a:pt x="3" y="27"/>
                      <a:pt x="0" y="48"/>
                    </a:cubicBezTo>
                    <a:cubicBezTo>
                      <a:pt x="-1" y="66"/>
                      <a:pt x="4" y="85"/>
                      <a:pt x="10" y="102"/>
                    </a:cubicBezTo>
                    <a:cubicBezTo>
                      <a:pt x="22" y="131"/>
                      <a:pt x="37" y="159"/>
                      <a:pt x="60" y="180"/>
                    </a:cubicBezTo>
                    <a:cubicBezTo>
                      <a:pt x="81" y="199"/>
                      <a:pt x="116" y="213"/>
                      <a:pt x="144" y="212"/>
                    </a:cubicBezTo>
                    <a:cubicBezTo>
                      <a:pt x="159" y="212"/>
                      <a:pt x="174" y="207"/>
                      <a:pt x="184" y="196"/>
                    </a:cubicBezTo>
                    <a:cubicBezTo>
                      <a:pt x="227" y="146"/>
                      <a:pt x="164" y="65"/>
                      <a:pt x="128" y="33"/>
                    </a:cubicBezTo>
                    <a:cubicBezTo>
                      <a:pt x="103" y="10"/>
                      <a:pt x="53" y="-10"/>
                      <a:pt x="23" y="6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7349F3C-E6C4-9F87-2C29-0BBC6231A8C2}"/>
                  </a:ext>
                </a:extLst>
              </p:cNvPr>
              <p:cNvSpPr/>
              <p:nvPr/>
            </p:nvSpPr>
            <p:spPr>
              <a:xfrm>
                <a:off x="17660854" y="5127764"/>
                <a:ext cx="512847" cy="6223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3" h="501">
                    <a:moveTo>
                      <a:pt x="108" y="42"/>
                    </a:moveTo>
                    <a:cubicBezTo>
                      <a:pt x="59" y="79"/>
                      <a:pt x="28" y="135"/>
                      <a:pt x="12" y="193"/>
                    </a:cubicBezTo>
                    <a:cubicBezTo>
                      <a:pt x="-8" y="266"/>
                      <a:pt x="-4" y="350"/>
                      <a:pt x="38" y="412"/>
                    </a:cubicBezTo>
                    <a:cubicBezTo>
                      <a:pt x="69" y="458"/>
                      <a:pt x="120" y="490"/>
                      <a:pt x="173" y="498"/>
                    </a:cubicBezTo>
                    <a:cubicBezTo>
                      <a:pt x="227" y="506"/>
                      <a:pt x="285" y="491"/>
                      <a:pt x="327" y="456"/>
                    </a:cubicBezTo>
                    <a:cubicBezTo>
                      <a:pt x="403" y="395"/>
                      <a:pt x="424" y="286"/>
                      <a:pt x="408" y="190"/>
                    </a:cubicBezTo>
                    <a:cubicBezTo>
                      <a:pt x="382" y="42"/>
                      <a:pt x="243" y="-63"/>
                      <a:pt x="108" y="42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B6D6C1E-4249-7CC5-5A17-68F810A52BFD}"/>
                  </a:ext>
                </a:extLst>
              </p:cNvPr>
              <p:cNvSpPr/>
              <p:nvPr/>
            </p:nvSpPr>
            <p:spPr>
              <a:xfrm>
                <a:off x="6669501" y="785990"/>
                <a:ext cx="9359454" cy="31716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20" h="2549">
                    <a:moveTo>
                      <a:pt x="0" y="2549"/>
                    </a:moveTo>
                    <a:cubicBezTo>
                      <a:pt x="0" y="2549"/>
                      <a:pt x="1257" y="1034"/>
                      <a:pt x="2676" y="904"/>
                    </a:cubicBezTo>
                    <a:cubicBezTo>
                      <a:pt x="4094" y="773"/>
                      <a:pt x="5470" y="1209"/>
                      <a:pt x="6239" y="1732"/>
                    </a:cubicBezTo>
                    <a:cubicBezTo>
                      <a:pt x="6474" y="1891"/>
                      <a:pt x="6798" y="2050"/>
                      <a:pt x="7088" y="2004"/>
                    </a:cubicBezTo>
                    <a:cubicBezTo>
                      <a:pt x="7801" y="1888"/>
                      <a:pt x="7493" y="1158"/>
                      <a:pt x="7147" y="860"/>
                    </a:cubicBezTo>
                    <a:cubicBezTo>
                      <a:pt x="6798" y="557"/>
                      <a:pt x="6335" y="304"/>
                      <a:pt x="5889" y="176"/>
                    </a:cubicBezTo>
                    <a:cubicBezTo>
                      <a:pt x="5111" y="-46"/>
                      <a:pt x="4281" y="-36"/>
                      <a:pt x="3488" y="86"/>
                    </a:cubicBezTo>
                    <a:cubicBezTo>
                      <a:pt x="3488" y="86"/>
                      <a:pt x="867" y="337"/>
                      <a:pt x="0" y="2549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A88486-79E3-6925-F5E0-D414333DDBCF}"/>
                </a:ext>
              </a:extLst>
            </p:cNvPr>
            <p:cNvGrpSpPr/>
            <p:nvPr/>
          </p:nvGrpSpPr>
          <p:grpSpPr>
            <a:xfrm>
              <a:off x="7772371" y="1837827"/>
              <a:ext cx="8443301" cy="9924582"/>
              <a:chOff x="7772371" y="1837827"/>
              <a:chExt cx="8443301" cy="992458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1F44F2D-A9FB-A143-CF86-38D0EAA53DDD}"/>
                  </a:ext>
                </a:extLst>
              </p:cNvPr>
              <p:cNvSpPr/>
              <p:nvPr/>
            </p:nvSpPr>
            <p:spPr>
              <a:xfrm>
                <a:off x="11136991" y="3640260"/>
                <a:ext cx="2631452" cy="9012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15" h="725">
                    <a:moveTo>
                      <a:pt x="0" y="0"/>
                    </a:moveTo>
                    <a:cubicBezTo>
                      <a:pt x="0" y="0"/>
                      <a:pt x="268" y="64"/>
                      <a:pt x="418" y="169"/>
                    </a:cubicBezTo>
                    <a:cubicBezTo>
                      <a:pt x="447" y="189"/>
                      <a:pt x="481" y="198"/>
                      <a:pt x="516" y="197"/>
                    </a:cubicBezTo>
                    <a:cubicBezTo>
                      <a:pt x="665" y="185"/>
                      <a:pt x="1089" y="182"/>
                      <a:pt x="1605" y="408"/>
                    </a:cubicBezTo>
                    <a:cubicBezTo>
                      <a:pt x="1611" y="411"/>
                      <a:pt x="1617" y="414"/>
                      <a:pt x="1624" y="418"/>
                    </a:cubicBezTo>
                    <a:cubicBezTo>
                      <a:pt x="1645" y="428"/>
                      <a:pt x="1719" y="457"/>
                      <a:pt x="1814" y="408"/>
                    </a:cubicBezTo>
                    <a:cubicBezTo>
                      <a:pt x="1814" y="408"/>
                      <a:pt x="2086" y="241"/>
                      <a:pt x="2105" y="433"/>
                    </a:cubicBezTo>
                    <a:cubicBezTo>
                      <a:pt x="2124" y="626"/>
                      <a:pt x="2143" y="799"/>
                      <a:pt x="1904" y="693"/>
                    </a:cubicBezTo>
                    <a:cubicBezTo>
                      <a:pt x="1904" y="693"/>
                      <a:pt x="1740" y="603"/>
                      <a:pt x="1615" y="665"/>
                    </a:cubicBezTo>
                    <a:cubicBezTo>
                      <a:pt x="1491" y="725"/>
                      <a:pt x="918" y="735"/>
                      <a:pt x="629" y="678"/>
                    </a:cubicBezTo>
                    <a:cubicBezTo>
                      <a:pt x="617" y="675"/>
                      <a:pt x="606" y="674"/>
                      <a:pt x="594" y="674"/>
                    </a:cubicBezTo>
                    <a:cubicBezTo>
                      <a:pt x="524" y="674"/>
                      <a:pt x="264" y="673"/>
                      <a:pt x="202" y="667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0D5968A-3890-CE35-B340-D6DA29ED6147}"/>
                  </a:ext>
                </a:extLst>
              </p:cNvPr>
              <p:cNvSpPr/>
              <p:nvPr/>
            </p:nvSpPr>
            <p:spPr>
              <a:xfrm>
                <a:off x="11260224" y="4047297"/>
                <a:ext cx="2508216" cy="4941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16" h="398">
                    <a:moveTo>
                      <a:pt x="1442" y="232"/>
                    </a:moveTo>
                    <a:cubicBezTo>
                      <a:pt x="1114" y="300"/>
                      <a:pt x="372" y="116"/>
                      <a:pt x="0" y="0"/>
                    </a:cubicBezTo>
                    <a:lnTo>
                      <a:pt x="103" y="340"/>
                    </a:lnTo>
                    <a:cubicBezTo>
                      <a:pt x="165" y="346"/>
                      <a:pt x="425" y="347"/>
                      <a:pt x="495" y="347"/>
                    </a:cubicBezTo>
                    <a:cubicBezTo>
                      <a:pt x="507" y="347"/>
                      <a:pt x="518" y="348"/>
                      <a:pt x="530" y="351"/>
                    </a:cubicBezTo>
                    <a:cubicBezTo>
                      <a:pt x="819" y="408"/>
                      <a:pt x="1392" y="398"/>
                      <a:pt x="1514" y="338"/>
                    </a:cubicBezTo>
                    <a:cubicBezTo>
                      <a:pt x="1641" y="276"/>
                      <a:pt x="1805" y="366"/>
                      <a:pt x="1805" y="366"/>
                    </a:cubicBezTo>
                    <a:cubicBezTo>
                      <a:pt x="1969" y="438"/>
                      <a:pt x="2012" y="380"/>
                      <a:pt x="2016" y="274"/>
                    </a:cubicBezTo>
                    <a:cubicBezTo>
                      <a:pt x="1890" y="221"/>
                      <a:pt x="1694" y="180"/>
                      <a:pt x="1442" y="232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49794DB-694E-3F4E-BA48-D2A2EEACBC00}"/>
                  </a:ext>
                </a:extLst>
              </p:cNvPr>
              <p:cNvSpPr/>
              <p:nvPr/>
            </p:nvSpPr>
            <p:spPr>
              <a:xfrm>
                <a:off x="11664779" y="4087130"/>
                <a:ext cx="224059" cy="435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1" h="36">
                    <a:moveTo>
                      <a:pt x="0" y="6"/>
                    </a:moveTo>
                    <a:cubicBezTo>
                      <a:pt x="15" y="2"/>
                      <a:pt x="31" y="1"/>
                      <a:pt x="46" y="0"/>
                    </a:cubicBezTo>
                    <a:cubicBezTo>
                      <a:pt x="63" y="-1"/>
                      <a:pt x="78" y="0"/>
                      <a:pt x="94" y="3"/>
                    </a:cubicBezTo>
                    <a:cubicBezTo>
                      <a:pt x="124" y="7"/>
                      <a:pt x="155" y="16"/>
                      <a:pt x="181" y="36"/>
                    </a:cubicBezTo>
                    <a:cubicBezTo>
                      <a:pt x="166" y="32"/>
                      <a:pt x="151" y="28"/>
                      <a:pt x="136" y="24"/>
                    </a:cubicBezTo>
                    <a:cubicBezTo>
                      <a:pt x="121" y="22"/>
                      <a:pt x="107" y="19"/>
                      <a:pt x="91" y="16"/>
                    </a:cubicBezTo>
                    <a:cubicBezTo>
                      <a:pt x="62" y="12"/>
                      <a:pt x="31" y="10"/>
                      <a:pt x="0" y="6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A5BAE7-D791-168C-DABA-B02F484E3061}"/>
                  </a:ext>
                </a:extLst>
              </p:cNvPr>
              <p:cNvSpPr/>
              <p:nvPr/>
            </p:nvSpPr>
            <p:spPr>
              <a:xfrm>
                <a:off x="14613644" y="7669589"/>
                <a:ext cx="1570905" cy="15808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63" h="1271">
                    <a:moveTo>
                      <a:pt x="1263" y="637"/>
                    </a:moveTo>
                    <a:cubicBezTo>
                      <a:pt x="1263" y="987"/>
                      <a:pt x="979" y="1271"/>
                      <a:pt x="631" y="1271"/>
                    </a:cubicBezTo>
                    <a:cubicBezTo>
                      <a:pt x="283" y="1271"/>
                      <a:pt x="0" y="987"/>
                      <a:pt x="0" y="637"/>
                    </a:cubicBezTo>
                    <a:cubicBezTo>
                      <a:pt x="0" y="285"/>
                      <a:pt x="283" y="0"/>
                      <a:pt x="631" y="0"/>
                    </a:cubicBezTo>
                    <a:cubicBezTo>
                      <a:pt x="979" y="0"/>
                      <a:pt x="1263" y="285"/>
                      <a:pt x="1263" y="637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14EC7D1-929E-57B8-0D6F-4307C244375F}"/>
                  </a:ext>
                </a:extLst>
              </p:cNvPr>
              <p:cNvSpPr/>
              <p:nvPr/>
            </p:nvSpPr>
            <p:spPr>
              <a:xfrm>
                <a:off x="15141432" y="8204845"/>
                <a:ext cx="542721" cy="5763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7" h="464">
                    <a:moveTo>
                      <a:pt x="56" y="89"/>
                    </a:moveTo>
                    <a:cubicBezTo>
                      <a:pt x="41" y="96"/>
                      <a:pt x="26" y="102"/>
                      <a:pt x="15" y="115"/>
                    </a:cubicBezTo>
                    <a:cubicBezTo>
                      <a:pt x="-1" y="135"/>
                      <a:pt x="-1" y="163"/>
                      <a:pt x="0" y="188"/>
                    </a:cubicBezTo>
                    <a:cubicBezTo>
                      <a:pt x="3" y="244"/>
                      <a:pt x="11" y="298"/>
                      <a:pt x="22" y="352"/>
                    </a:cubicBezTo>
                    <a:cubicBezTo>
                      <a:pt x="26" y="366"/>
                      <a:pt x="30" y="383"/>
                      <a:pt x="39" y="394"/>
                    </a:cubicBezTo>
                    <a:cubicBezTo>
                      <a:pt x="49" y="404"/>
                      <a:pt x="62" y="410"/>
                      <a:pt x="74" y="416"/>
                    </a:cubicBezTo>
                    <a:cubicBezTo>
                      <a:pt x="143" y="449"/>
                      <a:pt x="223" y="482"/>
                      <a:pt x="293" y="452"/>
                    </a:cubicBezTo>
                    <a:cubicBezTo>
                      <a:pt x="314" y="442"/>
                      <a:pt x="333" y="426"/>
                      <a:pt x="351" y="410"/>
                    </a:cubicBezTo>
                    <a:cubicBezTo>
                      <a:pt x="376" y="388"/>
                      <a:pt x="399" y="363"/>
                      <a:pt x="421" y="337"/>
                    </a:cubicBezTo>
                    <a:cubicBezTo>
                      <a:pt x="427" y="328"/>
                      <a:pt x="434" y="319"/>
                      <a:pt x="436" y="308"/>
                    </a:cubicBezTo>
                    <a:cubicBezTo>
                      <a:pt x="438" y="298"/>
                      <a:pt x="436" y="289"/>
                      <a:pt x="434" y="279"/>
                    </a:cubicBezTo>
                    <a:cubicBezTo>
                      <a:pt x="414" y="207"/>
                      <a:pt x="388" y="137"/>
                      <a:pt x="354" y="69"/>
                    </a:cubicBezTo>
                    <a:cubicBezTo>
                      <a:pt x="345" y="49"/>
                      <a:pt x="334" y="28"/>
                      <a:pt x="316" y="15"/>
                    </a:cubicBezTo>
                    <a:cubicBezTo>
                      <a:pt x="251" y="-37"/>
                      <a:pt x="114" y="61"/>
                      <a:pt x="56" y="89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7760CDD-1890-C8DE-46B9-A6565168F3E7}"/>
                  </a:ext>
                </a:extLst>
              </p:cNvPr>
              <p:cNvSpPr/>
              <p:nvPr/>
            </p:nvSpPr>
            <p:spPr>
              <a:xfrm>
                <a:off x="16213182" y="8711468"/>
                <a:ext cx="2490" cy="124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" h="11">
                    <a:moveTo>
                      <a:pt x="1" y="0"/>
                    </a:moveTo>
                    <a:lnTo>
                      <a:pt x="0" y="11"/>
                    </a:lnTo>
                    <a:cubicBezTo>
                      <a:pt x="4" y="9"/>
                      <a:pt x="4" y="3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B2A4B79-B0DD-111A-DFF5-04AFAEF046EB}"/>
                  </a:ext>
                </a:extLst>
              </p:cNvPr>
              <p:cNvSpPr/>
              <p:nvPr/>
            </p:nvSpPr>
            <p:spPr>
              <a:xfrm>
                <a:off x="15931863" y="8279532"/>
                <a:ext cx="253934" cy="4182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5" h="337">
                    <a:moveTo>
                      <a:pt x="47" y="56"/>
                    </a:moveTo>
                    <a:cubicBezTo>
                      <a:pt x="28" y="77"/>
                      <a:pt x="18" y="105"/>
                      <a:pt x="10" y="133"/>
                    </a:cubicBezTo>
                    <a:cubicBezTo>
                      <a:pt x="2" y="165"/>
                      <a:pt x="-5" y="200"/>
                      <a:pt x="6" y="232"/>
                    </a:cubicBezTo>
                    <a:cubicBezTo>
                      <a:pt x="19" y="273"/>
                      <a:pt x="55" y="302"/>
                      <a:pt x="94" y="318"/>
                    </a:cubicBezTo>
                    <a:cubicBezTo>
                      <a:pt x="119" y="328"/>
                      <a:pt x="148" y="333"/>
                      <a:pt x="176" y="337"/>
                    </a:cubicBezTo>
                    <a:cubicBezTo>
                      <a:pt x="194" y="277"/>
                      <a:pt x="205" y="213"/>
                      <a:pt x="205" y="147"/>
                    </a:cubicBezTo>
                    <a:cubicBezTo>
                      <a:pt x="205" y="97"/>
                      <a:pt x="199" y="47"/>
                      <a:pt x="187" y="0"/>
                    </a:cubicBezTo>
                    <a:cubicBezTo>
                      <a:pt x="160" y="4"/>
                      <a:pt x="132" y="11"/>
                      <a:pt x="106" y="21"/>
                    </a:cubicBezTo>
                    <a:cubicBezTo>
                      <a:pt x="85" y="29"/>
                      <a:pt x="64" y="39"/>
                      <a:pt x="47" y="56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80223B7-7A0F-76E4-1334-2178DF309CDC}"/>
                  </a:ext>
                </a:extLst>
              </p:cNvPr>
              <p:cNvSpPr/>
              <p:nvPr/>
            </p:nvSpPr>
            <p:spPr>
              <a:xfrm>
                <a:off x="15304497" y="7669589"/>
                <a:ext cx="548945" cy="3634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2" h="293">
                    <a:moveTo>
                      <a:pt x="11" y="4"/>
                    </a:moveTo>
                    <a:cubicBezTo>
                      <a:pt x="9" y="13"/>
                      <a:pt x="8" y="22"/>
                      <a:pt x="6" y="27"/>
                    </a:cubicBezTo>
                    <a:cubicBezTo>
                      <a:pt x="-9" y="74"/>
                      <a:pt x="6" y="127"/>
                      <a:pt x="39" y="164"/>
                    </a:cubicBezTo>
                    <a:lnTo>
                      <a:pt x="100" y="231"/>
                    </a:lnTo>
                    <a:cubicBezTo>
                      <a:pt x="129" y="263"/>
                      <a:pt x="163" y="296"/>
                      <a:pt x="205" y="293"/>
                    </a:cubicBezTo>
                    <a:cubicBezTo>
                      <a:pt x="224" y="291"/>
                      <a:pt x="241" y="283"/>
                      <a:pt x="259" y="273"/>
                    </a:cubicBezTo>
                    <a:cubicBezTo>
                      <a:pt x="297" y="253"/>
                      <a:pt x="337" y="231"/>
                      <a:pt x="376" y="211"/>
                    </a:cubicBezTo>
                    <a:cubicBezTo>
                      <a:pt x="411" y="192"/>
                      <a:pt x="451" y="167"/>
                      <a:pt x="441" y="118"/>
                    </a:cubicBezTo>
                    <a:cubicBezTo>
                      <a:pt x="339" y="44"/>
                      <a:pt x="213" y="0"/>
                      <a:pt x="77" y="0"/>
                    </a:cubicBezTo>
                    <a:cubicBezTo>
                      <a:pt x="55" y="0"/>
                      <a:pt x="32" y="3"/>
                      <a:pt x="11" y="4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75921AD-30EB-DF58-6115-194E5B404536}"/>
                  </a:ext>
                </a:extLst>
              </p:cNvPr>
              <p:cNvSpPr/>
              <p:nvPr/>
            </p:nvSpPr>
            <p:spPr>
              <a:xfrm>
                <a:off x="14688334" y="8793623"/>
                <a:ext cx="352271" cy="3709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99">
                    <a:moveTo>
                      <a:pt x="281" y="299"/>
                    </a:moveTo>
                    <a:cubicBezTo>
                      <a:pt x="281" y="296"/>
                      <a:pt x="281" y="293"/>
                      <a:pt x="281" y="292"/>
                    </a:cubicBezTo>
                    <a:cubicBezTo>
                      <a:pt x="285" y="236"/>
                      <a:pt x="285" y="179"/>
                      <a:pt x="283" y="122"/>
                    </a:cubicBezTo>
                    <a:cubicBezTo>
                      <a:pt x="282" y="102"/>
                      <a:pt x="280" y="80"/>
                      <a:pt x="269" y="63"/>
                    </a:cubicBezTo>
                    <a:cubicBezTo>
                      <a:pt x="248" y="25"/>
                      <a:pt x="198" y="17"/>
                      <a:pt x="155" y="14"/>
                    </a:cubicBezTo>
                    <a:cubicBezTo>
                      <a:pt x="129" y="12"/>
                      <a:pt x="23" y="-9"/>
                      <a:pt x="0" y="5"/>
                    </a:cubicBezTo>
                    <a:cubicBezTo>
                      <a:pt x="59" y="132"/>
                      <a:pt x="158" y="234"/>
                      <a:pt x="281" y="299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0598CE-0F3A-6D23-21EA-56620D92E791}"/>
                  </a:ext>
                </a:extLst>
              </p:cNvPr>
              <p:cNvSpPr/>
              <p:nvPr/>
            </p:nvSpPr>
            <p:spPr>
              <a:xfrm>
                <a:off x="14614893" y="7889914"/>
                <a:ext cx="313683" cy="5315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3" h="428">
                    <a:moveTo>
                      <a:pt x="22" y="421"/>
                    </a:moveTo>
                    <a:cubicBezTo>
                      <a:pt x="94" y="386"/>
                      <a:pt x="155" y="329"/>
                      <a:pt x="214" y="274"/>
                    </a:cubicBezTo>
                    <a:cubicBezTo>
                      <a:pt x="228" y="262"/>
                      <a:pt x="240" y="249"/>
                      <a:pt x="247" y="233"/>
                    </a:cubicBezTo>
                    <a:cubicBezTo>
                      <a:pt x="255" y="213"/>
                      <a:pt x="253" y="192"/>
                      <a:pt x="250" y="170"/>
                    </a:cubicBezTo>
                    <a:cubicBezTo>
                      <a:pt x="244" y="132"/>
                      <a:pt x="237" y="22"/>
                      <a:pt x="194" y="0"/>
                    </a:cubicBezTo>
                    <a:cubicBezTo>
                      <a:pt x="81" y="109"/>
                      <a:pt x="8" y="260"/>
                      <a:pt x="0" y="428"/>
                    </a:cubicBezTo>
                    <a:cubicBezTo>
                      <a:pt x="8" y="427"/>
                      <a:pt x="15" y="424"/>
                      <a:pt x="22" y="421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13EED1-4A79-99FC-0C3F-7DE201DC2498}"/>
                  </a:ext>
                </a:extLst>
              </p:cNvPr>
              <p:cNvSpPr/>
              <p:nvPr/>
            </p:nvSpPr>
            <p:spPr>
              <a:xfrm>
                <a:off x="15620670" y="8945486"/>
                <a:ext cx="380901" cy="2676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7" h="216">
                    <a:moveTo>
                      <a:pt x="307" y="18"/>
                    </a:moveTo>
                    <a:cubicBezTo>
                      <a:pt x="307" y="16"/>
                      <a:pt x="306" y="15"/>
                      <a:pt x="304" y="13"/>
                    </a:cubicBezTo>
                    <a:cubicBezTo>
                      <a:pt x="300" y="11"/>
                      <a:pt x="294" y="11"/>
                      <a:pt x="290" y="10"/>
                    </a:cubicBezTo>
                    <a:cubicBezTo>
                      <a:pt x="236" y="5"/>
                      <a:pt x="182" y="-1"/>
                      <a:pt x="127" y="0"/>
                    </a:cubicBezTo>
                    <a:cubicBezTo>
                      <a:pt x="110" y="0"/>
                      <a:pt x="90" y="1"/>
                      <a:pt x="74" y="10"/>
                    </a:cubicBezTo>
                    <a:cubicBezTo>
                      <a:pt x="29" y="33"/>
                      <a:pt x="-29" y="166"/>
                      <a:pt x="16" y="216"/>
                    </a:cubicBezTo>
                    <a:cubicBezTo>
                      <a:pt x="132" y="178"/>
                      <a:pt x="233" y="109"/>
                      <a:pt x="307" y="18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969E27F-290C-D44B-90EA-4466C843A918}"/>
                  </a:ext>
                </a:extLst>
              </p:cNvPr>
              <p:cNvSpPr/>
              <p:nvPr/>
            </p:nvSpPr>
            <p:spPr>
              <a:xfrm>
                <a:off x="14848910" y="7669589"/>
                <a:ext cx="1335642" cy="11800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74" h="949">
                    <a:moveTo>
                      <a:pt x="1074" y="637"/>
                    </a:moveTo>
                    <a:cubicBezTo>
                      <a:pt x="1074" y="285"/>
                      <a:pt x="790" y="0"/>
                      <a:pt x="442" y="0"/>
                    </a:cubicBezTo>
                    <a:cubicBezTo>
                      <a:pt x="270" y="0"/>
                      <a:pt x="115" y="70"/>
                      <a:pt x="0" y="182"/>
                    </a:cubicBezTo>
                    <a:cubicBezTo>
                      <a:pt x="52" y="174"/>
                      <a:pt x="103" y="143"/>
                      <a:pt x="151" y="126"/>
                    </a:cubicBezTo>
                    <a:cubicBezTo>
                      <a:pt x="228" y="100"/>
                      <a:pt x="310" y="88"/>
                      <a:pt x="391" y="91"/>
                    </a:cubicBezTo>
                    <a:cubicBezTo>
                      <a:pt x="541" y="97"/>
                      <a:pt x="690" y="154"/>
                      <a:pt x="805" y="251"/>
                    </a:cubicBezTo>
                    <a:cubicBezTo>
                      <a:pt x="889" y="322"/>
                      <a:pt x="956" y="413"/>
                      <a:pt x="988" y="519"/>
                    </a:cubicBezTo>
                    <a:cubicBezTo>
                      <a:pt x="1032" y="657"/>
                      <a:pt x="1014" y="806"/>
                      <a:pt x="991" y="949"/>
                    </a:cubicBezTo>
                    <a:cubicBezTo>
                      <a:pt x="1044" y="858"/>
                      <a:pt x="1074" y="750"/>
                      <a:pt x="1074" y="637"/>
                    </a:cubicBezTo>
                    <a:close/>
                  </a:path>
                </a:pathLst>
              </a:custGeom>
              <a:solidFill>
                <a:srgbClr val="FFFFFF">
                  <a:alpha val="56863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ADBA7BC-9A7A-73EF-F2E5-7E1A1B00094F}"/>
                  </a:ext>
                </a:extLst>
              </p:cNvPr>
              <p:cNvSpPr/>
              <p:nvPr/>
            </p:nvSpPr>
            <p:spPr>
              <a:xfrm>
                <a:off x="12130321" y="5908238"/>
                <a:ext cx="3070857" cy="26277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68" h="2112">
                    <a:moveTo>
                      <a:pt x="0" y="711"/>
                    </a:moveTo>
                    <a:cubicBezTo>
                      <a:pt x="0" y="711"/>
                      <a:pt x="193" y="759"/>
                      <a:pt x="415" y="746"/>
                    </a:cubicBezTo>
                    <a:cubicBezTo>
                      <a:pt x="462" y="744"/>
                      <a:pt x="507" y="765"/>
                      <a:pt x="533" y="804"/>
                    </a:cubicBezTo>
                    <a:cubicBezTo>
                      <a:pt x="674" y="1009"/>
                      <a:pt x="1186" y="1661"/>
                      <a:pt x="2267" y="2112"/>
                    </a:cubicBezTo>
                    <a:lnTo>
                      <a:pt x="2468" y="1867"/>
                    </a:lnTo>
                    <a:cubicBezTo>
                      <a:pt x="2468" y="1867"/>
                      <a:pt x="1572" y="424"/>
                      <a:pt x="738" y="0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BB36EA3-CDA1-3BC3-3167-D2EE8AF7C7F5}"/>
                  </a:ext>
                </a:extLst>
              </p:cNvPr>
              <p:cNvSpPr/>
              <p:nvPr/>
            </p:nvSpPr>
            <p:spPr>
              <a:xfrm>
                <a:off x="12130321" y="6174619"/>
                <a:ext cx="3070857" cy="23613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68" h="1898">
                    <a:moveTo>
                      <a:pt x="2395" y="1541"/>
                    </a:moveTo>
                    <a:cubicBezTo>
                      <a:pt x="2204" y="1404"/>
                      <a:pt x="1906" y="1193"/>
                      <a:pt x="1872" y="1169"/>
                    </a:cubicBezTo>
                    <a:cubicBezTo>
                      <a:pt x="1625" y="998"/>
                      <a:pt x="1432" y="790"/>
                      <a:pt x="1227" y="574"/>
                    </a:cubicBezTo>
                    <a:cubicBezTo>
                      <a:pt x="1019" y="353"/>
                      <a:pt x="764" y="170"/>
                      <a:pt x="515" y="0"/>
                    </a:cubicBezTo>
                    <a:lnTo>
                      <a:pt x="0" y="497"/>
                    </a:lnTo>
                    <a:cubicBezTo>
                      <a:pt x="0" y="497"/>
                      <a:pt x="193" y="545"/>
                      <a:pt x="415" y="532"/>
                    </a:cubicBezTo>
                    <a:cubicBezTo>
                      <a:pt x="462" y="530"/>
                      <a:pt x="507" y="551"/>
                      <a:pt x="533" y="590"/>
                    </a:cubicBezTo>
                    <a:cubicBezTo>
                      <a:pt x="674" y="795"/>
                      <a:pt x="1186" y="1447"/>
                      <a:pt x="2267" y="1898"/>
                    </a:cubicBezTo>
                    <a:lnTo>
                      <a:pt x="2468" y="1653"/>
                    </a:lnTo>
                    <a:cubicBezTo>
                      <a:pt x="2468" y="1653"/>
                      <a:pt x="2442" y="1612"/>
                      <a:pt x="2395" y="1541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E59FB6-3F3F-25DE-60F0-939EEA97DE52}"/>
                  </a:ext>
                </a:extLst>
              </p:cNvPr>
              <p:cNvSpPr/>
              <p:nvPr/>
            </p:nvSpPr>
            <p:spPr>
              <a:xfrm>
                <a:off x="13307880" y="6716096"/>
                <a:ext cx="1892056" cy="18410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1" h="1480">
                    <a:moveTo>
                      <a:pt x="0" y="641"/>
                    </a:moveTo>
                    <a:cubicBezTo>
                      <a:pt x="284" y="904"/>
                      <a:pt x="725" y="1231"/>
                      <a:pt x="1321" y="1480"/>
                    </a:cubicBezTo>
                    <a:lnTo>
                      <a:pt x="1521" y="1218"/>
                    </a:lnTo>
                    <a:cubicBezTo>
                      <a:pt x="1521" y="1218"/>
                      <a:pt x="1124" y="558"/>
                      <a:pt x="610" y="4"/>
                    </a:cubicBezTo>
                    <a:cubicBezTo>
                      <a:pt x="604" y="-2"/>
                      <a:pt x="594" y="-1"/>
                      <a:pt x="590" y="6"/>
                    </a:cubicBezTo>
                    <a:cubicBezTo>
                      <a:pt x="475" y="214"/>
                      <a:pt x="147" y="514"/>
                      <a:pt x="0" y="64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65E6C5E-1369-536E-1AF9-EE467D6F85D0}"/>
                  </a:ext>
                </a:extLst>
              </p:cNvPr>
              <p:cNvSpPr/>
              <p:nvPr/>
            </p:nvSpPr>
            <p:spPr>
              <a:xfrm>
                <a:off x="13319083" y="7039737"/>
                <a:ext cx="1880853" cy="14949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12" h="1202">
                    <a:moveTo>
                      <a:pt x="1311" y="1202"/>
                    </a:moveTo>
                    <a:lnTo>
                      <a:pt x="1512" y="957"/>
                    </a:lnTo>
                    <a:cubicBezTo>
                      <a:pt x="1512" y="957"/>
                      <a:pt x="1486" y="916"/>
                      <a:pt x="1439" y="845"/>
                    </a:cubicBezTo>
                    <a:cubicBezTo>
                      <a:pt x="1248" y="708"/>
                      <a:pt x="950" y="497"/>
                      <a:pt x="916" y="473"/>
                    </a:cubicBezTo>
                    <a:cubicBezTo>
                      <a:pt x="716" y="335"/>
                      <a:pt x="551" y="171"/>
                      <a:pt x="387" y="0"/>
                    </a:cubicBezTo>
                    <a:cubicBezTo>
                      <a:pt x="253" y="146"/>
                      <a:pt x="93" y="291"/>
                      <a:pt x="0" y="372"/>
                    </a:cubicBezTo>
                    <a:cubicBezTo>
                      <a:pt x="284" y="637"/>
                      <a:pt x="710" y="951"/>
                      <a:pt x="1311" y="1202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7479CD6-DA2F-8EB3-E00F-A5216D067059}"/>
                  </a:ext>
                </a:extLst>
              </p:cNvPr>
              <p:cNvSpPr/>
              <p:nvPr/>
            </p:nvSpPr>
            <p:spPr>
              <a:xfrm>
                <a:off x="14841441" y="8084102"/>
                <a:ext cx="1257222" cy="10617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1" h="854">
                    <a:moveTo>
                      <a:pt x="69" y="364"/>
                    </a:moveTo>
                    <a:cubicBezTo>
                      <a:pt x="72" y="366"/>
                      <a:pt x="76" y="370"/>
                      <a:pt x="79" y="372"/>
                    </a:cubicBezTo>
                    <a:cubicBezTo>
                      <a:pt x="111" y="400"/>
                      <a:pt x="147" y="421"/>
                      <a:pt x="186" y="436"/>
                    </a:cubicBezTo>
                    <a:cubicBezTo>
                      <a:pt x="241" y="458"/>
                      <a:pt x="340" y="507"/>
                      <a:pt x="390" y="595"/>
                    </a:cubicBezTo>
                    <a:cubicBezTo>
                      <a:pt x="464" y="721"/>
                      <a:pt x="739" y="951"/>
                      <a:pt x="927" y="810"/>
                    </a:cubicBezTo>
                    <a:cubicBezTo>
                      <a:pt x="1105" y="675"/>
                      <a:pt x="981" y="417"/>
                      <a:pt x="718" y="343"/>
                    </a:cubicBezTo>
                    <a:cubicBezTo>
                      <a:pt x="655" y="326"/>
                      <a:pt x="596" y="298"/>
                      <a:pt x="547" y="257"/>
                    </a:cubicBezTo>
                    <a:cubicBezTo>
                      <a:pt x="521" y="235"/>
                      <a:pt x="494" y="205"/>
                      <a:pt x="474" y="171"/>
                    </a:cubicBezTo>
                    <a:cubicBezTo>
                      <a:pt x="427" y="93"/>
                      <a:pt x="351" y="13"/>
                      <a:pt x="223" y="1"/>
                    </a:cubicBezTo>
                    <a:cubicBezTo>
                      <a:pt x="26" y="-16"/>
                      <a:pt x="-78" y="231"/>
                      <a:pt x="69" y="364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1746446-F9B8-4FCA-B8EE-03A0E1FCC0E8}"/>
                  </a:ext>
                </a:extLst>
              </p:cNvPr>
              <p:cNvSpPr/>
              <p:nvPr/>
            </p:nvSpPr>
            <p:spPr>
              <a:xfrm>
                <a:off x="10173540" y="6870448"/>
                <a:ext cx="1694137" cy="43405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62" h="3488">
                    <a:moveTo>
                      <a:pt x="117" y="102"/>
                    </a:moveTo>
                    <a:cubicBezTo>
                      <a:pt x="117" y="102"/>
                      <a:pt x="393" y="629"/>
                      <a:pt x="556" y="838"/>
                    </a:cubicBezTo>
                    <a:cubicBezTo>
                      <a:pt x="584" y="873"/>
                      <a:pt x="590" y="920"/>
                      <a:pt x="576" y="962"/>
                    </a:cubicBezTo>
                    <a:cubicBezTo>
                      <a:pt x="462" y="1273"/>
                      <a:pt x="-22" y="2634"/>
                      <a:pt x="1" y="3488"/>
                    </a:cubicBezTo>
                    <a:lnTo>
                      <a:pt x="408" y="3488"/>
                    </a:lnTo>
                    <a:cubicBezTo>
                      <a:pt x="408" y="3488"/>
                      <a:pt x="1220" y="1994"/>
                      <a:pt x="1322" y="1206"/>
                    </a:cubicBezTo>
                    <a:cubicBezTo>
                      <a:pt x="1424" y="418"/>
                      <a:pt x="1298" y="0"/>
                      <a:pt x="1298" y="0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920C84-FFF1-1EF9-933F-AC9196281B6F}"/>
                  </a:ext>
                </a:extLst>
              </p:cNvPr>
              <p:cNvSpPr/>
              <p:nvPr/>
            </p:nvSpPr>
            <p:spPr>
              <a:xfrm>
                <a:off x="10173540" y="6912770"/>
                <a:ext cx="1323195" cy="42982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4" h="3454">
                    <a:moveTo>
                      <a:pt x="460" y="3359"/>
                    </a:moveTo>
                    <a:cubicBezTo>
                      <a:pt x="517" y="2737"/>
                      <a:pt x="788" y="2156"/>
                      <a:pt x="948" y="1552"/>
                    </a:cubicBezTo>
                    <a:cubicBezTo>
                      <a:pt x="1050" y="1171"/>
                      <a:pt x="1102" y="761"/>
                      <a:pt x="1033" y="370"/>
                    </a:cubicBezTo>
                    <a:cubicBezTo>
                      <a:pt x="1016" y="281"/>
                      <a:pt x="970" y="132"/>
                      <a:pt x="909" y="0"/>
                    </a:cubicBezTo>
                    <a:lnTo>
                      <a:pt x="521" y="34"/>
                    </a:lnTo>
                    <a:cubicBezTo>
                      <a:pt x="479" y="198"/>
                      <a:pt x="426" y="357"/>
                      <a:pt x="368" y="516"/>
                    </a:cubicBezTo>
                    <a:cubicBezTo>
                      <a:pt x="433" y="626"/>
                      <a:pt x="501" y="733"/>
                      <a:pt x="556" y="804"/>
                    </a:cubicBezTo>
                    <a:cubicBezTo>
                      <a:pt x="584" y="839"/>
                      <a:pt x="590" y="886"/>
                      <a:pt x="576" y="928"/>
                    </a:cubicBezTo>
                    <a:cubicBezTo>
                      <a:pt x="462" y="1239"/>
                      <a:pt x="-22" y="2600"/>
                      <a:pt x="1" y="3454"/>
                    </a:cubicBezTo>
                    <a:lnTo>
                      <a:pt x="408" y="3454"/>
                    </a:lnTo>
                    <a:cubicBezTo>
                      <a:pt x="408" y="3454"/>
                      <a:pt x="427" y="3420"/>
                      <a:pt x="460" y="3359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2BDC2EB-00D7-2B7A-16C7-4AA048EF87E7}"/>
                  </a:ext>
                </a:extLst>
              </p:cNvPr>
              <p:cNvSpPr/>
              <p:nvPr/>
            </p:nvSpPr>
            <p:spPr>
              <a:xfrm>
                <a:off x="10152379" y="8781176"/>
                <a:ext cx="1539782" cy="24372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38" h="1959">
                    <a:moveTo>
                      <a:pt x="396" y="2"/>
                    </a:moveTo>
                    <a:cubicBezTo>
                      <a:pt x="219" y="562"/>
                      <a:pt x="-14" y="1381"/>
                      <a:pt x="1" y="1959"/>
                    </a:cubicBezTo>
                    <a:lnTo>
                      <a:pt x="425" y="1953"/>
                    </a:lnTo>
                    <a:cubicBezTo>
                      <a:pt x="425" y="1953"/>
                      <a:pt x="993" y="910"/>
                      <a:pt x="1238" y="106"/>
                    </a:cubicBezTo>
                    <a:cubicBezTo>
                      <a:pt x="930" y="194"/>
                      <a:pt x="561" y="68"/>
                      <a:pt x="399" y="0"/>
                    </a:cubicBezTo>
                    <a:cubicBezTo>
                      <a:pt x="397" y="0"/>
                      <a:pt x="397" y="0"/>
                      <a:pt x="39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A60F262-F5B0-89C8-1DC3-0723FA0B65E5}"/>
                  </a:ext>
                </a:extLst>
              </p:cNvPr>
              <p:cNvSpPr/>
              <p:nvPr/>
            </p:nvSpPr>
            <p:spPr>
              <a:xfrm>
                <a:off x="10173540" y="8781176"/>
                <a:ext cx="1151416" cy="24297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1953">
                    <a:moveTo>
                      <a:pt x="416" y="1939"/>
                    </a:moveTo>
                    <a:cubicBezTo>
                      <a:pt x="417" y="1936"/>
                      <a:pt x="419" y="1933"/>
                      <a:pt x="421" y="1929"/>
                    </a:cubicBezTo>
                    <a:cubicBezTo>
                      <a:pt x="422" y="1929"/>
                      <a:pt x="422" y="1928"/>
                      <a:pt x="422" y="1928"/>
                    </a:cubicBezTo>
                    <a:cubicBezTo>
                      <a:pt x="423" y="1927"/>
                      <a:pt x="423" y="1926"/>
                      <a:pt x="424" y="1924"/>
                    </a:cubicBezTo>
                    <a:cubicBezTo>
                      <a:pt x="424" y="1923"/>
                      <a:pt x="425" y="1922"/>
                      <a:pt x="426" y="1921"/>
                    </a:cubicBezTo>
                    <a:cubicBezTo>
                      <a:pt x="427" y="1919"/>
                      <a:pt x="428" y="1917"/>
                      <a:pt x="429" y="1915"/>
                    </a:cubicBezTo>
                    <a:cubicBezTo>
                      <a:pt x="430" y="1915"/>
                      <a:pt x="430" y="1913"/>
                      <a:pt x="430" y="1912"/>
                    </a:cubicBezTo>
                    <a:cubicBezTo>
                      <a:pt x="432" y="1909"/>
                      <a:pt x="434" y="1906"/>
                      <a:pt x="436" y="1904"/>
                    </a:cubicBezTo>
                    <a:cubicBezTo>
                      <a:pt x="436" y="1901"/>
                      <a:pt x="437" y="1899"/>
                      <a:pt x="438" y="1898"/>
                    </a:cubicBezTo>
                    <a:cubicBezTo>
                      <a:pt x="439" y="1896"/>
                      <a:pt x="440" y="1894"/>
                      <a:pt x="441" y="1892"/>
                    </a:cubicBezTo>
                    <a:cubicBezTo>
                      <a:pt x="443" y="1890"/>
                      <a:pt x="443" y="1887"/>
                      <a:pt x="445" y="1885"/>
                    </a:cubicBezTo>
                    <a:cubicBezTo>
                      <a:pt x="446" y="1883"/>
                      <a:pt x="447" y="1882"/>
                      <a:pt x="447" y="1881"/>
                    </a:cubicBezTo>
                    <a:cubicBezTo>
                      <a:pt x="449" y="1877"/>
                      <a:pt x="452" y="1872"/>
                      <a:pt x="454" y="1867"/>
                    </a:cubicBezTo>
                    <a:cubicBezTo>
                      <a:pt x="456" y="1864"/>
                      <a:pt x="458" y="1861"/>
                      <a:pt x="460" y="1858"/>
                    </a:cubicBezTo>
                    <a:cubicBezTo>
                      <a:pt x="515" y="1265"/>
                      <a:pt x="763" y="708"/>
                      <a:pt x="926" y="134"/>
                    </a:cubicBezTo>
                    <a:cubicBezTo>
                      <a:pt x="705" y="121"/>
                      <a:pt x="494" y="47"/>
                      <a:pt x="382" y="0"/>
                    </a:cubicBezTo>
                    <a:lnTo>
                      <a:pt x="380" y="0"/>
                    </a:lnTo>
                    <a:cubicBezTo>
                      <a:pt x="203" y="560"/>
                      <a:pt x="-14" y="1374"/>
                      <a:pt x="1" y="1953"/>
                    </a:cubicBezTo>
                    <a:lnTo>
                      <a:pt x="408" y="1953"/>
                    </a:lnTo>
                    <a:cubicBezTo>
                      <a:pt x="408" y="1953"/>
                      <a:pt x="411" y="1950"/>
                      <a:pt x="414" y="1943"/>
                    </a:cubicBezTo>
                    <a:cubicBezTo>
                      <a:pt x="415" y="1942"/>
                      <a:pt x="415" y="1941"/>
                      <a:pt x="416" y="1939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E3BABD9-BF5A-FFC7-BA1D-D89040DC3663}"/>
                  </a:ext>
                </a:extLst>
              </p:cNvPr>
              <p:cNvSpPr/>
              <p:nvPr/>
            </p:nvSpPr>
            <p:spPr>
              <a:xfrm>
                <a:off x="10096364" y="10706841"/>
                <a:ext cx="1004532" cy="9796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8" h="788">
                    <a:moveTo>
                      <a:pt x="288" y="147"/>
                    </a:moveTo>
                    <a:cubicBezTo>
                      <a:pt x="288" y="147"/>
                      <a:pt x="38" y="115"/>
                      <a:pt x="2" y="462"/>
                    </a:cubicBezTo>
                    <a:cubicBezTo>
                      <a:pt x="-32" y="804"/>
                      <a:pt x="434" y="1050"/>
                      <a:pt x="788" y="275"/>
                    </a:cubicBezTo>
                    <a:cubicBezTo>
                      <a:pt x="808" y="232"/>
                      <a:pt x="814" y="184"/>
                      <a:pt x="804" y="137"/>
                    </a:cubicBezTo>
                    <a:cubicBezTo>
                      <a:pt x="792" y="86"/>
                      <a:pt x="764" y="23"/>
                      <a:pt x="682" y="0"/>
                    </a:cubicBezTo>
                    <a:lnTo>
                      <a:pt x="497" y="355"/>
                    </a:lnTo>
                    <a:cubicBezTo>
                      <a:pt x="490" y="368"/>
                      <a:pt x="471" y="365"/>
                      <a:pt x="469" y="351"/>
                    </a:cubicBezTo>
                    <a:cubicBezTo>
                      <a:pt x="461" y="284"/>
                      <a:pt x="426" y="177"/>
                      <a:pt x="288" y="147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20E213B-F276-ECCE-B512-52B4441BB9B8}"/>
                  </a:ext>
                </a:extLst>
              </p:cNvPr>
              <p:cNvSpPr/>
              <p:nvPr/>
            </p:nvSpPr>
            <p:spPr>
              <a:xfrm>
                <a:off x="10096364" y="10888578"/>
                <a:ext cx="764291" cy="7966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641">
                    <a:moveTo>
                      <a:pt x="528" y="150"/>
                    </a:moveTo>
                    <a:lnTo>
                      <a:pt x="497" y="209"/>
                    </a:lnTo>
                    <a:cubicBezTo>
                      <a:pt x="490" y="222"/>
                      <a:pt x="471" y="219"/>
                      <a:pt x="469" y="205"/>
                    </a:cubicBezTo>
                    <a:cubicBezTo>
                      <a:pt x="461" y="138"/>
                      <a:pt x="426" y="31"/>
                      <a:pt x="288" y="1"/>
                    </a:cubicBezTo>
                    <a:cubicBezTo>
                      <a:pt x="288" y="1"/>
                      <a:pt x="38" y="-31"/>
                      <a:pt x="2" y="316"/>
                    </a:cubicBezTo>
                    <a:cubicBezTo>
                      <a:pt x="-27" y="604"/>
                      <a:pt x="300" y="824"/>
                      <a:pt x="615" y="422"/>
                    </a:cubicBezTo>
                    <a:cubicBezTo>
                      <a:pt x="599" y="296"/>
                      <a:pt x="528" y="150"/>
                      <a:pt x="528" y="150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2935BA7-59AB-1B2A-B883-0765697A95C4}"/>
                  </a:ext>
                </a:extLst>
              </p:cNvPr>
              <p:cNvSpPr/>
              <p:nvPr/>
            </p:nvSpPr>
            <p:spPr>
              <a:xfrm>
                <a:off x="10356521" y="11608054"/>
                <a:ext cx="85889" cy="1543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" h="125">
                    <a:moveTo>
                      <a:pt x="35" y="125"/>
                    </a:moveTo>
                    <a:cubicBezTo>
                      <a:pt x="16" y="125"/>
                      <a:pt x="0" y="110"/>
                      <a:pt x="0" y="90"/>
                    </a:cubicBezTo>
                    <a:lnTo>
                      <a:pt x="0" y="0"/>
                    </a:lnTo>
                    <a:lnTo>
                      <a:pt x="70" y="0"/>
                    </a:lnTo>
                    <a:lnTo>
                      <a:pt x="70" y="90"/>
                    </a:lnTo>
                    <a:cubicBezTo>
                      <a:pt x="70" y="110"/>
                      <a:pt x="54" y="125"/>
                      <a:pt x="35" y="125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1ED8497-A2B9-4AFC-E0AB-A0F525FFC3F6}"/>
                  </a:ext>
                </a:extLst>
              </p:cNvPr>
              <p:cNvSpPr/>
              <p:nvPr/>
            </p:nvSpPr>
            <p:spPr>
              <a:xfrm>
                <a:off x="10532035" y="11608054"/>
                <a:ext cx="84645" cy="1543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" h="125">
                    <a:moveTo>
                      <a:pt x="34" y="125"/>
                    </a:moveTo>
                    <a:cubicBezTo>
                      <a:pt x="15" y="125"/>
                      <a:pt x="0" y="110"/>
                      <a:pt x="0" y="90"/>
                    </a:cubicBezTo>
                    <a:lnTo>
                      <a:pt x="0" y="0"/>
                    </a:lnTo>
                    <a:lnTo>
                      <a:pt x="69" y="0"/>
                    </a:lnTo>
                    <a:lnTo>
                      <a:pt x="69" y="90"/>
                    </a:lnTo>
                    <a:cubicBezTo>
                      <a:pt x="69" y="110"/>
                      <a:pt x="54" y="125"/>
                      <a:pt x="34" y="125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F68D763-F5CF-2644-31D3-CD37FC2E5E8E}"/>
                  </a:ext>
                </a:extLst>
              </p:cNvPr>
              <p:cNvSpPr/>
              <p:nvPr/>
            </p:nvSpPr>
            <p:spPr>
              <a:xfrm>
                <a:off x="10185984" y="11569469"/>
                <a:ext cx="84645" cy="192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" h="156">
                    <a:moveTo>
                      <a:pt x="34" y="156"/>
                    </a:moveTo>
                    <a:cubicBezTo>
                      <a:pt x="15" y="156"/>
                      <a:pt x="0" y="141"/>
                      <a:pt x="0" y="122"/>
                    </a:cubicBezTo>
                    <a:lnTo>
                      <a:pt x="0" y="0"/>
                    </a:lnTo>
                    <a:lnTo>
                      <a:pt x="69" y="0"/>
                    </a:lnTo>
                    <a:lnTo>
                      <a:pt x="69" y="122"/>
                    </a:lnTo>
                    <a:cubicBezTo>
                      <a:pt x="69" y="141"/>
                      <a:pt x="53" y="156"/>
                      <a:pt x="34" y="156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A25D195-4440-307E-18E1-F205C01A0CAD}"/>
                  </a:ext>
                </a:extLst>
              </p:cNvPr>
              <p:cNvSpPr/>
              <p:nvPr/>
            </p:nvSpPr>
            <p:spPr>
              <a:xfrm>
                <a:off x="9940767" y="5025693"/>
                <a:ext cx="3172928" cy="25492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50" h="2049">
                    <a:moveTo>
                      <a:pt x="0" y="779"/>
                    </a:moveTo>
                    <a:cubicBezTo>
                      <a:pt x="0" y="779"/>
                      <a:pt x="137" y="1448"/>
                      <a:pt x="515" y="2019"/>
                    </a:cubicBezTo>
                    <a:cubicBezTo>
                      <a:pt x="536" y="2052"/>
                      <a:pt x="581" y="2059"/>
                      <a:pt x="613" y="2036"/>
                    </a:cubicBezTo>
                    <a:cubicBezTo>
                      <a:pt x="747" y="1940"/>
                      <a:pt x="1097" y="1721"/>
                      <a:pt x="1490" y="1783"/>
                    </a:cubicBezTo>
                    <a:cubicBezTo>
                      <a:pt x="1528" y="1789"/>
                      <a:pt x="1561" y="1757"/>
                      <a:pt x="1556" y="1718"/>
                    </a:cubicBezTo>
                    <a:cubicBezTo>
                      <a:pt x="1541" y="1616"/>
                      <a:pt x="1513" y="1444"/>
                      <a:pt x="1468" y="1344"/>
                    </a:cubicBezTo>
                    <a:cubicBezTo>
                      <a:pt x="1468" y="1344"/>
                      <a:pt x="1772" y="1489"/>
                      <a:pt x="1959" y="1487"/>
                    </a:cubicBezTo>
                    <a:cubicBezTo>
                      <a:pt x="1980" y="1487"/>
                      <a:pt x="2000" y="1474"/>
                      <a:pt x="2009" y="1455"/>
                    </a:cubicBezTo>
                    <a:cubicBezTo>
                      <a:pt x="2069" y="1333"/>
                      <a:pt x="2311" y="860"/>
                      <a:pt x="2532" y="740"/>
                    </a:cubicBezTo>
                    <a:cubicBezTo>
                      <a:pt x="2552" y="729"/>
                      <a:pt x="2556" y="702"/>
                      <a:pt x="2539" y="686"/>
                    </a:cubicBezTo>
                    <a:cubicBezTo>
                      <a:pt x="2401" y="558"/>
                      <a:pt x="1888" y="112"/>
                      <a:pt x="1328" y="0"/>
                    </a:cubicBezTo>
                    <a:cubicBezTo>
                      <a:pt x="1328" y="0"/>
                      <a:pt x="330" y="340"/>
                      <a:pt x="0" y="77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907EF11-F7DF-C624-707F-5D8DB455EE2B}"/>
                  </a:ext>
                </a:extLst>
              </p:cNvPr>
              <p:cNvSpPr/>
              <p:nvPr/>
            </p:nvSpPr>
            <p:spPr>
              <a:xfrm>
                <a:off x="11296326" y="6294117"/>
                <a:ext cx="580065" cy="9497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7" h="764">
                    <a:moveTo>
                      <a:pt x="0" y="13"/>
                    </a:moveTo>
                    <a:cubicBezTo>
                      <a:pt x="88" y="417"/>
                      <a:pt x="136" y="616"/>
                      <a:pt x="221" y="755"/>
                    </a:cubicBezTo>
                    <a:cubicBezTo>
                      <a:pt x="278" y="752"/>
                      <a:pt x="339" y="755"/>
                      <a:pt x="399" y="764"/>
                    </a:cubicBezTo>
                    <a:cubicBezTo>
                      <a:pt x="438" y="770"/>
                      <a:pt x="471" y="738"/>
                      <a:pt x="466" y="700"/>
                    </a:cubicBezTo>
                    <a:cubicBezTo>
                      <a:pt x="453" y="606"/>
                      <a:pt x="419" y="429"/>
                      <a:pt x="380" y="327"/>
                    </a:cubicBezTo>
                    <a:cubicBezTo>
                      <a:pt x="173" y="215"/>
                      <a:pt x="70" y="90"/>
                      <a:pt x="20" y="5"/>
                    </a:cubicBezTo>
                    <a:cubicBezTo>
                      <a:pt x="13" y="-5"/>
                      <a:pt x="-2" y="2"/>
                      <a:pt x="0" y="13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56B381A-AB1A-08F4-AD6C-3F81DFF5608E}"/>
                  </a:ext>
                </a:extLst>
              </p:cNvPr>
              <p:cNvSpPr/>
              <p:nvPr/>
            </p:nvSpPr>
            <p:spPr>
              <a:xfrm>
                <a:off x="12346915" y="6875427"/>
                <a:ext cx="29875" cy="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>
                    <a:moveTo>
                      <a:pt x="25" y="0"/>
                    </a:moveTo>
                    <a:cubicBezTo>
                      <a:pt x="17" y="0"/>
                      <a:pt x="8" y="0"/>
                      <a:pt x="0" y="0"/>
                    </a:cubicBezTo>
                    <a:cubicBezTo>
                      <a:pt x="8" y="0"/>
                      <a:pt x="17" y="0"/>
                      <a:pt x="25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528D9A4-F173-5157-0A57-5203592BF214}"/>
                  </a:ext>
                </a:extLst>
              </p:cNvPr>
              <p:cNvSpPr/>
              <p:nvPr/>
            </p:nvSpPr>
            <p:spPr>
              <a:xfrm>
                <a:off x="9940767" y="5025693"/>
                <a:ext cx="1731480" cy="11862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92" h="954">
                    <a:moveTo>
                      <a:pt x="0" y="779"/>
                    </a:moveTo>
                    <a:cubicBezTo>
                      <a:pt x="0" y="779"/>
                      <a:pt x="13" y="846"/>
                      <a:pt x="43" y="954"/>
                    </a:cubicBezTo>
                    <a:cubicBezTo>
                      <a:pt x="144" y="934"/>
                      <a:pt x="256" y="874"/>
                      <a:pt x="340" y="838"/>
                    </a:cubicBezTo>
                    <a:cubicBezTo>
                      <a:pt x="468" y="782"/>
                      <a:pt x="592" y="717"/>
                      <a:pt x="710" y="643"/>
                    </a:cubicBezTo>
                    <a:cubicBezTo>
                      <a:pt x="820" y="575"/>
                      <a:pt x="925" y="498"/>
                      <a:pt x="1022" y="413"/>
                    </a:cubicBezTo>
                    <a:cubicBezTo>
                      <a:pt x="1131" y="318"/>
                      <a:pt x="1230" y="212"/>
                      <a:pt x="1314" y="95"/>
                    </a:cubicBezTo>
                    <a:cubicBezTo>
                      <a:pt x="1340" y="58"/>
                      <a:pt x="1361" y="38"/>
                      <a:pt x="1392" y="15"/>
                    </a:cubicBezTo>
                    <a:cubicBezTo>
                      <a:pt x="1370" y="9"/>
                      <a:pt x="1349" y="4"/>
                      <a:pt x="1328" y="0"/>
                    </a:cubicBezTo>
                    <a:cubicBezTo>
                      <a:pt x="1328" y="0"/>
                      <a:pt x="330" y="340"/>
                      <a:pt x="0" y="779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A852377-ECE7-11C9-E0A5-37612F62BABF}"/>
                  </a:ext>
                </a:extLst>
              </p:cNvPr>
              <p:cNvSpPr/>
              <p:nvPr/>
            </p:nvSpPr>
            <p:spPr>
              <a:xfrm>
                <a:off x="10540748" y="7045961"/>
                <a:ext cx="1339377" cy="529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77" h="426">
                    <a:moveTo>
                      <a:pt x="122" y="274"/>
                    </a:moveTo>
                    <a:cubicBezTo>
                      <a:pt x="90" y="295"/>
                      <a:pt x="45" y="319"/>
                      <a:pt x="0" y="346"/>
                    </a:cubicBezTo>
                    <a:cubicBezTo>
                      <a:pt x="11" y="363"/>
                      <a:pt x="22" y="380"/>
                      <a:pt x="33" y="396"/>
                    </a:cubicBezTo>
                    <a:cubicBezTo>
                      <a:pt x="54" y="429"/>
                      <a:pt x="99" y="436"/>
                      <a:pt x="131" y="413"/>
                    </a:cubicBezTo>
                    <a:cubicBezTo>
                      <a:pt x="265" y="317"/>
                      <a:pt x="615" y="98"/>
                      <a:pt x="1008" y="160"/>
                    </a:cubicBezTo>
                    <a:cubicBezTo>
                      <a:pt x="1046" y="166"/>
                      <a:pt x="1082" y="140"/>
                      <a:pt x="1076" y="102"/>
                    </a:cubicBezTo>
                    <a:cubicBezTo>
                      <a:pt x="1072" y="76"/>
                      <a:pt x="1070" y="38"/>
                      <a:pt x="1064" y="5"/>
                    </a:cubicBezTo>
                    <a:cubicBezTo>
                      <a:pt x="1059" y="5"/>
                      <a:pt x="1051" y="4"/>
                      <a:pt x="1046" y="4"/>
                    </a:cubicBezTo>
                    <a:cubicBezTo>
                      <a:pt x="710" y="-21"/>
                      <a:pt x="396" y="86"/>
                      <a:pt x="122" y="274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54B7EAF-5D8A-2C3C-A227-8F26F153448F}"/>
                  </a:ext>
                </a:extLst>
              </p:cNvPr>
              <p:cNvSpPr/>
              <p:nvPr/>
            </p:nvSpPr>
            <p:spPr>
              <a:xfrm>
                <a:off x="11229108" y="5087932"/>
                <a:ext cx="1707830" cy="11314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73" h="910">
                    <a:moveTo>
                      <a:pt x="833" y="334"/>
                    </a:moveTo>
                    <a:cubicBezTo>
                      <a:pt x="631" y="174"/>
                      <a:pt x="455" y="114"/>
                      <a:pt x="224" y="1"/>
                    </a:cubicBezTo>
                    <a:cubicBezTo>
                      <a:pt x="215" y="-5"/>
                      <a:pt x="155" y="29"/>
                      <a:pt x="142" y="22"/>
                    </a:cubicBezTo>
                    <a:cubicBezTo>
                      <a:pt x="92" y="40"/>
                      <a:pt x="112" y="16"/>
                      <a:pt x="0" y="65"/>
                    </a:cubicBezTo>
                    <a:cubicBezTo>
                      <a:pt x="26" y="80"/>
                      <a:pt x="55" y="91"/>
                      <a:pt x="81" y="99"/>
                    </a:cubicBezTo>
                    <a:cubicBezTo>
                      <a:pt x="330" y="189"/>
                      <a:pt x="558" y="312"/>
                      <a:pt x="771" y="471"/>
                    </a:cubicBezTo>
                    <a:cubicBezTo>
                      <a:pt x="950" y="603"/>
                      <a:pt x="1114" y="753"/>
                      <a:pt x="1270" y="910"/>
                    </a:cubicBezTo>
                    <a:cubicBezTo>
                      <a:pt x="1304" y="865"/>
                      <a:pt x="1338" y="824"/>
                      <a:pt x="1373" y="789"/>
                    </a:cubicBezTo>
                    <a:cubicBezTo>
                      <a:pt x="1313" y="727"/>
                      <a:pt x="1248" y="668"/>
                      <a:pt x="1233" y="655"/>
                    </a:cubicBezTo>
                    <a:cubicBezTo>
                      <a:pt x="1139" y="562"/>
                      <a:pt x="937" y="415"/>
                      <a:pt x="833" y="334"/>
                    </a:cubicBezTo>
                    <a:close/>
                  </a:path>
                </a:pathLst>
              </a:custGeom>
              <a:solidFill>
                <a:srgbClr val="FE39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868B8EF-10A5-97E9-87E3-8031D4093B4F}"/>
                  </a:ext>
                </a:extLst>
              </p:cNvPr>
              <p:cNvSpPr/>
              <p:nvPr/>
            </p:nvSpPr>
            <p:spPr>
              <a:xfrm>
                <a:off x="12278452" y="5789984"/>
                <a:ext cx="833998" cy="109415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1" h="880">
                    <a:moveTo>
                      <a:pt x="653" y="126"/>
                    </a:moveTo>
                    <a:cubicBezTo>
                      <a:pt x="673" y="115"/>
                      <a:pt x="677" y="88"/>
                      <a:pt x="660" y="72"/>
                    </a:cubicBezTo>
                    <a:cubicBezTo>
                      <a:pt x="640" y="54"/>
                      <a:pt x="613" y="29"/>
                      <a:pt x="579" y="0"/>
                    </a:cubicBezTo>
                    <a:cubicBezTo>
                      <a:pt x="528" y="33"/>
                      <a:pt x="483" y="77"/>
                      <a:pt x="442" y="122"/>
                    </a:cubicBezTo>
                    <a:cubicBezTo>
                      <a:pt x="376" y="192"/>
                      <a:pt x="53" y="623"/>
                      <a:pt x="0" y="873"/>
                    </a:cubicBezTo>
                    <a:cubicBezTo>
                      <a:pt x="28" y="877"/>
                      <a:pt x="57" y="880"/>
                      <a:pt x="81" y="880"/>
                    </a:cubicBezTo>
                    <a:cubicBezTo>
                      <a:pt x="103" y="878"/>
                      <a:pt x="121" y="860"/>
                      <a:pt x="130" y="841"/>
                    </a:cubicBezTo>
                    <a:cubicBezTo>
                      <a:pt x="190" y="719"/>
                      <a:pt x="432" y="246"/>
                      <a:pt x="653" y="126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3514043-716D-CC9A-4285-23837E8E709F}"/>
                  </a:ext>
                </a:extLst>
              </p:cNvPr>
              <p:cNvSpPr/>
              <p:nvPr/>
            </p:nvSpPr>
            <p:spPr>
              <a:xfrm>
                <a:off x="10398844" y="2282208"/>
                <a:ext cx="843957" cy="9808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9" h="789">
                    <a:moveTo>
                      <a:pt x="628" y="0"/>
                    </a:moveTo>
                    <a:cubicBezTo>
                      <a:pt x="628" y="0"/>
                      <a:pt x="697" y="-12"/>
                      <a:pt x="652" y="281"/>
                    </a:cubicBezTo>
                    <a:cubicBezTo>
                      <a:pt x="648" y="308"/>
                      <a:pt x="649" y="336"/>
                      <a:pt x="657" y="361"/>
                    </a:cubicBezTo>
                    <a:lnTo>
                      <a:pt x="679" y="436"/>
                    </a:lnTo>
                    <a:cubicBezTo>
                      <a:pt x="682" y="449"/>
                      <a:pt x="675" y="463"/>
                      <a:pt x="661" y="468"/>
                    </a:cubicBezTo>
                    <a:lnTo>
                      <a:pt x="641" y="477"/>
                    </a:lnTo>
                    <a:cubicBezTo>
                      <a:pt x="631" y="481"/>
                      <a:pt x="623" y="490"/>
                      <a:pt x="623" y="501"/>
                    </a:cubicBezTo>
                    <a:cubicBezTo>
                      <a:pt x="620" y="563"/>
                      <a:pt x="599" y="770"/>
                      <a:pt x="402" y="787"/>
                    </a:cubicBezTo>
                    <a:cubicBezTo>
                      <a:pt x="169" y="808"/>
                      <a:pt x="15" y="656"/>
                      <a:pt x="3" y="551"/>
                    </a:cubicBezTo>
                    <a:cubicBezTo>
                      <a:pt x="-10" y="447"/>
                      <a:pt x="28" y="172"/>
                      <a:pt x="28" y="172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A8D964F-AAF6-56DB-144E-E914AC20649D}"/>
                  </a:ext>
                </a:extLst>
              </p:cNvPr>
              <p:cNvSpPr/>
              <p:nvPr/>
            </p:nvSpPr>
            <p:spPr>
              <a:xfrm>
                <a:off x="10398844" y="2282208"/>
                <a:ext cx="822795" cy="9721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62" h="782">
                    <a:moveTo>
                      <a:pt x="628" y="0"/>
                    </a:moveTo>
                    <a:lnTo>
                      <a:pt x="28" y="172"/>
                    </a:lnTo>
                    <a:cubicBezTo>
                      <a:pt x="28" y="172"/>
                      <a:pt x="-10" y="447"/>
                      <a:pt x="3" y="551"/>
                    </a:cubicBezTo>
                    <a:cubicBezTo>
                      <a:pt x="13" y="638"/>
                      <a:pt x="117" y="753"/>
                      <a:pt x="280" y="782"/>
                    </a:cubicBezTo>
                    <a:cubicBezTo>
                      <a:pt x="309" y="763"/>
                      <a:pt x="333" y="736"/>
                      <a:pt x="345" y="704"/>
                    </a:cubicBezTo>
                    <a:cubicBezTo>
                      <a:pt x="378" y="621"/>
                      <a:pt x="341" y="523"/>
                      <a:pt x="377" y="441"/>
                    </a:cubicBezTo>
                    <a:cubicBezTo>
                      <a:pt x="403" y="385"/>
                      <a:pt x="457" y="349"/>
                      <a:pt x="505" y="309"/>
                    </a:cubicBezTo>
                    <a:cubicBezTo>
                      <a:pt x="567" y="256"/>
                      <a:pt x="634" y="156"/>
                      <a:pt x="662" y="54"/>
                    </a:cubicBezTo>
                    <a:cubicBezTo>
                      <a:pt x="653" y="-5"/>
                      <a:pt x="628" y="0"/>
                      <a:pt x="628" y="0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D47C9D7-3453-3DCC-B6DF-6FB2B8BA6A06}"/>
                  </a:ext>
                </a:extLst>
              </p:cNvPr>
              <p:cNvSpPr/>
              <p:nvPr/>
            </p:nvSpPr>
            <p:spPr>
              <a:xfrm>
                <a:off x="9899689" y="1837827"/>
                <a:ext cx="1442693" cy="131697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0" h="1059">
                    <a:moveTo>
                      <a:pt x="569" y="856"/>
                    </a:moveTo>
                    <a:cubicBezTo>
                      <a:pt x="580" y="855"/>
                      <a:pt x="589" y="855"/>
                      <a:pt x="596" y="862"/>
                    </a:cubicBezTo>
                    <a:cubicBezTo>
                      <a:pt x="602" y="867"/>
                      <a:pt x="603" y="874"/>
                      <a:pt x="604" y="881"/>
                    </a:cubicBezTo>
                    <a:cubicBezTo>
                      <a:pt x="606" y="904"/>
                      <a:pt x="606" y="927"/>
                      <a:pt x="603" y="951"/>
                    </a:cubicBezTo>
                    <a:cubicBezTo>
                      <a:pt x="598" y="995"/>
                      <a:pt x="580" y="1043"/>
                      <a:pt x="533" y="1055"/>
                    </a:cubicBezTo>
                    <a:cubicBezTo>
                      <a:pt x="474" y="1070"/>
                      <a:pt x="395" y="1036"/>
                      <a:pt x="342" y="993"/>
                    </a:cubicBezTo>
                    <a:cubicBezTo>
                      <a:pt x="328" y="981"/>
                      <a:pt x="318" y="1005"/>
                      <a:pt x="278" y="988"/>
                    </a:cubicBezTo>
                    <a:cubicBezTo>
                      <a:pt x="230" y="969"/>
                      <a:pt x="214" y="949"/>
                      <a:pt x="183" y="916"/>
                    </a:cubicBezTo>
                    <a:cubicBezTo>
                      <a:pt x="166" y="896"/>
                      <a:pt x="166" y="846"/>
                      <a:pt x="152" y="836"/>
                    </a:cubicBezTo>
                    <a:cubicBezTo>
                      <a:pt x="133" y="822"/>
                      <a:pt x="65" y="794"/>
                      <a:pt x="59" y="760"/>
                    </a:cubicBezTo>
                    <a:cubicBezTo>
                      <a:pt x="50" y="713"/>
                      <a:pt x="63" y="667"/>
                      <a:pt x="53" y="643"/>
                    </a:cubicBezTo>
                    <a:cubicBezTo>
                      <a:pt x="46" y="623"/>
                      <a:pt x="8" y="599"/>
                      <a:pt x="4" y="569"/>
                    </a:cubicBezTo>
                    <a:cubicBezTo>
                      <a:pt x="-4" y="513"/>
                      <a:pt x="0" y="459"/>
                      <a:pt x="17" y="415"/>
                    </a:cubicBezTo>
                    <a:cubicBezTo>
                      <a:pt x="28" y="388"/>
                      <a:pt x="1" y="331"/>
                      <a:pt x="15" y="317"/>
                    </a:cubicBezTo>
                    <a:cubicBezTo>
                      <a:pt x="111" y="221"/>
                      <a:pt x="200" y="270"/>
                      <a:pt x="196" y="234"/>
                    </a:cubicBezTo>
                    <a:cubicBezTo>
                      <a:pt x="192" y="191"/>
                      <a:pt x="218" y="61"/>
                      <a:pt x="328" y="68"/>
                    </a:cubicBezTo>
                    <a:cubicBezTo>
                      <a:pt x="495" y="77"/>
                      <a:pt x="607" y="-15"/>
                      <a:pt x="687" y="2"/>
                    </a:cubicBezTo>
                    <a:cubicBezTo>
                      <a:pt x="833" y="32"/>
                      <a:pt x="870" y="85"/>
                      <a:pt x="886" y="88"/>
                    </a:cubicBezTo>
                    <a:cubicBezTo>
                      <a:pt x="917" y="93"/>
                      <a:pt x="1061" y="70"/>
                      <a:pt x="1032" y="188"/>
                    </a:cubicBezTo>
                    <a:cubicBezTo>
                      <a:pt x="1074" y="181"/>
                      <a:pt x="1145" y="195"/>
                      <a:pt x="1157" y="237"/>
                    </a:cubicBezTo>
                    <a:cubicBezTo>
                      <a:pt x="1173" y="295"/>
                      <a:pt x="1123" y="372"/>
                      <a:pt x="1073" y="398"/>
                    </a:cubicBezTo>
                    <a:cubicBezTo>
                      <a:pt x="1060" y="404"/>
                      <a:pt x="1109" y="447"/>
                      <a:pt x="1068" y="489"/>
                    </a:cubicBezTo>
                    <a:cubicBezTo>
                      <a:pt x="1038" y="521"/>
                      <a:pt x="922" y="526"/>
                      <a:pt x="873" y="545"/>
                    </a:cubicBezTo>
                    <a:cubicBezTo>
                      <a:pt x="858" y="551"/>
                      <a:pt x="915" y="589"/>
                      <a:pt x="870" y="623"/>
                    </a:cubicBezTo>
                    <a:cubicBezTo>
                      <a:pt x="843" y="643"/>
                      <a:pt x="760" y="634"/>
                      <a:pt x="755" y="640"/>
                    </a:cubicBezTo>
                    <a:cubicBezTo>
                      <a:pt x="711" y="689"/>
                      <a:pt x="645" y="725"/>
                      <a:pt x="566" y="659"/>
                    </a:cubicBezTo>
                    <a:cubicBezTo>
                      <a:pt x="546" y="642"/>
                      <a:pt x="532" y="631"/>
                      <a:pt x="502" y="631"/>
                    </a:cubicBezTo>
                    <a:cubicBezTo>
                      <a:pt x="485" y="632"/>
                      <a:pt x="472" y="643"/>
                      <a:pt x="463" y="657"/>
                    </a:cubicBezTo>
                    <a:cubicBezTo>
                      <a:pt x="450" y="680"/>
                      <a:pt x="451" y="707"/>
                      <a:pt x="454" y="732"/>
                    </a:cubicBezTo>
                    <a:cubicBezTo>
                      <a:pt x="459" y="761"/>
                      <a:pt x="465" y="791"/>
                      <a:pt x="480" y="816"/>
                    </a:cubicBezTo>
                    <a:cubicBezTo>
                      <a:pt x="496" y="841"/>
                      <a:pt x="524" y="859"/>
                      <a:pt x="552" y="858"/>
                    </a:cubicBezTo>
                    <a:cubicBezTo>
                      <a:pt x="558" y="858"/>
                      <a:pt x="563" y="857"/>
                      <a:pt x="569" y="856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0CFC7ED-501F-BBAF-49E5-BC756A301266}"/>
                  </a:ext>
                </a:extLst>
              </p:cNvPr>
              <p:cNvSpPr/>
              <p:nvPr/>
            </p:nvSpPr>
            <p:spPr>
              <a:xfrm>
                <a:off x="9502607" y="3073888"/>
                <a:ext cx="2089975" cy="29202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80" h="2347">
                    <a:moveTo>
                      <a:pt x="1244" y="228"/>
                    </a:moveTo>
                    <a:cubicBezTo>
                      <a:pt x="1234" y="217"/>
                      <a:pt x="1024" y="-42"/>
                      <a:pt x="738" y="6"/>
                    </a:cubicBezTo>
                    <a:cubicBezTo>
                      <a:pt x="506" y="45"/>
                      <a:pt x="187" y="232"/>
                      <a:pt x="71" y="583"/>
                    </a:cubicBezTo>
                    <a:cubicBezTo>
                      <a:pt x="-111" y="1133"/>
                      <a:pt x="86" y="1850"/>
                      <a:pt x="352" y="2347"/>
                    </a:cubicBezTo>
                    <a:cubicBezTo>
                      <a:pt x="352" y="2347"/>
                      <a:pt x="1012" y="2232"/>
                      <a:pt x="1680" y="1568"/>
                    </a:cubicBezTo>
                    <a:cubicBezTo>
                      <a:pt x="1644" y="1482"/>
                      <a:pt x="1590" y="1341"/>
                      <a:pt x="1536" y="1163"/>
                    </a:cubicBezTo>
                    <a:cubicBezTo>
                      <a:pt x="1375" y="631"/>
                      <a:pt x="1427" y="428"/>
                      <a:pt x="1244" y="22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1FF3E16-4025-B2C7-19E9-72D75AFCCA7A}"/>
                  </a:ext>
                </a:extLst>
              </p:cNvPr>
              <p:cNvSpPr/>
              <p:nvPr/>
            </p:nvSpPr>
            <p:spPr>
              <a:xfrm>
                <a:off x="9492645" y="3088821"/>
                <a:ext cx="1577125" cy="29189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68" h="2346">
                    <a:moveTo>
                      <a:pt x="352" y="2346"/>
                    </a:moveTo>
                    <a:cubicBezTo>
                      <a:pt x="352" y="2346"/>
                      <a:pt x="531" y="2309"/>
                      <a:pt x="801" y="2182"/>
                    </a:cubicBezTo>
                    <a:cubicBezTo>
                      <a:pt x="749" y="2075"/>
                      <a:pt x="701" y="1972"/>
                      <a:pt x="668" y="1858"/>
                    </a:cubicBezTo>
                    <a:cubicBezTo>
                      <a:pt x="617" y="1681"/>
                      <a:pt x="614" y="1480"/>
                      <a:pt x="713" y="1326"/>
                    </a:cubicBezTo>
                    <a:cubicBezTo>
                      <a:pt x="779" y="1224"/>
                      <a:pt x="883" y="1153"/>
                      <a:pt x="971" y="1070"/>
                    </a:cubicBezTo>
                    <a:cubicBezTo>
                      <a:pt x="1105" y="945"/>
                      <a:pt x="1209" y="784"/>
                      <a:pt x="1249" y="606"/>
                    </a:cubicBezTo>
                    <a:cubicBezTo>
                      <a:pt x="1268" y="524"/>
                      <a:pt x="1273" y="438"/>
                      <a:pt x="1264" y="355"/>
                    </a:cubicBezTo>
                    <a:cubicBezTo>
                      <a:pt x="1258" y="306"/>
                      <a:pt x="1234" y="253"/>
                      <a:pt x="1220" y="202"/>
                    </a:cubicBezTo>
                    <a:cubicBezTo>
                      <a:pt x="1156" y="135"/>
                      <a:pt x="973" y="-34"/>
                      <a:pt x="738" y="6"/>
                    </a:cubicBezTo>
                    <a:cubicBezTo>
                      <a:pt x="506" y="45"/>
                      <a:pt x="187" y="232"/>
                      <a:pt x="71" y="582"/>
                    </a:cubicBezTo>
                    <a:cubicBezTo>
                      <a:pt x="-111" y="1133"/>
                      <a:pt x="86" y="1850"/>
                      <a:pt x="352" y="2346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68F5026-E9A7-5DED-3642-EA22D24055CA}"/>
                  </a:ext>
                </a:extLst>
              </p:cNvPr>
              <p:cNvSpPr/>
              <p:nvPr/>
            </p:nvSpPr>
            <p:spPr>
              <a:xfrm>
                <a:off x="9899689" y="4958475"/>
                <a:ext cx="1692892" cy="10356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61" h="833">
                    <a:moveTo>
                      <a:pt x="11" y="768"/>
                    </a:moveTo>
                    <a:cubicBezTo>
                      <a:pt x="8" y="769"/>
                      <a:pt x="5" y="770"/>
                      <a:pt x="0" y="770"/>
                    </a:cubicBezTo>
                    <a:cubicBezTo>
                      <a:pt x="11" y="791"/>
                      <a:pt x="22" y="813"/>
                      <a:pt x="33" y="833"/>
                    </a:cubicBezTo>
                    <a:cubicBezTo>
                      <a:pt x="33" y="833"/>
                      <a:pt x="693" y="718"/>
                      <a:pt x="1361" y="54"/>
                    </a:cubicBezTo>
                    <a:cubicBezTo>
                      <a:pt x="1354" y="38"/>
                      <a:pt x="1347" y="19"/>
                      <a:pt x="1338" y="0"/>
                    </a:cubicBezTo>
                    <a:cubicBezTo>
                      <a:pt x="1156" y="160"/>
                      <a:pt x="968" y="314"/>
                      <a:pt x="764" y="444"/>
                    </a:cubicBezTo>
                    <a:cubicBezTo>
                      <a:pt x="534" y="592"/>
                      <a:pt x="280" y="713"/>
                      <a:pt x="11" y="768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2D2526B-96D6-5C8B-4A13-764ECC4EF692}"/>
                  </a:ext>
                </a:extLst>
              </p:cNvPr>
              <p:cNvSpPr/>
              <p:nvPr/>
            </p:nvSpPr>
            <p:spPr>
              <a:xfrm>
                <a:off x="7772371" y="3113720"/>
                <a:ext cx="3267531" cy="3701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26" h="2975">
                    <a:moveTo>
                      <a:pt x="1053" y="1145"/>
                    </a:moveTo>
                    <a:cubicBezTo>
                      <a:pt x="1190" y="993"/>
                      <a:pt x="1298" y="803"/>
                      <a:pt x="1423" y="641"/>
                    </a:cubicBezTo>
                    <a:cubicBezTo>
                      <a:pt x="1644" y="356"/>
                      <a:pt x="2080" y="-213"/>
                      <a:pt x="2475" y="83"/>
                    </a:cubicBezTo>
                    <a:cubicBezTo>
                      <a:pt x="2475" y="83"/>
                      <a:pt x="2888" y="302"/>
                      <a:pt x="2347" y="801"/>
                    </a:cubicBezTo>
                    <a:cubicBezTo>
                      <a:pt x="1919" y="1196"/>
                      <a:pt x="1565" y="1349"/>
                      <a:pt x="1435" y="1396"/>
                    </a:cubicBezTo>
                    <a:cubicBezTo>
                      <a:pt x="1400" y="1409"/>
                      <a:pt x="1370" y="1432"/>
                      <a:pt x="1348" y="1463"/>
                    </a:cubicBezTo>
                    <a:cubicBezTo>
                      <a:pt x="1216" y="1651"/>
                      <a:pt x="733" y="2324"/>
                      <a:pt x="406" y="2560"/>
                    </a:cubicBezTo>
                    <a:cubicBezTo>
                      <a:pt x="326" y="2618"/>
                      <a:pt x="408" y="2721"/>
                      <a:pt x="397" y="2801"/>
                    </a:cubicBezTo>
                    <a:cubicBezTo>
                      <a:pt x="385" y="2889"/>
                      <a:pt x="326" y="2975"/>
                      <a:pt x="230" y="2975"/>
                    </a:cubicBezTo>
                    <a:cubicBezTo>
                      <a:pt x="68" y="2975"/>
                      <a:pt x="99" y="2909"/>
                      <a:pt x="99" y="2909"/>
                    </a:cubicBezTo>
                    <a:cubicBezTo>
                      <a:pt x="99" y="2909"/>
                      <a:pt x="37" y="2891"/>
                      <a:pt x="68" y="2838"/>
                    </a:cubicBezTo>
                    <a:cubicBezTo>
                      <a:pt x="68" y="2838"/>
                      <a:pt x="-20" y="2802"/>
                      <a:pt x="28" y="2734"/>
                    </a:cubicBezTo>
                    <a:cubicBezTo>
                      <a:pt x="28" y="2734"/>
                      <a:pt x="-34" y="2663"/>
                      <a:pt x="28" y="2596"/>
                    </a:cubicBezTo>
                    <a:cubicBezTo>
                      <a:pt x="90" y="2530"/>
                      <a:pt x="174" y="2534"/>
                      <a:pt x="213" y="2391"/>
                    </a:cubicBezTo>
                    <a:cubicBezTo>
                      <a:pt x="253" y="2248"/>
                      <a:pt x="446" y="1810"/>
                      <a:pt x="1053" y="1145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C2F2327-03AA-A439-1927-82D40B60CADD}"/>
                  </a:ext>
                </a:extLst>
              </p:cNvPr>
              <p:cNvSpPr/>
              <p:nvPr/>
            </p:nvSpPr>
            <p:spPr>
              <a:xfrm>
                <a:off x="7772371" y="3113720"/>
                <a:ext cx="2953845" cy="34816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74" h="2798">
                    <a:moveTo>
                      <a:pt x="1423" y="641"/>
                    </a:moveTo>
                    <a:cubicBezTo>
                      <a:pt x="1298" y="803"/>
                      <a:pt x="1190" y="993"/>
                      <a:pt x="1053" y="1145"/>
                    </a:cubicBezTo>
                    <a:cubicBezTo>
                      <a:pt x="446" y="1810"/>
                      <a:pt x="253" y="2248"/>
                      <a:pt x="213" y="2391"/>
                    </a:cubicBezTo>
                    <a:cubicBezTo>
                      <a:pt x="174" y="2534"/>
                      <a:pt x="90" y="2530"/>
                      <a:pt x="28" y="2596"/>
                    </a:cubicBezTo>
                    <a:cubicBezTo>
                      <a:pt x="-34" y="2663"/>
                      <a:pt x="28" y="2734"/>
                      <a:pt x="28" y="2734"/>
                    </a:cubicBezTo>
                    <a:cubicBezTo>
                      <a:pt x="9" y="2760"/>
                      <a:pt x="11" y="2782"/>
                      <a:pt x="20" y="2798"/>
                    </a:cubicBezTo>
                    <a:cubicBezTo>
                      <a:pt x="20" y="2798"/>
                      <a:pt x="21" y="2798"/>
                      <a:pt x="22" y="2798"/>
                    </a:cubicBezTo>
                    <a:cubicBezTo>
                      <a:pt x="202" y="2804"/>
                      <a:pt x="331" y="2390"/>
                      <a:pt x="408" y="2255"/>
                    </a:cubicBezTo>
                    <a:cubicBezTo>
                      <a:pt x="534" y="2037"/>
                      <a:pt x="671" y="1824"/>
                      <a:pt x="828" y="1626"/>
                    </a:cubicBezTo>
                    <a:cubicBezTo>
                      <a:pt x="995" y="1415"/>
                      <a:pt x="1184" y="1219"/>
                      <a:pt x="1399" y="1058"/>
                    </a:cubicBezTo>
                    <a:cubicBezTo>
                      <a:pt x="1512" y="973"/>
                      <a:pt x="1631" y="897"/>
                      <a:pt x="1735" y="802"/>
                    </a:cubicBezTo>
                    <a:cubicBezTo>
                      <a:pt x="1833" y="713"/>
                      <a:pt x="1915" y="608"/>
                      <a:pt x="1997" y="505"/>
                    </a:cubicBezTo>
                    <a:cubicBezTo>
                      <a:pt x="2112" y="360"/>
                      <a:pt x="2227" y="215"/>
                      <a:pt x="2341" y="70"/>
                    </a:cubicBezTo>
                    <a:cubicBezTo>
                      <a:pt x="2352" y="56"/>
                      <a:pt x="2364" y="42"/>
                      <a:pt x="2374" y="26"/>
                    </a:cubicBezTo>
                    <a:cubicBezTo>
                      <a:pt x="2008" y="-119"/>
                      <a:pt x="1626" y="379"/>
                      <a:pt x="1423" y="641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F899F68-F60C-B193-46C5-900E69FAA20D}"/>
                  </a:ext>
                </a:extLst>
              </p:cNvPr>
              <p:cNvSpPr/>
              <p:nvPr/>
            </p:nvSpPr>
            <p:spPr>
              <a:xfrm>
                <a:off x="8596411" y="4573837"/>
                <a:ext cx="609939" cy="6572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1" h="529">
                    <a:moveTo>
                      <a:pt x="367" y="0"/>
                    </a:moveTo>
                    <a:cubicBezTo>
                      <a:pt x="222" y="160"/>
                      <a:pt x="101" y="307"/>
                      <a:pt x="0" y="439"/>
                    </a:cubicBezTo>
                    <a:cubicBezTo>
                      <a:pt x="7" y="448"/>
                      <a:pt x="15" y="456"/>
                      <a:pt x="22" y="463"/>
                    </a:cubicBezTo>
                    <a:cubicBezTo>
                      <a:pt x="139" y="573"/>
                      <a:pt x="286" y="538"/>
                      <a:pt x="395" y="421"/>
                    </a:cubicBezTo>
                    <a:cubicBezTo>
                      <a:pt x="503" y="303"/>
                      <a:pt x="533" y="146"/>
                      <a:pt x="417" y="37"/>
                    </a:cubicBezTo>
                    <a:cubicBezTo>
                      <a:pt x="401" y="22"/>
                      <a:pt x="385" y="10"/>
                      <a:pt x="367" y="0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1E1A93-A478-A354-295E-1EA538048A89}"/>
                  </a:ext>
                </a:extLst>
              </p:cNvPr>
              <p:cNvSpPr/>
              <p:nvPr/>
            </p:nvSpPr>
            <p:spPr>
              <a:xfrm>
                <a:off x="9607168" y="3105007"/>
                <a:ext cx="1451406" cy="13991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7" h="1125">
                    <a:moveTo>
                      <a:pt x="1014" y="84"/>
                    </a:moveTo>
                    <a:cubicBezTo>
                      <a:pt x="643" y="-193"/>
                      <a:pt x="236" y="279"/>
                      <a:pt x="0" y="578"/>
                    </a:cubicBezTo>
                    <a:cubicBezTo>
                      <a:pt x="14" y="560"/>
                      <a:pt x="207" y="761"/>
                      <a:pt x="224" y="778"/>
                    </a:cubicBezTo>
                    <a:cubicBezTo>
                      <a:pt x="262" y="818"/>
                      <a:pt x="498" y="1116"/>
                      <a:pt x="485" y="1125"/>
                    </a:cubicBezTo>
                    <a:cubicBezTo>
                      <a:pt x="607" y="1042"/>
                      <a:pt x="741" y="938"/>
                      <a:pt x="884" y="807"/>
                    </a:cubicBezTo>
                    <a:cubicBezTo>
                      <a:pt x="1433" y="304"/>
                      <a:pt x="1014" y="84"/>
                      <a:pt x="1014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48921BD-A9B4-1300-6834-1CDA6B7E7962}"/>
                  </a:ext>
                </a:extLst>
              </p:cNvPr>
              <p:cNvSpPr/>
              <p:nvPr/>
            </p:nvSpPr>
            <p:spPr>
              <a:xfrm>
                <a:off x="9607168" y="3103762"/>
                <a:ext cx="1109093" cy="137920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2" h="1109">
                    <a:moveTo>
                      <a:pt x="0" y="579"/>
                    </a:moveTo>
                    <a:cubicBezTo>
                      <a:pt x="14" y="561"/>
                      <a:pt x="207" y="762"/>
                      <a:pt x="224" y="779"/>
                    </a:cubicBezTo>
                    <a:cubicBezTo>
                      <a:pt x="257" y="814"/>
                      <a:pt x="441" y="1044"/>
                      <a:pt x="479" y="1109"/>
                    </a:cubicBezTo>
                    <a:cubicBezTo>
                      <a:pt x="464" y="940"/>
                      <a:pt x="479" y="767"/>
                      <a:pt x="528" y="605"/>
                    </a:cubicBezTo>
                    <a:cubicBezTo>
                      <a:pt x="587" y="407"/>
                      <a:pt x="692" y="224"/>
                      <a:pt x="831" y="73"/>
                    </a:cubicBezTo>
                    <a:cubicBezTo>
                      <a:pt x="848" y="56"/>
                      <a:pt x="869" y="38"/>
                      <a:pt x="892" y="19"/>
                    </a:cubicBezTo>
                    <a:cubicBezTo>
                      <a:pt x="557" y="-92"/>
                      <a:pt x="210" y="312"/>
                      <a:pt x="0" y="579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549E52-ED64-03A9-C89D-D45D5F7F2756}"/>
                  </a:ext>
                </a:extLst>
              </p:cNvPr>
              <p:cNvSpPr/>
              <p:nvPr/>
            </p:nvSpPr>
            <p:spPr>
              <a:xfrm>
                <a:off x="9795128" y="3604161"/>
                <a:ext cx="670933" cy="658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0" h="530">
                    <a:moveTo>
                      <a:pt x="525" y="240"/>
                    </a:moveTo>
                    <a:cubicBezTo>
                      <a:pt x="544" y="221"/>
                      <a:pt x="546" y="191"/>
                      <a:pt x="528" y="173"/>
                    </a:cubicBezTo>
                    <a:lnTo>
                      <a:pt x="382" y="15"/>
                    </a:lnTo>
                    <a:cubicBezTo>
                      <a:pt x="364" y="-3"/>
                      <a:pt x="337" y="-5"/>
                      <a:pt x="318" y="11"/>
                    </a:cubicBezTo>
                    <a:lnTo>
                      <a:pt x="0" y="303"/>
                    </a:lnTo>
                    <a:cubicBezTo>
                      <a:pt x="37" y="339"/>
                      <a:pt x="67" y="371"/>
                      <a:pt x="73" y="377"/>
                    </a:cubicBezTo>
                    <a:cubicBezTo>
                      <a:pt x="89" y="395"/>
                      <a:pt x="143" y="461"/>
                      <a:pt x="197" y="530"/>
                    </a:cubicBezTo>
                    <a:close/>
                  </a:path>
                </a:pathLst>
              </a:custGeom>
              <a:solidFill>
                <a:srgbClr val="FE39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DE87C7C-EB5E-19F8-D593-A62AF1805BFC}"/>
                  </a:ext>
                </a:extLst>
              </p:cNvPr>
              <p:cNvSpPr/>
              <p:nvPr/>
            </p:nvSpPr>
            <p:spPr>
              <a:xfrm>
                <a:off x="9607168" y="3733618"/>
                <a:ext cx="677157" cy="7705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5" h="620">
                    <a:moveTo>
                      <a:pt x="545" y="579"/>
                    </a:moveTo>
                    <a:cubicBezTo>
                      <a:pt x="502" y="470"/>
                      <a:pt x="424" y="378"/>
                      <a:pt x="344" y="292"/>
                    </a:cubicBezTo>
                    <a:cubicBezTo>
                      <a:pt x="276" y="218"/>
                      <a:pt x="205" y="146"/>
                      <a:pt x="133" y="75"/>
                    </a:cubicBezTo>
                    <a:cubicBezTo>
                      <a:pt x="114" y="56"/>
                      <a:pt x="87" y="25"/>
                      <a:pt x="58" y="0"/>
                    </a:cubicBezTo>
                    <a:cubicBezTo>
                      <a:pt x="37" y="26"/>
                      <a:pt x="18" y="49"/>
                      <a:pt x="0" y="73"/>
                    </a:cubicBezTo>
                    <a:cubicBezTo>
                      <a:pt x="14" y="55"/>
                      <a:pt x="207" y="256"/>
                      <a:pt x="224" y="273"/>
                    </a:cubicBezTo>
                    <a:cubicBezTo>
                      <a:pt x="262" y="313"/>
                      <a:pt x="498" y="611"/>
                      <a:pt x="485" y="620"/>
                    </a:cubicBezTo>
                    <a:cubicBezTo>
                      <a:pt x="505" y="607"/>
                      <a:pt x="525" y="593"/>
                      <a:pt x="545" y="579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  <p:sp>
        <p:nvSpPr>
          <p:cNvPr id="93" name="Google Shape;2858;p92">
            <a:extLst>
              <a:ext uri="{FF2B5EF4-FFF2-40B4-BE49-F238E27FC236}">
                <a16:creationId xmlns:a16="http://schemas.microsoft.com/office/drawing/2014/main" id="{34575335-9842-5E87-3C74-15B127124686}"/>
              </a:ext>
            </a:extLst>
          </p:cNvPr>
          <p:cNvSpPr/>
          <p:nvPr/>
        </p:nvSpPr>
        <p:spPr>
          <a:xfrm flipH="1">
            <a:off x="7105828" y="355143"/>
            <a:ext cx="147092" cy="168886"/>
          </a:xfrm>
          <a:custGeom>
            <a:avLst/>
            <a:gdLst/>
            <a:ahLst/>
            <a:cxnLst/>
            <a:rect l="l" t="t" r="r" b="b"/>
            <a:pathLst>
              <a:path w="349" h="349" extrusionOk="0">
                <a:moveTo>
                  <a:pt x="174" y="1"/>
                </a:moveTo>
                <a:cubicBezTo>
                  <a:pt x="87" y="1"/>
                  <a:pt x="0" y="88"/>
                  <a:pt x="0" y="175"/>
                </a:cubicBezTo>
                <a:cubicBezTo>
                  <a:pt x="0" y="276"/>
                  <a:pt x="87" y="348"/>
                  <a:pt x="174" y="348"/>
                </a:cubicBezTo>
                <a:cubicBezTo>
                  <a:pt x="276" y="348"/>
                  <a:pt x="348" y="276"/>
                  <a:pt x="348" y="175"/>
                </a:cubicBezTo>
                <a:cubicBezTo>
                  <a:pt x="348" y="88"/>
                  <a:pt x="276" y="1"/>
                  <a:pt x="1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2858;p92">
            <a:extLst>
              <a:ext uri="{FF2B5EF4-FFF2-40B4-BE49-F238E27FC236}">
                <a16:creationId xmlns:a16="http://schemas.microsoft.com/office/drawing/2014/main" id="{712FDCBA-90FB-A6D8-B428-1AE48BEB5D71}"/>
              </a:ext>
            </a:extLst>
          </p:cNvPr>
          <p:cNvSpPr/>
          <p:nvPr/>
        </p:nvSpPr>
        <p:spPr>
          <a:xfrm flipH="1">
            <a:off x="7302622" y="355143"/>
            <a:ext cx="147092" cy="168886"/>
          </a:xfrm>
          <a:custGeom>
            <a:avLst/>
            <a:gdLst/>
            <a:ahLst/>
            <a:cxnLst/>
            <a:rect l="l" t="t" r="r" b="b"/>
            <a:pathLst>
              <a:path w="349" h="349" extrusionOk="0">
                <a:moveTo>
                  <a:pt x="174" y="1"/>
                </a:moveTo>
                <a:cubicBezTo>
                  <a:pt x="87" y="1"/>
                  <a:pt x="0" y="88"/>
                  <a:pt x="0" y="175"/>
                </a:cubicBezTo>
                <a:cubicBezTo>
                  <a:pt x="0" y="276"/>
                  <a:pt x="87" y="348"/>
                  <a:pt x="174" y="348"/>
                </a:cubicBezTo>
                <a:cubicBezTo>
                  <a:pt x="276" y="348"/>
                  <a:pt x="348" y="276"/>
                  <a:pt x="348" y="175"/>
                </a:cubicBezTo>
                <a:cubicBezTo>
                  <a:pt x="348" y="88"/>
                  <a:pt x="276" y="1"/>
                  <a:pt x="1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748;p79">
            <a:extLst>
              <a:ext uri="{FF2B5EF4-FFF2-40B4-BE49-F238E27FC236}">
                <a16:creationId xmlns:a16="http://schemas.microsoft.com/office/drawing/2014/main" id="{4680E56F-F2A2-09AC-B59B-5172D669C9DA}"/>
              </a:ext>
            </a:extLst>
          </p:cNvPr>
          <p:cNvSpPr/>
          <p:nvPr/>
        </p:nvSpPr>
        <p:spPr>
          <a:xfrm>
            <a:off x="5857254" y="4236559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1748;p79">
            <a:extLst>
              <a:ext uri="{FF2B5EF4-FFF2-40B4-BE49-F238E27FC236}">
                <a16:creationId xmlns:a16="http://schemas.microsoft.com/office/drawing/2014/main" id="{362CE26D-7289-019D-B0DE-2DF8A4B3B7F4}"/>
              </a:ext>
            </a:extLst>
          </p:cNvPr>
          <p:cNvSpPr/>
          <p:nvPr/>
        </p:nvSpPr>
        <p:spPr>
          <a:xfrm>
            <a:off x="3417283" y="4559724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748;p79">
            <a:extLst>
              <a:ext uri="{FF2B5EF4-FFF2-40B4-BE49-F238E27FC236}">
                <a16:creationId xmlns:a16="http://schemas.microsoft.com/office/drawing/2014/main" id="{A02E1592-4596-181E-A37E-0F8B935BC3C3}"/>
              </a:ext>
            </a:extLst>
          </p:cNvPr>
          <p:cNvSpPr/>
          <p:nvPr/>
        </p:nvSpPr>
        <p:spPr>
          <a:xfrm>
            <a:off x="2902486" y="651898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45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3366;p101">
            <a:extLst>
              <a:ext uri="{FF2B5EF4-FFF2-40B4-BE49-F238E27FC236}">
                <a16:creationId xmlns:a16="http://schemas.microsoft.com/office/drawing/2014/main" id="{4809EA03-C96E-0C5C-859E-501C0167101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247775" y="1009650"/>
            <a:chExt cx="3105300" cy="3362400"/>
          </a:xfrm>
        </p:grpSpPr>
        <p:sp>
          <p:nvSpPr>
            <p:cNvPr id="8" name="Google Shape;3367;p101">
              <a:extLst>
                <a:ext uri="{FF2B5EF4-FFF2-40B4-BE49-F238E27FC236}">
                  <a16:creationId xmlns:a16="http://schemas.microsoft.com/office/drawing/2014/main" id="{F452A26E-C4D2-327D-8303-023697F588BD}"/>
                </a:ext>
              </a:extLst>
            </p:cNvPr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rgbClr val="90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68;p101">
              <a:extLst>
                <a:ext uri="{FF2B5EF4-FFF2-40B4-BE49-F238E27FC236}">
                  <a16:creationId xmlns:a16="http://schemas.microsoft.com/office/drawing/2014/main" id="{1D5C75A4-04C0-9D0F-21F2-445048651C44}"/>
                </a:ext>
              </a:extLst>
            </p:cNvPr>
            <p:cNvSpPr/>
            <p:nvPr/>
          </p:nvSpPr>
          <p:spPr>
            <a:xfrm>
              <a:off x="1271785" y="1143298"/>
              <a:ext cx="3051678" cy="320184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1;p101">
              <a:extLst>
                <a:ext uri="{FF2B5EF4-FFF2-40B4-BE49-F238E27FC236}">
                  <a16:creationId xmlns:a16="http://schemas.microsoft.com/office/drawing/2014/main" id="{5A5AC798-0C2C-A28B-959A-8632E38DAFB4}"/>
                </a:ext>
              </a:extLst>
            </p:cNvPr>
            <p:cNvSpPr/>
            <p:nvPr/>
          </p:nvSpPr>
          <p:spPr>
            <a:xfrm>
              <a:off x="4160220" y="1036561"/>
              <a:ext cx="39016" cy="79827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371;p101">
            <a:extLst>
              <a:ext uri="{FF2B5EF4-FFF2-40B4-BE49-F238E27FC236}">
                <a16:creationId xmlns:a16="http://schemas.microsoft.com/office/drawing/2014/main" id="{7CA877BD-FA8A-ED66-6B7B-CBABA8DE18E8}"/>
              </a:ext>
            </a:extLst>
          </p:cNvPr>
          <p:cNvSpPr/>
          <p:nvPr/>
        </p:nvSpPr>
        <p:spPr>
          <a:xfrm>
            <a:off x="11712168" y="54888"/>
            <a:ext cx="153184" cy="162816"/>
          </a:xfrm>
          <a:custGeom>
            <a:avLst/>
            <a:gdLst/>
            <a:ahLst/>
            <a:cxnLst/>
            <a:rect l="l" t="t" r="r" b="b"/>
            <a:pathLst>
              <a:path w="422" h="359" extrusionOk="0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371;p101">
            <a:extLst>
              <a:ext uri="{FF2B5EF4-FFF2-40B4-BE49-F238E27FC236}">
                <a16:creationId xmlns:a16="http://schemas.microsoft.com/office/drawing/2014/main" id="{36C2ACF1-0916-F3DA-A952-5E1F4B9611B1}"/>
              </a:ext>
            </a:extLst>
          </p:cNvPr>
          <p:cNvSpPr/>
          <p:nvPr/>
        </p:nvSpPr>
        <p:spPr>
          <a:xfrm>
            <a:off x="11150542" y="54889"/>
            <a:ext cx="153184" cy="162816"/>
          </a:xfrm>
          <a:custGeom>
            <a:avLst/>
            <a:gdLst/>
            <a:ahLst/>
            <a:cxnLst/>
            <a:rect l="l" t="t" r="r" b="b"/>
            <a:pathLst>
              <a:path w="422" h="359" extrusionOk="0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795C2-5F4C-098B-A3E2-B304CD6C529E}"/>
              </a:ext>
            </a:extLst>
          </p:cNvPr>
          <p:cNvSpPr txBox="1"/>
          <p:nvPr/>
        </p:nvSpPr>
        <p:spPr>
          <a:xfrm>
            <a:off x="116262" y="272590"/>
            <a:ext cx="2212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ERD Diagram</a:t>
            </a:r>
            <a:endParaRPr lang="en-IN" dirty="0"/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D421C4-A6A1-69A8-3AC9-0EE26EDAA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4" y="54888"/>
            <a:ext cx="9608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4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855;p92">
            <a:extLst>
              <a:ext uri="{FF2B5EF4-FFF2-40B4-BE49-F238E27FC236}">
                <a16:creationId xmlns:a16="http://schemas.microsoft.com/office/drawing/2014/main" id="{C47E51E9-7516-4F6F-53BD-5F014A6065C2}"/>
              </a:ext>
            </a:extLst>
          </p:cNvPr>
          <p:cNvGrpSpPr/>
          <p:nvPr/>
        </p:nvGrpSpPr>
        <p:grpSpPr>
          <a:xfrm>
            <a:off x="73508" y="0"/>
            <a:ext cx="5695696" cy="6858000"/>
            <a:chOff x="1465050" y="946225"/>
            <a:chExt cx="6213900" cy="3359100"/>
          </a:xfrm>
        </p:grpSpPr>
        <p:sp>
          <p:nvSpPr>
            <p:cNvPr id="8" name="Google Shape;2856;p92">
              <a:extLst>
                <a:ext uri="{FF2B5EF4-FFF2-40B4-BE49-F238E27FC236}">
                  <a16:creationId xmlns:a16="http://schemas.microsoft.com/office/drawing/2014/main" id="{A0825A44-12C9-DB63-49F2-C1B3B9CF78B1}"/>
                </a:ext>
              </a:extLst>
            </p:cNvPr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rgbClr val="2F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857;p92">
              <a:extLst>
                <a:ext uri="{FF2B5EF4-FFF2-40B4-BE49-F238E27FC236}">
                  <a16:creationId xmlns:a16="http://schemas.microsoft.com/office/drawing/2014/main" id="{83EA7C84-DD88-8518-5868-7C9FA7C60175}"/>
                </a:ext>
              </a:extLst>
            </p:cNvPr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58;p92">
              <a:extLst>
                <a:ext uri="{FF2B5EF4-FFF2-40B4-BE49-F238E27FC236}">
                  <a16:creationId xmlns:a16="http://schemas.microsoft.com/office/drawing/2014/main" id="{A68DA940-1CBA-99A9-9B9C-B859B5B81F12}"/>
                </a:ext>
              </a:extLst>
            </p:cNvPr>
            <p:cNvSpPr/>
            <p:nvPr/>
          </p:nvSpPr>
          <p:spPr>
            <a:xfrm flipH="1">
              <a:off x="1794790" y="1015275"/>
              <a:ext cx="175171" cy="88063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855;p92">
            <a:extLst>
              <a:ext uri="{FF2B5EF4-FFF2-40B4-BE49-F238E27FC236}">
                <a16:creationId xmlns:a16="http://schemas.microsoft.com/office/drawing/2014/main" id="{3A7CA8A7-2080-DCE5-F04C-9713EC999EF9}"/>
              </a:ext>
            </a:extLst>
          </p:cNvPr>
          <p:cNvGrpSpPr/>
          <p:nvPr/>
        </p:nvGrpSpPr>
        <p:grpSpPr>
          <a:xfrm>
            <a:off x="5901179" y="0"/>
            <a:ext cx="5934509" cy="6858000"/>
            <a:chOff x="1465050" y="946225"/>
            <a:chExt cx="6213900" cy="3359100"/>
          </a:xfrm>
        </p:grpSpPr>
        <p:sp>
          <p:nvSpPr>
            <p:cNvPr id="3" name="Google Shape;2856;p92">
              <a:extLst>
                <a:ext uri="{FF2B5EF4-FFF2-40B4-BE49-F238E27FC236}">
                  <a16:creationId xmlns:a16="http://schemas.microsoft.com/office/drawing/2014/main" id="{177CFBC8-006A-3D88-E829-E7FAA1D8E4F4}"/>
                </a:ext>
              </a:extLst>
            </p:cNvPr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rgbClr val="2F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857;p92">
              <a:extLst>
                <a:ext uri="{FF2B5EF4-FFF2-40B4-BE49-F238E27FC236}">
                  <a16:creationId xmlns:a16="http://schemas.microsoft.com/office/drawing/2014/main" id="{7D4ABDA5-B54F-9FAF-3C98-1DEAD22ED8D5}"/>
                </a:ext>
              </a:extLst>
            </p:cNvPr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58;p92">
              <a:extLst>
                <a:ext uri="{FF2B5EF4-FFF2-40B4-BE49-F238E27FC236}">
                  <a16:creationId xmlns:a16="http://schemas.microsoft.com/office/drawing/2014/main" id="{5F82D2A7-1DFF-470A-BE6A-1D740AAFF4EA}"/>
                </a:ext>
              </a:extLst>
            </p:cNvPr>
            <p:cNvSpPr/>
            <p:nvPr/>
          </p:nvSpPr>
          <p:spPr>
            <a:xfrm flipH="1">
              <a:off x="1794790" y="1015275"/>
              <a:ext cx="175171" cy="88063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EBD969-FF96-59C5-36F2-C6D387CA5BB9}"/>
              </a:ext>
            </a:extLst>
          </p:cNvPr>
          <p:cNvSpPr txBox="1"/>
          <p:nvPr/>
        </p:nvSpPr>
        <p:spPr>
          <a:xfrm>
            <a:off x="508473" y="0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lata"/>
              </a:rPr>
              <a:t>Views</a:t>
            </a:r>
            <a:endParaRPr lang="en-IN" sz="2400" b="1" dirty="0">
              <a:solidFill>
                <a:schemeClr val="bg1"/>
              </a:solidFill>
              <a:latin typeface="Alat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43406-3ADE-37AB-C971-2BBDA6E9E792}"/>
              </a:ext>
            </a:extLst>
          </p:cNvPr>
          <p:cNvSpPr txBox="1"/>
          <p:nvPr/>
        </p:nvSpPr>
        <p:spPr>
          <a:xfrm>
            <a:off x="6383388" y="0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lata"/>
              </a:rPr>
              <a:t>Triggers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8D21B2-2BAF-C4D1-8F17-CCB5D9D75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3" y="624144"/>
            <a:ext cx="3735559" cy="2979619"/>
          </a:xfrm>
          <a:prstGeom prst="rect">
            <a:avLst/>
          </a:prstGeo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EB3C2E-3681-E568-226F-64E509C1B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3" y="3669574"/>
            <a:ext cx="5042717" cy="3005834"/>
          </a:xfrm>
          <a:prstGeom prst="rect">
            <a:avLst/>
          </a:prstGeom>
        </p:spPr>
      </p:pic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ABCDE9-C845-B9DA-5606-5388A42FC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44" y="602639"/>
            <a:ext cx="3675598" cy="3771398"/>
          </a:xfrm>
          <a:prstGeom prst="rect">
            <a:avLst/>
          </a:prstGeom>
        </p:spPr>
      </p:pic>
      <p:pic>
        <p:nvPicPr>
          <p:cNvPr id="20" name="Picture 1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D5EBEFD-3347-EE1E-9EAA-85E4A7015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93" y="4240530"/>
            <a:ext cx="3894952" cy="24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703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C8D1C1-A42B-218F-E7B6-C763E0B98D38}"/>
              </a:ext>
            </a:extLst>
          </p:cNvPr>
          <p:cNvSpPr txBox="1"/>
          <p:nvPr/>
        </p:nvSpPr>
        <p:spPr>
          <a:xfrm>
            <a:off x="240253" y="16309"/>
            <a:ext cx="222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Encryption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3EA8D-48E6-F2B7-3BC5-DDF511A5EC0A}"/>
              </a:ext>
            </a:extLst>
          </p:cNvPr>
          <p:cNvSpPr txBox="1"/>
          <p:nvPr/>
        </p:nvSpPr>
        <p:spPr>
          <a:xfrm>
            <a:off x="4498490" y="16309"/>
            <a:ext cx="3603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User Defined Function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 </a:t>
            </a:r>
            <a:endParaRPr lang="en-IN" sz="2400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86644A-5594-775D-6DDF-2A907B5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5" y="848964"/>
            <a:ext cx="3943784" cy="5351392"/>
          </a:xfrm>
          <a:prstGeom prst="rect">
            <a:avLst/>
          </a:prstGeom>
        </p:spPr>
      </p:pic>
      <p:sp>
        <p:nvSpPr>
          <p:cNvPr id="10" name="Equals 9">
            <a:extLst>
              <a:ext uri="{FF2B5EF4-FFF2-40B4-BE49-F238E27FC236}">
                <a16:creationId xmlns:a16="http://schemas.microsoft.com/office/drawing/2014/main" id="{E95E5260-13CD-5635-51AE-26ABD29F19E3}"/>
              </a:ext>
            </a:extLst>
          </p:cNvPr>
          <p:cNvSpPr/>
          <p:nvPr/>
        </p:nvSpPr>
        <p:spPr>
          <a:xfrm rot="16200000">
            <a:off x="26894" y="3262256"/>
            <a:ext cx="8552329" cy="333487"/>
          </a:xfrm>
          <a:prstGeom prst="mathEqual">
            <a:avLst>
              <a:gd name="adj1" fmla="val 23520"/>
              <a:gd name="adj2" fmla="val 24260"/>
            </a:avLst>
          </a:prstGeom>
          <a:solidFill>
            <a:srgbClr val="90D1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506659-FCCC-BEEF-34DF-B4342860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03" y="539529"/>
            <a:ext cx="3729676" cy="3462316"/>
          </a:xfrm>
          <a:prstGeom prst="rect">
            <a:avLst/>
          </a:prstGeom>
        </p:spPr>
      </p:pic>
      <p:pic>
        <p:nvPicPr>
          <p:cNvPr id="14" name="Picture 13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57BFC5BC-3D44-F203-B82C-A5013E1C6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03" y="4525065"/>
            <a:ext cx="3943784" cy="2339543"/>
          </a:xfrm>
          <a:prstGeom prst="rect">
            <a:avLst/>
          </a:prstGeom>
        </p:spPr>
      </p:pic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42DDFC-B7B4-8D2F-CAC2-5639F762D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1" y="2879072"/>
            <a:ext cx="3575126" cy="1819047"/>
          </a:xfrm>
          <a:prstGeom prst="rect">
            <a:avLst/>
          </a:prstGeom>
        </p:spPr>
      </p:pic>
      <p:pic>
        <p:nvPicPr>
          <p:cNvPr id="20" name="Picture 19" descr="A screenshot of a sports schedule&#10;&#10;Description automatically generated">
            <a:extLst>
              <a:ext uri="{FF2B5EF4-FFF2-40B4-BE49-F238E27FC236}">
                <a16:creationId xmlns:a16="http://schemas.microsoft.com/office/drawing/2014/main" id="{4CE13186-5C46-AE06-55BE-72B4D8249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1" y="4698119"/>
            <a:ext cx="3939881" cy="1272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26DAB1-CFA6-E92B-339A-A11486C97938}"/>
              </a:ext>
            </a:extLst>
          </p:cNvPr>
          <p:cNvSpPr txBox="1"/>
          <p:nvPr/>
        </p:nvSpPr>
        <p:spPr>
          <a:xfrm>
            <a:off x="8413587" y="5694836"/>
            <a:ext cx="3419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lata"/>
              </a:rPr>
              <a:t>Show only cleared athletes</a:t>
            </a:r>
          </a:p>
          <a:p>
            <a:r>
              <a:rPr lang="en-US" sz="1600" dirty="0">
                <a:latin typeface="Alata"/>
              </a:rPr>
              <a:t>Show non cleared athletes</a:t>
            </a:r>
          </a:p>
          <a:p>
            <a:r>
              <a:rPr lang="en-US" sz="1600" dirty="0">
                <a:latin typeface="Alata"/>
              </a:rPr>
              <a:t>More detailed view for clearance</a:t>
            </a:r>
            <a:endParaRPr lang="en-IN" sz="1600" dirty="0">
              <a:latin typeface="Alata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659785A-96C0-E364-0888-A7E174136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003" y="736155"/>
            <a:ext cx="3832305" cy="21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21CAD7-CFC1-BAAE-10A3-132B9D80FA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29"/>
            <a:ext cx="4869053" cy="4147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E4CE9-8132-30F6-88A9-28DF9A07A184}"/>
              </a:ext>
            </a:extLst>
          </p:cNvPr>
          <p:cNvSpPr txBox="1"/>
          <p:nvPr/>
        </p:nvSpPr>
        <p:spPr>
          <a:xfrm>
            <a:off x="240252" y="16309"/>
            <a:ext cx="4775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Stored Procedures</a:t>
            </a: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 </a:t>
            </a:r>
            <a:endParaRPr lang="en-IN" sz="28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750A922-0764-75B1-E709-3B6506EC6E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969"/>
            <a:ext cx="4252025" cy="3212101"/>
          </a:xfrm>
          <a:prstGeom prst="rect">
            <a:avLst/>
          </a:prstGeo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628C5AF-05CD-E2D8-665A-4CC68C791E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63" y="-145055"/>
            <a:ext cx="3833192" cy="176037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22CE8F9-6F64-6E2E-4357-9689090983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90" y="1615318"/>
            <a:ext cx="5342096" cy="526508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40644CA-12FC-14D2-71E0-B7BE48A39E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63" y="4687241"/>
            <a:ext cx="6482407" cy="25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>
            <a:extLst>
              <a:ext uri="{FF2B5EF4-FFF2-40B4-BE49-F238E27FC236}">
                <a16:creationId xmlns:a16="http://schemas.microsoft.com/office/drawing/2014/main" id="{4B5389F9-297A-B791-09A7-58D10004B503}"/>
              </a:ext>
            </a:extLst>
          </p:cNvPr>
          <p:cNvGrpSpPr/>
          <p:nvPr/>
        </p:nvGrpSpPr>
        <p:grpSpPr>
          <a:xfrm>
            <a:off x="430304" y="4690334"/>
            <a:ext cx="1236977" cy="2041634"/>
            <a:chOff x="11259839" y="4602316"/>
            <a:chExt cx="3525809" cy="5933455"/>
          </a:xfrm>
        </p:grpSpPr>
        <p:sp>
          <p:nvSpPr>
            <p:cNvPr id="3" name="Freeform 85">
              <a:extLst>
                <a:ext uri="{FF2B5EF4-FFF2-40B4-BE49-F238E27FC236}">
                  <a16:creationId xmlns:a16="http://schemas.microsoft.com/office/drawing/2014/main" id="{00CFAE05-4558-7200-B82F-A5315CE38892}"/>
                </a:ext>
              </a:extLst>
            </p:cNvPr>
            <p:cNvSpPr/>
            <p:nvPr/>
          </p:nvSpPr>
          <p:spPr>
            <a:xfrm>
              <a:off x="11259839" y="5409187"/>
              <a:ext cx="498309" cy="609820"/>
            </a:xfrm>
            <a:custGeom>
              <a:avLst/>
              <a:gdLst>
                <a:gd name="connsiteX0" fmla="*/ 498310 w 498309"/>
                <a:gd name="connsiteY0" fmla="*/ 304910 h 609820"/>
                <a:gd name="connsiteX1" fmla="*/ 249155 w 498309"/>
                <a:gd name="connsiteY1" fmla="*/ 609821 h 609820"/>
                <a:gd name="connsiteX2" fmla="*/ -1 w 498309"/>
                <a:gd name="connsiteY2" fmla="*/ 304910 h 609820"/>
                <a:gd name="connsiteX3" fmla="*/ 249155 w 498309"/>
                <a:gd name="connsiteY3" fmla="*/ 0 h 609820"/>
                <a:gd name="connsiteX4" fmla="*/ 498310 w 498309"/>
                <a:gd name="connsiteY4" fmla="*/ 304910 h 60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09" h="609820">
                  <a:moveTo>
                    <a:pt x="498310" y="304910"/>
                  </a:moveTo>
                  <a:cubicBezTo>
                    <a:pt x="498310" y="473308"/>
                    <a:pt x="386759" y="609821"/>
                    <a:pt x="249155" y="609821"/>
                  </a:cubicBezTo>
                  <a:cubicBezTo>
                    <a:pt x="111550" y="609821"/>
                    <a:pt x="-1" y="473308"/>
                    <a:pt x="-1" y="304910"/>
                  </a:cubicBezTo>
                  <a:cubicBezTo>
                    <a:pt x="-1" y="136513"/>
                    <a:pt x="111550" y="0"/>
                    <a:pt x="249155" y="0"/>
                  </a:cubicBezTo>
                  <a:cubicBezTo>
                    <a:pt x="386759" y="0"/>
                    <a:pt x="498310" y="136513"/>
                    <a:pt x="498310" y="304910"/>
                  </a:cubicBez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4" name="Freeform 86">
              <a:extLst>
                <a:ext uri="{FF2B5EF4-FFF2-40B4-BE49-F238E27FC236}">
                  <a16:creationId xmlns:a16="http://schemas.microsoft.com/office/drawing/2014/main" id="{ECC46890-B8D7-D95E-2605-7C5B532F9131}"/>
                </a:ext>
              </a:extLst>
            </p:cNvPr>
            <p:cNvSpPr/>
            <p:nvPr/>
          </p:nvSpPr>
          <p:spPr>
            <a:xfrm>
              <a:off x="11405261" y="5587152"/>
              <a:ext cx="207465" cy="253890"/>
            </a:xfrm>
            <a:custGeom>
              <a:avLst/>
              <a:gdLst>
                <a:gd name="connsiteX0" fmla="*/ 207465 w 207465"/>
                <a:gd name="connsiteY0" fmla="*/ 126945 h 253890"/>
                <a:gd name="connsiteX1" fmla="*/ 103733 w 207465"/>
                <a:gd name="connsiteY1" fmla="*/ 253891 h 253890"/>
                <a:gd name="connsiteX2" fmla="*/ 1 w 207465"/>
                <a:gd name="connsiteY2" fmla="*/ 126945 h 253890"/>
                <a:gd name="connsiteX3" fmla="*/ 103733 w 207465"/>
                <a:gd name="connsiteY3" fmla="*/ 0 h 253890"/>
                <a:gd name="connsiteX4" fmla="*/ 207465 w 207465"/>
                <a:gd name="connsiteY4" fmla="*/ 126945 h 2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65" h="253890">
                  <a:moveTo>
                    <a:pt x="207465" y="126945"/>
                  </a:moveTo>
                  <a:cubicBezTo>
                    <a:pt x="207465" y="197055"/>
                    <a:pt x="161023" y="253891"/>
                    <a:pt x="103733" y="253891"/>
                  </a:cubicBezTo>
                  <a:cubicBezTo>
                    <a:pt x="46443" y="253891"/>
                    <a:pt x="1" y="197055"/>
                    <a:pt x="1" y="126945"/>
                  </a:cubicBezTo>
                  <a:cubicBezTo>
                    <a:pt x="1" y="56835"/>
                    <a:pt x="46443" y="0"/>
                    <a:pt x="103733" y="0"/>
                  </a:cubicBezTo>
                  <a:cubicBezTo>
                    <a:pt x="161023" y="0"/>
                    <a:pt x="207465" y="56835"/>
                    <a:pt x="207465" y="126945"/>
                  </a:cubicBezTo>
                  <a:close/>
                </a:path>
              </a:pathLst>
            </a:custGeom>
            <a:solidFill>
              <a:srgbClr val="CDBAB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5" name="Freeform 87">
              <a:extLst>
                <a:ext uri="{FF2B5EF4-FFF2-40B4-BE49-F238E27FC236}">
                  <a16:creationId xmlns:a16="http://schemas.microsoft.com/office/drawing/2014/main" id="{570F6296-2B78-8CE2-B615-411A0124F304}"/>
                </a:ext>
              </a:extLst>
            </p:cNvPr>
            <p:cNvSpPr/>
            <p:nvPr/>
          </p:nvSpPr>
          <p:spPr>
            <a:xfrm>
              <a:off x="11718670" y="7990154"/>
              <a:ext cx="991870" cy="2080590"/>
            </a:xfrm>
            <a:custGeom>
              <a:avLst/>
              <a:gdLst>
                <a:gd name="connsiteX0" fmla="*/ 548970 w 991870"/>
                <a:gd name="connsiteY0" fmla="*/ 0 h 2080590"/>
                <a:gd name="connsiteX1" fmla="*/ 397942 w 991870"/>
                <a:gd name="connsiteY1" fmla="*/ 558203 h 2080590"/>
                <a:gd name="connsiteX2" fmla="*/ 143002 w 991870"/>
                <a:gd name="connsiteY2" fmla="*/ 1194829 h 2080590"/>
                <a:gd name="connsiteX3" fmla="*/ 0 w 991870"/>
                <a:gd name="connsiteY3" fmla="*/ 2027263 h 2080590"/>
                <a:gd name="connsiteX4" fmla="*/ 193752 w 991870"/>
                <a:gd name="connsiteY4" fmla="*/ 2080590 h 2080590"/>
                <a:gd name="connsiteX5" fmla="*/ 456705 w 991870"/>
                <a:gd name="connsiteY5" fmla="*/ 1457795 h 2080590"/>
                <a:gd name="connsiteX6" fmla="*/ 655079 w 991870"/>
                <a:gd name="connsiteY6" fmla="*/ 793483 h 2080590"/>
                <a:gd name="connsiteX7" fmla="*/ 991870 w 991870"/>
                <a:gd name="connsiteY7" fmla="*/ 124549 h 2080590"/>
                <a:gd name="connsiteX8" fmla="*/ 548970 w 991870"/>
                <a:gd name="connsiteY8" fmla="*/ 0 h 208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870" h="2080590">
                  <a:moveTo>
                    <a:pt x="548970" y="0"/>
                  </a:moveTo>
                  <a:cubicBezTo>
                    <a:pt x="548970" y="0"/>
                    <a:pt x="459105" y="327533"/>
                    <a:pt x="397942" y="558203"/>
                  </a:cubicBezTo>
                  <a:cubicBezTo>
                    <a:pt x="336766" y="788860"/>
                    <a:pt x="193752" y="871906"/>
                    <a:pt x="143002" y="1194829"/>
                  </a:cubicBezTo>
                  <a:cubicBezTo>
                    <a:pt x="92266" y="1517765"/>
                    <a:pt x="0" y="2027263"/>
                    <a:pt x="0" y="2027263"/>
                  </a:cubicBezTo>
                  <a:lnTo>
                    <a:pt x="193752" y="2080590"/>
                  </a:lnTo>
                  <a:cubicBezTo>
                    <a:pt x="193752" y="2080590"/>
                    <a:pt x="345186" y="1607465"/>
                    <a:pt x="456705" y="1457795"/>
                  </a:cubicBezTo>
                  <a:cubicBezTo>
                    <a:pt x="632016" y="1222515"/>
                    <a:pt x="655079" y="793483"/>
                    <a:pt x="655079" y="793483"/>
                  </a:cubicBezTo>
                  <a:cubicBezTo>
                    <a:pt x="655079" y="793483"/>
                    <a:pt x="959562" y="262954"/>
                    <a:pt x="991870" y="124549"/>
                  </a:cubicBezTo>
                  <a:lnTo>
                    <a:pt x="548970" y="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6" name="Freeform 88">
              <a:extLst>
                <a:ext uri="{FF2B5EF4-FFF2-40B4-BE49-F238E27FC236}">
                  <a16:creationId xmlns:a16="http://schemas.microsoft.com/office/drawing/2014/main" id="{E41746B4-6066-4537-EEAC-CC9DA12B4228}"/>
                </a:ext>
              </a:extLst>
            </p:cNvPr>
            <p:cNvSpPr/>
            <p:nvPr/>
          </p:nvSpPr>
          <p:spPr>
            <a:xfrm>
              <a:off x="13377798" y="7990154"/>
              <a:ext cx="991869" cy="2080590"/>
            </a:xfrm>
            <a:custGeom>
              <a:avLst/>
              <a:gdLst>
                <a:gd name="connsiteX0" fmla="*/ 442976 w 991869"/>
                <a:gd name="connsiteY0" fmla="*/ 0 h 2080590"/>
                <a:gd name="connsiteX1" fmla="*/ 593979 w 991869"/>
                <a:gd name="connsiteY1" fmla="*/ 558203 h 2080590"/>
                <a:gd name="connsiteX2" fmla="*/ 848868 w 991869"/>
                <a:gd name="connsiteY2" fmla="*/ 1194829 h 2080590"/>
                <a:gd name="connsiteX3" fmla="*/ 991870 w 991869"/>
                <a:gd name="connsiteY3" fmla="*/ 2027263 h 2080590"/>
                <a:gd name="connsiteX4" fmla="*/ 798195 w 991869"/>
                <a:gd name="connsiteY4" fmla="*/ 2080590 h 2080590"/>
                <a:gd name="connsiteX5" fmla="*/ 535178 w 991869"/>
                <a:gd name="connsiteY5" fmla="*/ 1457795 h 2080590"/>
                <a:gd name="connsiteX6" fmla="*/ 336804 w 991869"/>
                <a:gd name="connsiteY6" fmla="*/ 793483 h 2080590"/>
                <a:gd name="connsiteX7" fmla="*/ 0 w 991869"/>
                <a:gd name="connsiteY7" fmla="*/ 124549 h 2080590"/>
                <a:gd name="connsiteX8" fmla="*/ 442976 w 991869"/>
                <a:gd name="connsiteY8" fmla="*/ 0 h 208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869" h="2080590">
                  <a:moveTo>
                    <a:pt x="442976" y="0"/>
                  </a:moveTo>
                  <a:cubicBezTo>
                    <a:pt x="442976" y="0"/>
                    <a:pt x="532764" y="327533"/>
                    <a:pt x="593979" y="558203"/>
                  </a:cubicBezTo>
                  <a:cubicBezTo>
                    <a:pt x="655065" y="788860"/>
                    <a:pt x="798195" y="871906"/>
                    <a:pt x="848868" y="1194829"/>
                  </a:cubicBezTo>
                  <a:cubicBezTo>
                    <a:pt x="899668" y="1517765"/>
                    <a:pt x="991870" y="2027263"/>
                    <a:pt x="991870" y="2027263"/>
                  </a:cubicBezTo>
                  <a:lnTo>
                    <a:pt x="798195" y="2080590"/>
                  </a:lnTo>
                  <a:cubicBezTo>
                    <a:pt x="798195" y="2080590"/>
                    <a:pt x="646685" y="1607465"/>
                    <a:pt x="535178" y="1457795"/>
                  </a:cubicBezTo>
                  <a:cubicBezTo>
                    <a:pt x="359918" y="1222515"/>
                    <a:pt x="336804" y="793483"/>
                    <a:pt x="336804" y="793483"/>
                  </a:cubicBezTo>
                  <a:cubicBezTo>
                    <a:pt x="336804" y="793483"/>
                    <a:pt x="32386" y="262954"/>
                    <a:pt x="0" y="124549"/>
                  </a:cubicBezTo>
                  <a:lnTo>
                    <a:pt x="442976" y="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7" name="Freeform 89">
              <a:extLst>
                <a:ext uri="{FF2B5EF4-FFF2-40B4-BE49-F238E27FC236}">
                  <a16:creationId xmlns:a16="http://schemas.microsoft.com/office/drawing/2014/main" id="{6A76B5EC-96B6-9547-3858-A4800617BCA9}"/>
                </a:ext>
              </a:extLst>
            </p:cNvPr>
            <p:cNvSpPr/>
            <p:nvPr/>
          </p:nvSpPr>
          <p:spPr>
            <a:xfrm>
              <a:off x="13046877" y="5229348"/>
              <a:ext cx="222020" cy="401238"/>
            </a:xfrm>
            <a:custGeom>
              <a:avLst/>
              <a:gdLst>
                <a:gd name="connsiteX0" fmla="*/ 169378 w 222020"/>
                <a:gd name="connsiteY0" fmla="*/ 166945 h 401238"/>
                <a:gd name="connsiteX1" fmla="*/ 185759 w 222020"/>
                <a:gd name="connsiteY1" fmla="*/ 116564 h 401238"/>
                <a:gd name="connsiteX2" fmla="*/ 103591 w 222020"/>
                <a:gd name="connsiteY2" fmla="*/ 384 h 401238"/>
                <a:gd name="connsiteX3" fmla="*/ 594 w 222020"/>
                <a:gd name="connsiteY3" fmla="*/ 98568 h 401238"/>
                <a:gd name="connsiteX4" fmla="*/ 34249 w 222020"/>
                <a:gd name="connsiteY4" fmla="*/ 192688 h 401238"/>
                <a:gd name="connsiteX5" fmla="*/ 5293 w 222020"/>
                <a:gd name="connsiteY5" fmla="*/ 265446 h 401238"/>
                <a:gd name="connsiteX6" fmla="*/ 101179 w 222020"/>
                <a:gd name="connsiteY6" fmla="*/ 400790 h 401238"/>
                <a:gd name="connsiteX7" fmla="*/ 221320 w 222020"/>
                <a:gd name="connsiteY7" fmla="*/ 286452 h 401238"/>
                <a:gd name="connsiteX8" fmla="*/ 169378 w 222020"/>
                <a:gd name="connsiteY8" fmla="*/ 166945 h 40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20" h="401238">
                  <a:moveTo>
                    <a:pt x="169378" y="166945"/>
                  </a:moveTo>
                  <a:cubicBezTo>
                    <a:pt x="178013" y="152365"/>
                    <a:pt x="183856" y="135233"/>
                    <a:pt x="185759" y="116564"/>
                  </a:cubicBezTo>
                  <a:cubicBezTo>
                    <a:pt x="191475" y="57369"/>
                    <a:pt x="154772" y="5350"/>
                    <a:pt x="103591" y="384"/>
                  </a:cubicBezTo>
                  <a:cubicBezTo>
                    <a:pt x="52537" y="-4594"/>
                    <a:pt x="6436" y="39373"/>
                    <a:pt x="594" y="98568"/>
                  </a:cubicBezTo>
                  <a:cubicBezTo>
                    <a:pt x="-3089" y="136338"/>
                    <a:pt x="10628" y="171123"/>
                    <a:pt x="34249" y="192688"/>
                  </a:cubicBezTo>
                  <a:cubicBezTo>
                    <a:pt x="18629" y="212245"/>
                    <a:pt x="7959" y="237316"/>
                    <a:pt x="5293" y="265446"/>
                  </a:cubicBezTo>
                  <a:cubicBezTo>
                    <a:pt x="-1438" y="334394"/>
                    <a:pt x="41488" y="394986"/>
                    <a:pt x="101179" y="400790"/>
                  </a:cubicBezTo>
                  <a:cubicBezTo>
                    <a:pt x="160868" y="406594"/>
                    <a:pt x="214589" y="355400"/>
                    <a:pt x="221320" y="286452"/>
                  </a:cubicBezTo>
                  <a:cubicBezTo>
                    <a:pt x="226273" y="236096"/>
                    <a:pt x="204557" y="190300"/>
                    <a:pt x="169378" y="166945"/>
                  </a:cubicBezTo>
                  <a:close/>
                </a:path>
              </a:pathLst>
            </a:custGeom>
            <a:solidFill>
              <a:srgbClr val="1634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8" name="Freeform 90">
              <a:extLst>
                <a:ext uri="{FF2B5EF4-FFF2-40B4-BE49-F238E27FC236}">
                  <a16:creationId xmlns:a16="http://schemas.microsoft.com/office/drawing/2014/main" id="{7E004DB8-8A5A-2FD2-CC6F-269778E0F857}"/>
                </a:ext>
              </a:extLst>
            </p:cNvPr>
            <p:cNvSpPr/>
            <p:nvPr/>
          </p:nvSpPr>
          <p:spPr>
            <a:xfrm>
              <a:off x="12682842" y="5072303"/>
              <a:ext cx="221627" cy="221094"/>
            </a:xfrm>
            <a:custGeom>
              <a:avLst/>
              <a:gdLst>
                <a:gd name="connsiteX0" fmla="*/ 0 w 221627"/>
                <a:gd name="connsiteY0" fmla="*/ 52413 h 221094"/>
                <a:gd name="connsiteX1" fmla="*/ 221628 w 221627"/>
                <a:gd name="connsiteY1" fmla="*/ 221094 h 221094"/>
                <a:gd name="connsiteX2" fmla="*/ 171463 w 221627"/>
                <a:gd name="connsiteY2" fmla="*/ 0 h 221094"/>
                <a:gd name="connsiteX3" fmla="*/ 0 w 221627"/>
                <a:gd name="connsiteY3" fmla="*/ 52413 h 22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627" h="221094">
                  <a:moveTo>
                    <a:pt x="0" y="52413"/>
                  </a:moveTo>
                  <a:cubicBezTo>
                    <a:pt x="0" y="52413"/>
                    <a:pt x="26301" y="219367"/>
                    <a:pt x="221628" y="221094"/>
                  </a:cubicBezTo>
                  <a:lnTo>
                    <a:pt x="171463" y="0"/>
                  </a:lnTo>
                  <a:lnTo>
                    <a:pt x="0" y="52413"/>
                  </a:lnTo>
                  <a:close/>
                </a:path>
              </a:pathLst>
            </a:custGeom>
            <a:solidFill>
              <a:srgbClr val="1634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9" name="Freeform 91">
              <a:extLst>
                <a:ext uri="{FF2B5EF4-FFF2-40B4-BE49-F238E27FC236}">
                  <a16:creationId xmlns:a16="http://schemas.microsoft.com/office/drawing/2014/main" id="{C38F8401-3821-E901-FFF2-F0DF5AAB080E}"/>
                </a:ext>
              </a:extLst>
            </p:cNvPr>
            <p:cNvSpPr/>
            <p:nvPr/>
          </p:nvSpPr>
          <p:spPr>
            <a:xfrm>
              <a:off x="12904470" y="5293398"/>
              <a:ext cx="253447" cy="253447"/>
            </a:xfrm>
            <a:custGeom>
              <a:avLst/>
              <a:gdLst>
                <a:gd name="connsiteX0" fmla="*/ 0 w 253447"/>
                <a:gd name="connsiteY0" fmla="*/ 0 h 253447"/>
                <a:gd name="connsiteX1" fmla="*/ 253448 w 253447"/>
                <a:gd name="connsiteY1" fmla="*/ 0 h 253447"/>
                <a:gd name="connsiteX2" fmla="*/ 253448 w 253447"/>
                <a:gd name="connsiteY2" fmla="*/ 253448 h 253447"/>
                <a:gd name="connsiteX3" fmla="*/ 0 w 253447"/>
                <a:gd name="connsiteY3" fmla="*/ 253448 h 25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447" h="253447">
                  <a:moveTo>
                    <a:pt x="0" y="0"/>
                  </a:moveTo>
                  <a:lnTo>
                    <a:pt x="253448" y="0"/>
                  </a:lnTo>
                  <a:lnTo>
                    <a:pt x="253448" y="253448"/>
                  </a:lnTo>
                  <a:lnTo>
                    <a:pt x="0" y="253448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0" name="Freeform 92">
              <a:extLst>
                <a:ext uri="{FF2B5EF4-FFF2-40B4-BE49-F238E27FC236}">
                  <a16:creationId xmlns:a16="http://schemas.microsoft.com/office/drawing/2014/main" id="{028660C2-FA70-F0C8-4C44-FD10191EE95C}"/>
                </a:ext>
              </a:extLst>
            </p:cNvPr>
            <p:cNvSpPr/>
            <p:nvPr/>
          </p:nvSpPr>
          <p:spPr>
            <a:xfrm>
              <a:off x="11656390" y="5486285"/>
              <a:ext cx="2588183" cy="2020620"/>
            </a:xfrm>
            <a:custGeom>
              <a:avLst/>
              <a:gdLst>
                <a:gd name="connsiteX0" fmla="*/ 2494712 w 2588183"/>
                <a:gd name="connsiteY0" fmla="*/ 1719606 h 2020620"/>
                <a:gd name="connsiteX1" fmla="*/ 2411908 w 2588183"/>
                <a:gd name="connsiteY1" fmla="*/ 1277976 h 2020620"/>
                <a:gd name="connsiteX2" fmla="*/ 2168196 w 2588183"/>
                <a:gd name="connsiteY2" fmla="*/ 640093 h 2020620"/>
                <a:gd name="connsiteX3" fmla="*/ 1829105 w 2588183"/>
                <a:gd name="connsiteY3" fmla="*/ 160312 h 2020620"/>
                <a:gd name="connsiteX4" fmla="*/ 1672387 w 2588183"/>
                <a:gd name="connsiteY4" fmla="*/ 110236 h 2020620"/>
                <a:gd name="connsiteX5" fmla="*/ 1512495 w 2588183"/>
                <a:gd name="connsiteY5" fmla="*/ 11227 h 2020620"/>
                <a:gd name="connsiteX6" fmla="*/ 1501573 w 2588183"/>
                <a:gd name="connsiteY6" fmla="*/ 0 h 2020620"/>
                <a:gd name="connsiteX7" fmla="*/ 1248080 w 2588183"/>
                <a:gd name="connsiteY7" fmla="*/ 0 h 2020620"/>
                <a:gd name="connsiteX8" fmla="*/ 1073328 w 2588183"/>
                <a:gd name="connsiteY8" fmla="*/ 112789 h 2020620"/>
                <a:gd name="connsiteX9" fmla="*/ 920433 w 2588183"/>
                <a:gd name="connsiteY9" fmla="*/ 160312 h 2020620"/>
                <a:gd name="connsiteX10" fmla="*/ 678155 w 2588183"/>
                <a:gd name="connsiteY10" fmla="*/ 439420 h 2020620"/>
                <a:gd name="connsiteX11" fmla="*/ 643548 w 2588183"/>
                <a:gd name="connsiteY11" fmla="*/ 543217 h 2020620"/>
                <a:gd name="connsiteX12" fmla="*/ 475158 w 2588183"/>
                <a:gd name="connsiteY12" fmla="*/ 893826 h 2020620"/>
                <a:gd name="connsiteX13" fmla="*/ 154546 w 2588183"/>
                <a:gd name="connsiteY13" fmla="*/ 377139 h 2020620"/>
                <a:gd name="connsiteX14" fmla="*/ 0 w 2588183"/>
                <a:gd name="connsiteY14" fmla="*/ 420967 h 2020620"/>
                <a:gd name="connsiteX15" fmla="*/ 140436 w 2588183"/>
                <a:gd name="connsiteY15" fmla="*/ 742671 h 2020620"/>
                <a:gd name="connsiteX16" fmla="*/ 471069 w 2588183"/>
                <a:gd name="connsiteY16" fmla="*/ 1222692 h 2020620"/>
                <a:gd name="connsiteX17" fmla="*/ 920433 w 2588183"/>
                <a:gd name="connsiteY17" fmla="*/ 698868 h 2020620"/>
                <a:gd name="connsiteX18" fmla="*/ 1829105 w 2588183"/>
                <a:gd name="connsiteY18" fmla="*/ 698868 h 2020620"/>
                <a:gd name="connsiteX19" fmla="*/ 2103806 w 2588183"/>
                <a:gd name="connsiteY19" fmla="*/ 1176388 h 2020620"/>
                <a:gd name="connsiteX20" fmla="*/ 2252522 w 2588183"/>
                <a:gd name="connsiteY20" fmla="*/ 1671167 h 2020620"/>
                <a:gd name="connsiteX21" fmla="*/ 2425498 w 2588183"/>
                <a:gd name="connsiteY21" fmla="*/ 2020621 h 2020620"/>
                <a:gd name="connsiteX22" fmla="*/ 2588184 w 2588183"/>
                <a:gd name="connsiteY22" fmla="*/ 1989481 h 2020620"/>
                <a:gd name="connsiteX23" fmla="*/ 2494712 w 2588183"/>
                <a:gd name="connsiteY23" fmla="*/ 1719606 h 202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8183" h="2020620">
                  <a:moveTo>
                    <a:pt x="2494712" y="1719606"/>
                  </a:moveTo>
                  <a:cubicBezTo>
                    <a:pt x="2460169" y="1562634"/>
                    <a:pt x="2447596" y="1412151"/>
                    <a:pt x="2411908" y="1277976"/>
                  </a:cubicBezTo>
                  <a:cubicBezTo>
                    <a:pt x="2352853" y="1055294"/>
                    <a:pt x="2253539" y="1022223"/>
                    <a:pt x="2168196" y="640093"/>
                  </a:cubicBezTo>
                  <a:cubicBezTo>
                    <a:pt x="2071422" y="205867"/>
                    <a:pt x="1829105" y="160312"/>
                    <a:pt x="1829105" y="160312"/>
                  </a:cubicBezTo>
                  <a:lnTo>
                    <a:pt x="1672387" y="110236"/>
                  </a:lnTo>
                  <a:cubicBezTo>
                    <a:pt x="1611808" y="90868"/>
                    <a:pt x="1556817" y="56858"/>
                    <a:pt x="1512495" y="11227"/>
                  </a:cubicBezTo>
                  <a:lnTo>
                    <a:pt x="1501573" y="0"/>
                  </a:lnTo>
                  <a:lnTo>
                    <a:pt x="1248080" y="0"/>
                  </a:lnTo>
                  <a:cubicBezTo>
                    <a:pt x="1201217" y="52819"/>
                    <a:pt x="1140765" y="91821"/>
                    <a:pt x="1073328" y="112789"/>
                  </a:cubicBezTo>
                  <a:lnTo>
                    <a:pt x="920433" y="160312"/>
                  </a:lnTo>
                  <a:cubicBezTo>
                    <a:pt x="920433" y="160312"/>
                    <a:pt x="738124" y="178765"/>
                    <a:pt x="678155" y="439420"/>
                  </a:cubicBezTo>
                  <a:cubicBezTo>
                    <a:pt x="678155" y="439420"/>
                    <a:pt x="664311" y="515531"/>
                    <a:pt x="643548" y="543217"/>
                  </a:cubicBezTo>
                  <a:cubicBezTo>
                    <a:pt x="622795" y="570890"/>
                    <a:pt x="509766" y="690842"/>
                    <a:pt x="475158" y="893826"/>
                  </a:cubicBezTo>
                  <a:lnTo>
                    <a:pt x="154546" y="377139"/>
                  </a:lnTo>
                  <a:lnTo>
                    <a:pt x="0" y="420967"/>
                  </a:lnTo>
                  <a:cubicBezTo>
                    <a:pt x="0" y="420967"/>
                    <a:pt x="81204" y="545147"/>
                    <a:pt x="140436" y="742671"/>
                  </a:cubicBezTo>
                  <a:cubicBezTo>
                    <a:pt x="199936" y="941083"/>
                    <a:pt x="289675" y="1220902"/>
                    <a:pt x="471069" y="1222692"/>
                  </a:cubicBezTo>
                  <a:cubicBezTo>
                    <a:pt x="648157" y="1224445"/>
                    <a:pt x="920433" y="698868"/>
                    <a:pt x="920433" y="698868"/>
                  </a:cubicBezTo>
                  <a:lnTo>
                    <a:pt x="1829105" y="698868"/>
                  </a:lnTo>
                  <a:lnTo>
                    <a:pt x="2103806" y="1176388"/>
                  </a:lnTo>
                  <a:cubicBezTo>
                    <a:pt x="2076121" y="1345933"/>
                    <a:pt x="2174037" y="1501800"/>
                    <a:pt x="2252522" y="1671167"/>
                  </a:cubicBezTo>
                  <a:cubicBezTo>
                    <a:pt x="2342312" y="1864538"/>
                    <a:pt x="2425498" y="2020621"/>
                    <a:pt x="2425498" y="2020621"/>
                  </a:cubicBezTo>
                  <a:lnTo>
                    <a:pt x="2588184" y="1989481"/>
                  </a:lnTo>
                  <a:cubicBezTo>
                    <a:pt x="2588184" y="1989481"/>
                    <a:pt x="2526208" y="1862239"/>
                    <a:pt x="2494712" y="1719606"/>
                  </a:cubicBez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1" name="Freeform 93">
              <a:extLst>
                <a:ext uri="{FF2B5EF4-FFF2-40B4-BE49-F238E27FC236}">
                  <a16:creationId xmlns:a16="http://schemas.microsoft.com/office/drawing/2014/main" id="{D76FB15F-C39A-2738-D72D-8DF50DA322E1}"/>
                </a:ext>
              </a:extLst>
            </p:cNvPr>
            <p:cNvSpPr/>
            <p:nvPr/>
          </p:nvSpPr>
          <p:spPr>
            <a:xfrm>
              <a:off x="12198451" y="7070953"/>
              <a:ext cx="1696872" cy="1131404"/>
            </a:xfrm>
            <a:custGeom>
              <a:avLst/>
              <a:gdLst>
                <a:gd name="connsiteX0" fmla="*/ 1347495 w 1696872"/>
                <a:gd name="connsiteY0" fmla="*/ 0 h 1131404"/>
                <a:gd name="connsiteX1" fmla="*/ 349453 w 1696872"/>
                <a:gd name="connsiteY1" fmla="*/ 0 h 1131404"/>
                <a:gd name="connsiteX2" fmla="*/ 0 w 1696872"/>
                <a:gd name="connsiteY2" fmla="*/ 961872 h 1131404"/>
                <a:gd name="connsiteX3" fmla="*/ 543205 w 1696872"/>
                <a:gd name="connsiteY3" fmla="*/ 1131405 h 1131404"/>
                <a:gd name="connsiteX4" fmla="*/ 792505 w 1696872"/>
                <a:gd name="connsiteY4" fmla="*/ 543737 h 1131404"/>
                <a:gd name="connsiteX5" fmla="*/ 904392 w 1696872"/>
                <a:gd name="connsiteY5" fmla="*/ 543737 h 1131404"/>
                <a:gd name="connsiteX6" fmla="*/ 1153693 w 1696872"/>
                <a:gd name="connsiteY6" fmla="*/ 1131405 h 1131404"/>
                <a:gd name="connsiteX7" fmla="*/ 1696872 w 1696872"/>
                <a:gd name="connsiteY7" fmla="*/ 961872 h 1131404"/>
                <a:gd name="connsiteX8" fmla="*/ 1347495 w 1696872"/>
                <a:gd name="connsiteY8" fmla="*/ 0 h 113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872" h="1131404">
                  <a:moveTo>
                    <a:pt x="1347495" y="0"/>
                  </a:moveTo>
                  <a:lnTo>
                    <a:pt x="349453" y="0"/>
                  </a:lnTo>
                  <a:cubicBezTo>
                    <a:pt x="349453" y="0"/>
                    <a:pt x="147625" y="231813"/>
                    <a:pt x="0" y="961872"/>
                  </a:cubicBezTo>
                  <a:lnTo>
                    <a:pt x="543205" y="1131405"/>
                  </a:lnTo>
                  <a:lnTo>
                    <a:pt x="792505" y="543737"/>
                  </a:lnTo>
                  <a:cubicBezTo>
                    <a:pt x="813461" y="494309"/>
                    <a:pt x="883437" y="494309"/>
                    <a:pt x="904392" y="543737"/>
                  </a:cubicBezTo>
                  <a:lnTo>
                    <a:pt x="1153693" y="1131405"/>
                  </a:lnTo>
                  <a:lnTo>
                    <a:pt x="1696872" y="961872"/>
                  </a:lnTo>
                  <a:cubicBezTo>
                    <a:pt x="1519327" y="244615"/>
                    <a:pt x="1347495" y="0"/>
                    <a:pt x="1347495" y="0"/>
                  </a:cubicBezTo>
                  <a:close/>
                </a:path>
              </a:pathLst>
            </a:custGeom>
            <a:solidFill>
              <a:srgbClr val="FCCCA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2" name="Freeform 94">
              <a:extLst>
                <a:ext uri="{FF2B5EF4-FFF2-40B4-BE49-F238E27FC236}">
                  <a16:creationId xmlns:a16="http://schemas.microsoft.com/office/drawing/2014/main" id="{C09FC8DA-8CC8-6CDB-4788-CA962E31BB47}"/>
                </a:ext>
              </a:extLst>
            </p:cNvPr>
            <p:cNvSpPr/>
            <p:nvPr/>
          </p:nvSpPr>
          <p:spPr>
            <a:xfrm>
              <a:off x="12578080" y="6925627"/>
              <a:ext cx="937640" cy="76123"/>
            </a:xfrm>
            <a:custGeom>
              <a:avLst/>
              <a:gdLst>
                <a:gd name="connsiteX0" fmla="*/ 904494 w 937640"/>
                <a:gd name="connsiteY0" fmla="*/ 0 h 76123"/>
                <a:gd name="connsiteX1" fmla="*/ 468883 w 937640"/>
                <a:gd name="connsiteY1" fmla="*/ 0 h 76123"/>
                <a:gd name="connsiteX2" fmla="*/ 33185 w 937640"/>
                <a:gd name="connsiteY2" fmla="*/ 0 h 76123"/>
                <a:gd name="connsiteX3" fmla="*/ 0 w 937640"/>
                <a:gd name="connsiteY3" fmla="*/ 76123 h 76123"/>
                <a:gd name="connsiteX4" fmla="*/ 937640 w 937640"/>
                <a:gd name="connsiteY4" fmla="*/ 76123 h 76123"/>
                <a:gd name="connsiteX5" fmla="*/ 904494 w 937640"/>
                <a:gd name="connsiteY5" fmla="*/ 0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640" h="76123">
                  <a:moveTo>
                    <a:pt x="904494" y="0"/>
                  </a:moveTo>
                  <a:lnTo>
                    <a:pt x="468883" y="0"/>
                  </a:lnTo>
                  <a:lnTo>
                    <a:pt x="33185" y="0"/>
                  </a:lnTo>
                  <a:lnTo>
                    <a:pt x="0" y="76123"/>
                  </a:lnTo>
                  <a:lnTo>
                    <a:pt x="937640" y="76123"/>
                  </a:lnTo>
                  <a:lnTo>
                    <a:pt x="904494" y="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3" name="Freeform 95">
              <a:extLst>
                <a:ext uri="{FF2B5EF4-FFF2-40B4-BE49-F238E27FC236}">
                  <a16:creationId xmlns:a16="http://schemas.microsoft.com/office/drawing/2014/main" id="{62AFD487-CFDD-FB0B-5D5C-CB6210CF2603}"/>
                </a:ext>
              </a:extLst>
            </p:cNvPr>
            <p:cNvSpPr/>
            <p:nvPr/>
          </p:nvSpPr>
          <p:spPr>
            <a:xfrm>
              <a:off x="12547904" y="7001750"/>
              <a:ext cx="998042" cy="69202"/>
            </a:xfrm>
            <a:custGeom>
              <a:avLst/>
              <a:gdLst>
                <a:gd name="connsiteX0" fmla="*/ 967816 w 998042"/>
                <a:gd name="connsiteY0" fmla="*/ 0 h 69202"/>
                <a:gd name="connsiteX1" fmla="*/ 30176 w 998042"/>
                <a:gd name="connsiteY1" fmla="*/ 0 h 69202"/>
                <a:gd name="connsiteX2" fmla="*/ 0 w 998042"/>
                <a:gd name="connsiteY2" fmla="*/ 69203 h 69202"/>
                <a:gd name="connsiteX3" fmla="*/ 998042 w 998042"/>
                <a:gd name="connsiteY3" fmla="*/ 69203 h 69202"/>
                <a:gd name="connsiteX4" fmla="*/ 967816 w 998042"/>
                <a:gd name="connsiteY4" fmla="*/ 0 h 6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42" h="69202">
                  <a:moveTo>
                    <a:pt x="967816" y="0"/>
                  </a:moveTo>
                  <a:lnTo>
                    <a:pt x="30176" y="0"/>
                  </a:lnTo>
                  <a:lnTo>
                    <a:pt x="0" y="69203"/>
                  </a:lnTo>
                  <a:lnTo>
                    <a:pt x="998042" y="69203"/>
                  </a:lnTo>
                  <a:lnTo>
                    <a:pt x="967816" y="0"/>
                  </a:lnTo>
                  <a:close/>
                </a:path>
              </a:pathLst>
            </a:custGeom>
            <a:solidFill>
              <a:srgbClr val="FAA2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4" name="Freeform 96">
              <a:extLst>
                <a:ext uri="{FF2B5EF4-FFF2-40B4-BE49-F238E27FC236}">
                  <a16:creationId xmlns:a16="http://schemas.microsoft.com/office/drawing/2014/main" id="{B77CDA2A-0C1F-4203-194D-355E30900A8F}"/>
                </a:ext>
              </a:extLst>
            </p:cNvPr>
            <p:cNvSpPr/>
            <p:nvPr/>
          </p:nvSpPr>
          <p:spPr>
            <a:xfrm>
              <a:off x="12576822" y="5958001"/>
              <a:ext cx="908724" cy="227158"/>
            </a:xfrm>
            <a:custGeom>
              <a:avLst/>
              <a:gdLst>
                <a:gd name="connsiteX0" fmla="*/ 0 w 908724"/>
                <a:gd name="connsiteY0" fmla="*/ 0 h 227158"/>
                <a:gd name="connsiteX1" fmla="*/ 908725 w 908724"/>
                <a:gd name="connsiteY1" fmla="*/ 0 h 227158"/>
                <a:gd name="connsiteX2" fmla="*/ 908725 w 908724"/>
                <a:gd name="connsiteY2" fmla="*/ 227159 h 227158"/>
                <a:gd name="connsiteX3" fmla="*/ 0 w 908724"/>
                <a:gd name="connsiteY3" fmla="*/ 227159 h 2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724" h="227158">
                  <a:moveTo>
                    <a:pt x="0" y="0"/>
                  </a:moveTo>
                  <a:lnTo>
                    <a:pt x="908725" y="0"/>
                  </a:lnTo>
                  <a:lnTo>
                    <a:pt x="908725" y="227159"/>
                  </a:lnTo>
                  <a:lnTo>
                    <a:pt x="0" y="227159"/>
                  </a:lnTo>
                  <a:close/>
                </a:path>
              </a:pathLst>
            </a:custGeom>
            <a:solidFill>
              <a:srgbClr val="FAA2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E0EB59E8-B4AE-5942-5F39-4A49E8FF435D}"/>
                </a:ext>
              </a:extLst>
            </p:cNvPr>
            <p:cNvSpPr/>
            <p:nvPr/>
          </p:nvSpPr>
          <p:spPr>
            <a:xfrm>
              <a:off x="11302593" y="9918532"/>
              <a:ext cx="634311" cy="617239"/>
            </a:xfrm>
            <a:custGeom>
              <a:avLst/>
              <a:gdLst>
                <a:gd name="connsiteX0" fmla="*/ 416077 w 634311"/>
                <a:gd name="connsiteY0" fmla="*/ 98884 h 617239"/>
                <a:gd name="connsiteX1" fmla="*/ 302463 w 634311"/>
                <a:gd name="connsiteY1" fmla="*/ 249087 h 617239"/>
                <a:gd name="connsiteX2" fmla="*/ 1447 w 634311"/>
                <a:gd name="connsiteY2" fmla="*/ 529338 h 617239"/>
                <a:gd name="connsiteX3" fmla="*/ 283439 w 634311"/>
                <a:gd name="connsiteY3" fmla="*/ 588165 h 617239"/>
                <a:gd name="connsiteX4" fmla="*/ 461633 w 634311"/>
                <a:gd name="connsiteY4" fmla="*/ 453227 h 617239"/>
                <a:gd name="connsiteX5" fmla="*/ 631165 w 634311"/>
                <a:gd name="connsiteY5" fmla="*/ 285409 h 617239"/>
                <a:gd name="connsiteX6" fmla="*/ 619418 w 634311"/>
                <a:gd name="connsiteY6" fmla="*/ 122912 h 617239"/>
                <a:gd name="connsiteX7" fmla="*/ 511798 w 634311"/>
                <a:gd name="connsiteY7" fmla="*/ 98884 h 617239"/>
                <a:gd name="connsiteX8" fmla="*/ 494500 w 634311"/>
                <a:gd name="connsiteY8" fmla="*/ 10353 h 617239"/>
                <a:gd name="connsiteX9" fmla="*/ 433730 w 634311"/>
                <a:gd name="connsiteY9" fmla="*/ 549 h 617239"/>
                <a:gd name="connsiteX10" fmla="*/ 416077 w 634311"/>
                <a:gd name="connsiteY10" fmla="*/ 98884 h 6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4311" h="617239">
                  <a:moveTo>
                    <a:pt x="416077" y="98884"/>
                  </a:moveTo>
                  <a:cubicBezTo>
                    <a:pt x="416077" y="98884"/>
                    <a:pt x="340525" y="226595"/>
                    <a:pt x="302463" y="249087"/>
                  </a:cubicBezTo>
                  <a:cubicBezTo>
                    <a:pt x="264414" y="271579"/>
                    <a:pt x="-22771" y="461875"/>
                    <a:pt x="1447" y="529338"/>
                  </a:cubicBezTo>
                  <a:cubicBezTo>
                    <a:pt x="25667" y="596813"/>
                    <a:pt x="169266" y="653899"/>
                    <a:pt x="283439" y="588165"/>
                  </a:cubicBezTo>
                  <a:cubicBezTo>
                    <a:pt x="397624" y="522417"/>
                    <a:pt x="361290" y="461875"/>
                    <a:pt x="461633" y="453227"/>
                  </a:cubicBezTo>
                  <a:cubicBezTo>
                    <a:pt x="561962" y="444578"/>
                    <a:pt x="652501" y="418619"/>
                    <a:pt x="631165" y="285409"/>
                  </a:cubicBezTo>
                  <a:cubicBezTo>
                    <a:pt x="609829" y="152211"/>
                    <a:pt x="619418" y="122912"/>
                    <a:pt x="619418" y="122912"/>
                  </a:cubicBezTo>
                  <a:lnTo>
                    <a:pt x="511798" y="98884"/>
                  </a:lnTo>
                  <a:cubicBezTo>
                    <a:pt x="511798" y="98884"/>
                    <a:pt x="544665" y="24183"/>
                    <a:pt x="494500" y="10353"/>
                  </a:cubicBezTo>
                  <a:cubicBezTo>
                    <a:pt x="444322" y="-3491"/>
                    <a:pt x="433730" y="549"/>
                    <a:pt x="433730" y="549"/>
                  </a:cubicBezTo>
                  <a:lnTo>
                    <a:pt x="416077" y="98884"/>
                  </a:lnTo>
                  <a:close/>
                </a:path>
              </a:pathLst>
            </a:custGeom>
            <a:solidFill>
              <a:srgbClr val="FAA2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6" name="Freeform 98">
              <a:extLst>
                <a:ext uri="{FF2B5EF4-FFF2-40B4-BE49-F238E27FC236}">
                  <a16:creationId xmlns:a16="http://schemas.microsoft.com/office/drawing/2014/main" id="{0AEBF7E3-1510-8BB0-7127-2B7B0F5A4DD4}"/>
                </a:ext>
              </a:extLst>
            </p:cNvPr>
            <p:cNvSpPr/>
            <p:nvPr/>
          </p:nvSpPr>
          <p:spPr>
            <a:xfrm>
              <a:off x="11362855" y="10240936"/>
              <a:ext cx="573773" cy="294775"/>
            </a:xfrm>
            <a:custGeom>
              <a:avLst/>
              <a:gdLst>
                <a:gd name="connsiteX0" fmla="*/ 295834 w 573773"/>
                <a:gd name="connsiteY0" fmla="*/ 146393 h 294775"/>
                <a:gd name="connsiteX1" fmla="*/ 0 w 573773"/>
                <a:gd name="connsiteY1" fmla="*/ 266726 h 294775"/>
                <a:gd name="connsiteX2" fmla="*/ 223177 w 573773"/>
                <a:gd name="connsiteY2" fmla="*/ 265761 h 294775"/>
                <a:gd name="connsiteX3" fmla="*/ 401371 w 573773"/>
                <a:gd name="connsiteY3" fmla="*/ 130823 h 294775"/>
                <a:gd name="connsiteX4" fmla="*/ 573774 w 573773"/>
                <a:gd name="connsiteY4" fmla="*/ 0 h 294775"/>
                <a:gd name="connsiteX5" fmla="*/ 295834 w 573773"/>
                <a:gd name="connsiteY5" fmla="*/ 146393 h 29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773" h="294775">
                  <a:moveTo>
                    <a:pt x="295834" y="146393"/>
                  </a:moveTo>
                  <a:cubicBezTo>
                    <a:pt x="215938" y="270294"/>
                    <a:pt x="59817" y="271349"/>
                    <a:pt x="0" y="266726"/>
                  </a:cubicBezTo>
                  <a:cubicBezTo>
                    <a:pt x="58179" y="298704"/>
                    <a:pt x="147117" y="309550"/>
                    <a:pt x="223177" y="265761"/>
                  </a:cubicBezTo>
                  <a:cubicBezTo>
                    <a:pt x="337362" y="200013"/>
                    <a:pt x="301028" y="139471"/>
                    <a:pt x="401371" y="130823"/>
                  </a:cubicBezTo>
                  <a:cubicBezTo>
                    <a:pt x="491541" y="123051"/>
                    <a:pt x="573519" y="101029"/>
                    <a:pt x="573774" y="0"/>
                  </a:cubicBezTo>
                  <a:cubicBezTo>
                    <a:pt x="456971" y="164262"/>
                    <a:pt x="371869" y="28487"/>
                    <a:pt x="295834" y="146393"/>
                  </a:cubicBezTo>
                  <a:close/>
                </a:path>
              </a:pathLst>
            </a:custGeom>
            <a:solidFill>
              <a:srgbClr val="E973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7" name="Freeform 99">
              <a:extLst>
                <a:ext uri="{FF2B5EF4-FFF2-40B4-BE49-F238E27FC236}">
                  <a16:creationId xmlns:a16="http://schemas.microsoft.com/office/drawing/2014/main" id="{A22FAA88-690B-CC0C-A4EF-5CDA589EDA40}"/>
                </a:ext>
              </a:extLst>
            </p:cNvPr>
            <p:cNvSpPr/>
            <p:nvPr/>
          </p:nvSpPr>
          <p:spPr>
            <a:xfrm>
              <a:off x="14151384" y="9918532"/>
              <a:ext cx="634264" cy="617239"/>
            </a:xfrm>
            <a:custGeom>
              <a:avLst/>
              <a:gdLst>
                <a:gd name="connsiteX0" fmla="*/ 218284 w 634264"/>
                <a:gd name="connsiteY0" fmla="*/ 98884 h 617239"/>
                <a:gd name="connsiteX1" fmla="*/ 331823 w 634264"/>
                <a:gd name="connsiteY1" fmla="*/ 249087 h 617239"/>
                <a:gd name="connsiteX2" fmla="*/ 632812 w 634264"/>
                <a:gd name="connsiteY2" fmla="*/ 529338 h 617239"/>
                <a:gd name="connsiteX3" fmla="*/ 350873 w 634264"/>
                <a:gd name="connsiteY3" fmla="*/ 588165 h 617239"/>
                <a:gd name="connsiteX4" fmla="*/ 172691 w 634264"/>
                <a:gd name="connsiteY4" fmla="*/ 453227 h 617239"/>
                <a:gd name="connsiteX5" fmla="*/ 3146 w 634264"/>
                <a:gd name="connsiteY5" fmla="*/ 285409 h 617239"/>
                <a:gd name="connsiteX6" fmla="*/ 14957 w 634264"/>
                <a:gd name="connsiteY6" fmla="*/ 122912 h 617239"/>
                <a:gd name="connsiteX7" fmla="*/ 122527 w 634264"/>
                <a:gd name="connsiteY7" fmla="*/ 98884 h 617239"/>
                <a:gd name="connsiteX8" fmla="*/ 139799 w 634264"/>
                <a:gd name="connsiteY8" fmla="*/ 10353 h 617239"/>
                <a:gd name="connsiteX9" fmla="*/ 200631 w 634264"/>
                <a:gd name="connsiteY9" fmla="*/ 549 h 617239"/>
                <a:gd name="connsiteX10" fmla="*/ 218284 w 634264"/>
                <a:gd name="connsiteY10" fmla="*/ 98884 h 6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4264" h="617239">
                  <a:moveTo>
                    <a:pt x="218284" y="98884"/>
                  </a:moveTo>
                  <a:cubicBezTo>
                    <a:pt x="218284" y="98884"/>
                    <a:pt x="293850" y="226595"/>
                    <a:pt x="331823" y="249087"/>
                  </a:cubicBezTo>
                  <a:cubicBezTo>
                    <a:pt x="369923" y="271579"/>
                    <a:pt x="657069" y="461875"/>
                    <a:pt x="632812" y="529338"/>
                  </a:cubicBezTo>
                  <a:cubicBezTo>
                    <a:pt x="608682" y="596813"/>
                    <a:pt x="465045" y="653899"/>
                    <a:pt x="350873" y="588165"/>
                  </a:cubicBezTo>
                  <a:cubicBezTo>
                    <a:pt x="236700" y="522417"/>
                    <a:pt x="273021" y="461875"/>
                    <a:pt x="172691" y="453227"/>
                  </a:cubicBezTo>
                  <a:cubicBezTo>
                    <a:pt x="72361" y="444578"/>
                    <a:pt x="-18190" y="418619"/>
                    <a:pt x="3146" y="285409"/>
                  </a:cubicBezTo>
                  <a:cubicBezTo>
                    <a:pt x="24482" y="152211"/>
                    <a:pt x="14957" y="122912"/>
                    <a:pt x="14957" y="122912"/>
                  </a:cubicBezTo>
                  <a:lnTo>
                    <a:pt x="122527" y="98884"/>
                  </a:lnTo>
                  <a:cubicBezTo>
                    <a:pt x="122527" y="98884"/>
                    <a:pt x="89633" y="24183"/>
                    <a:pt x="139799" y="10353"/>
                  </a:cubicBezTo>
                  <a:cubicBezTo>
                    <a:pt x="189963" y="-3491"/>
                    <a:pt x="200631" y="549"/>
                    <a:pt x="200631" y="549"/>
                  </a:cubicBezTo>
                  <a:lnTo>
                    <a:pt x="218284" y="98884"/>
                  </a:lnTo>
                  <a:close/>
                </a:path>
              </a:pathLst>
            </a:custGeom>
            <a:solidFill>
              <a:srgbClr val="FAA2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8" name="Freeform 100">
              <a:extLst>
                <a:ext uri="{FF2B5EF4-FFF2-40B4-BE49-F238E27FC236}">
                  <a16:creationId xmlns:a16="http://schemas.microsoft.com/office/drawing/2014/main" id="{55509CE2-E476-827C-DA14-CABB176A0B2B}"/>
                </a:ext>
              </a:extLst>
            </p:cNvPr>
            <p:cNvSpPr/>
            <p:nvPr/>
          </p:nvSpPr>
          <p:spPr>
            <a:xfrm>
              <a:off x="14151737" y="10240936"/>
              <a:ext cx="573658" cy="294775"/>
            </a:xfrm>
            <a:custGeom>
              <a:avLst/>
              <a:gdLst>
                <a:gd name="connsiteX0" fmla="*/ 277875 w 573658"/>
                <a:gd name="connsiteY0" fmla="*/ 146393 h 294775"/>
                <a:gd name="connsiteX1" fmla="*/ 573658 w 573658"/>
                <a:gd name="connsiteY1" fmla="*/ 266726 h 294775"/>
                <a:gd name="connsiteX2" fmla="*/ 350520 w 573658"/>
                <a:gd name="connsiteY2" fmla="*/ 265761 h 294775"/>
                <a:gd name="connsiteX3" fmla="*/ 172338 w 573658"/>
                <a:gd name="connsiteY3" fmla="*/ 130823 h 294775"/>
                <a:gd name="connsiteX4" fmla="*/ 0 w 573658"/>
                <a:gd name="connsiteY4" fmla="*/ 0 h 294775"/>
                <a:gd name="connsiteX5" fmla="*/ 277875 w 573658"/>
                <a:gd name="connsiteY5" fmla="*/ 146393 h 29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658" h="294775">
                  <a:moveTo>
                    <a:pt x="277875" y="146393"/>
                  </a:moveTo>
                  <a:cubicBezTo>
                    <a:pt x="357758" y="270294"/>
                    <a:pt x="513842" y="271349"/>
                    <a:pt x="573658" y="266726"/>
                  </a:cubicBezTo>
                  <a:cubicBezTo>
                    <a:pt x="515493" y="298704"/>
                    <a:pt x="426593" y="309550"/>
                    <a:pt x="350520" y="265761"/>
                  </a:cubicBezTo>
                  <a:cubicBezTo>
                    <a:pt x="236347" y="200013"/>
                    <a:pt x="272669" y="139471"/>
                    <a:pt x="172338" y="130823"/>
                  </a:cubicBezTo>
                  <a:cubicBezTo>
                    <a:pt x="82169" y="123051"/>
                    <a:pt x="126" y="101029"/>
                    <a:pt x="0" y="0"/>
                  </a:cubicBezTo>
                  <a:cubicBezTo>
                    <a:pt x="116712" y="164262"/>
                    <a:pt x="201802" y="28487"/>
                    <a:pt x="277875" y="146393"/>
                  </a:cubicBezTo>
                  <a:close/>
                </a:path>
              </a:pathLst>
            </a:custGeom>
            <a:solidFill>
              <a:srgbClr val="E973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9" name="Freeform 101">
              <a:extLst>
                <a:ext uri="{FF2B5EF4-FFF2-40B4-BE49-F238E27FC236}">
                  <a16:creationId xmlns:a16="http://schemas.microsoft.com/office/drawing/2014/main" id="{4222187A-34FF-9156-7632-2C25CFE4602D}"/>
                </a:ext>
              </a:extLst>
            </p:cNvPr>
            <p:cNvSpPr/>
            <p:nvPr/>
          </p:nvSpPr>
          <p:spPr>
            <a:xfrm>
              <a:off x="14287372" y="7571143"/>
              <a:ext cx="79705" cy="218195"/>
            </a:xfrm>
            <a:custGeom>
              <a:avLst/>
              <a:gdLst>
                <a:gd name="connsiteX0" fmla="*/ 13590 w 79705"/>
                <a:gd name="connsiteY0" fmla="*/ 0 h 218195"/>
                <a:gd name="connsiteX1" fmla="*/ 72389 w 79705"/>
                <a:gd name="connsiteY1" fmla="*/ 87579 h 218195"/>
                <a:gd name="connsiteX2" fmla="*/ 61468 w 79705"/>
                <a:gd name="connsiteY2" fmla="*/ 151638 h 218195"/>
                <a:gd name="connsiteX3" fmla="*/ 78360 w 79705"/>
                <a:gd name="connsiteY3" fmla="*/ 194107 h 218195"/>
                <a:gd name="connsiteX4" fmla="*/ 54990 w 79705"/>
                <a:gd name="connsiteY4" fmla="*/ 216611 h 218195"/>
                <a:gd name="connsiteX5" fmla="*/ 32386 w 79705"/>
                <a:gd name="connsiteY5" fmla="*/ 197459 h 218195"/>
                <a:gd name="connsiteX6" fmla="*/ 0 w 79705"/>
                <a:gd name="connsiteY6" fmla="*/ 108014 h 218195"/>
                <a:gd name="connsiteX7" fmla="*/ 13590 w 79705"/>
                <a:gd name="connsiteY7" fmla="*/ 0 h 21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05" h="218195">
                  <a:moveTo>
                    <a:pt x="13590" y="0"/>
                  </a:moveTo>
                  <a:cubicBezTo>
                    <a:pt x="13590" y="0"/>
                    <a:pt x="77215" y="58941"/>
                    <a:pt x="72389" y="87579"/>
                  </a:cubicBezTo>
                  <a:cubicBezTo>
                    <a:pt x="67438" y="116230"/>
                    <a:pt x="61468" y="151638"/>
                    <a:pt x="61468" y="151638"/>
                  </a:cubicBezTo>
                  <a:lnTo>
                    <a:pt x="78360" y="194107"/>
                  </a:lnTo>
                  <a:cubicBezTo>
                    <a:pt x="84328" y="208724"/>
                    <a:pt x="69342" y="223050"/>
                    <a:pt x="54990" y="216611"/>
                  </a:cubicBezTo>
                  <a:cubicBezTo>
                    <a:pt x="48006" y="213499"/>
                    <a:pt x="40387" y="207658"/>
                    <a:pt x="32386" y="197459"/>
                  </a:cubicBezTo>
                  <a:lnTo>
                    <a:pt x="0" y="108014"/>
                  </a:lnTo>
                  <a:lnTo>
                    <a:pt x="13590" y="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0" name="Freeform 102">
              <a:extLst>
                <a:ext uri="{FF2B5EF4-FFF2-40B4-BE49-F238E27FC236}">
                  <a16:creationId xmlns:a16="http://schemas.microsoft.com/office/drawing/2014/main" id="{C8AB51CF-14ED-D5BF-00A1-978F598F1BD3}"/>
                </a:ext>
              </a:extLst>
            </p:cNvPr>
            <p:cNvSpPr/>
            <p:nvPr/>
          </p:nvSpPr>
          <p:spPr>
            <a:xfrm>
              <a:off x="14065075" y="7475766"/>
              <a:ext cx="293925" cy="270129"/>
            </a:xfrm>
            <a:custGeom>
              <a:avLst/>
              <a:gdLst>
                <a:gd name="connsiteX0" fmla="*/ 16812 w 293925"/>
                <a:gd name="connsiteY0" fmla="*/ 31140 h 270129"/>
                <a:gd name="connsiteX1" fmla="*/ 28495 w 293925"/>
                <a:gd name="connsiteY1" fmla="*/ 270129 h 270129"/>
                <a:gd name="connsiteX2" fmla="*/ 293925 w 293925"/>
                <a:gd name="connsiteY2" fmla="*/ 172365 h 270129"/>
                <a:gd name="connsiteX3" fmla="*/ 179498 w 293925"/>
                <a:gd name="connsiteY3" fmla="*/ 0 h 270129"/>
                <a:gd name="connsiteX4" fmla="*/ 16812 w 293925"/>
                <a:gd name="connsiteY4" fmla="*/ 31140 h 27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25" h="270129">
                  <a:moveTo>
                    <a:pt x="16812" y="31140"/>
                  </a:moveTo>
                  <a:cubicBezTo>
                    <a:pt x="16812" y="31140"/>
                    <a:pt x="-27892" y="155042"/>
                    <a:pt x="28495" y="270129"/>
                  </a:cubicBezTo>
                  <a:lnTo>
                    <a:pt x="293925" y="172365"/>
                  </a:lnTo>
                  <a:lnTo>
                    <a:pt x="179498" y="0"/>
                  </a:lnTo>
                  <a:lnTo>
                    <a:pt x="16812" y="3114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1" name="Freeform 103">
              <a:extLst>
                <a:ext uri="{FF2B5EF4-FFF2-40B4-BE49-F238E27FC236}">
                  <a16:creationId xmlns:a16="http://schemas.microsoft.com/office/drawing/2014/main" id="{1055CEE5-8048-E255-197E-440FC4486CFB}"/>
                </a:ext>
              </a:extLst>
            </p:cNvPr>
            <p:cNvSpPr/>
            <p:nvPr/>
          </p:nvSpPr>
          <p:spPr>
            <a:xfrm>
              <a:off x="11539808" y="5608540"/>
              <a:ext cx="271127" cy="298711"/>
            </a:xfrm>
            <a:custGeom>
              <a:avLst/>
              <a:gdLst>
                <a:gd name="connsiteX0" fmla="*/ 116581 w 271127"/>
                <a:gd name="connsiteY0" fmla="*/ 298712 h 298711"/>
                <a:gd name="connsiteX1" fmla="*/ 3348 w 271127"/>
                <a:gd name="connsiteY1" fmla="*/ 171229 h 298711"/>
                <a:gd name="connsiteX2" fmla="*/ 6003 w 271127"/>
                <a:gd name="connsiteY2" fmla="*/ 61450 h 298711"/>
                <a:gd name="connsiteX3" fmla="*/ 67432 w 271127"/>
                <a:gd name="connsiteY3" fmla="*/ 4631 h 298711"/>
                <a:gd name="connsiteX4" fmla="*/ 93505 w 271127"/>
                <a:gd name="connsiteY4" fmla="*/ 14384 h 298711"/>
                <a:gd name="connsiteX5" fmla="*/ 160409 w 271127"/>
                <a:gd name="connsiteY5" fmla="*/ 13254 h 298711"/>
                <a:gd name="connsiteX6" fmla="*/ 180653 w 271127"/>
                <a:gd name="connsiteY6" fmla="*/ 8949 h 298711"/>
                <a:gd name="connsiteX7" fmla="*/ 253576 w 271127"/>
                <a:gd name="connsiteY7" fmla="*/ 29269 h 298711"/>
                <a:gd name="connsiteX8" fmla="*/ 268816 w 271127"/>
                <a:gd name="connsiteY8" fmla="*/ 43721 h 298711"/>
                <a:gd name="connsiteX9" fmla="*/ 271128 w 271127"/>
                <a:gd name="connsiteY9" fmla="*/ 255837 h 298711"/>
                <a:gd name="connsiteX10" fmla="*/ 116581 w 271127"/>
                <a:gd name="connsiteY10" fmla="*/ 298712 h 29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127" h="298711">
                  <a:moveTo>
                    <a:pt x="116581" y="298712"/>
                  </a:moveTo>
                  <a:cubicBezTo>
                    <a:pt x="116581" y="298712"/>
                    <a:pt x="12581" y="240051"/>
                    <a:pt x="3348" y="171229"/>
                  </a:cubicBezTo>
                  <a:cubicBezTo>
                    <a:pt x="-2989" y="123922"/>
                    <a:pt x="681" y="86838"/>
                    <a:pt x="6003" y="61450"/>
                  </a:cubicBezTo>
                  <a:cubicBezTo>
                    <a:pt x="12340" y="31250"/>
                    <a:pt x="36635" y="6599"/>
                    <a:pt x="67432" y="4631"/>
                  </a:cubicBezTo>
                  <a:cubicBezTo>
                    <a:pt x="77770" y="3970"/>
                    <a:pt x="87384" y="6269"/>
                    <a:pt x="93505" y="14384"/>
                  </a:cubicBezTo>
                  <a:cubicBezTo>
                    <a:pt x="93505" y="14384"/>
                    <a:pt x="126957" y="-17213"/>
                    <a:pt x="160409" y="13254"/>
                  </a:cubicBezTo>
                  <a:lnTo>
                    <a:pt x="180653" y="8949"/>
                  </a:lnTo>
                  <a:cubicBezTo>
                    <a:pt x="206904" y="3361"/>
                    <a:pt x="234272" y="10993"/>
                    <a:pt x="253576" y="29269"/>
                  </a:cubicBezTo>
                  <a:lnTo>
                    <a:pt x="268816" y="43721"/>
                  </a:lnTo>
                  <a:lnTo>
                    <a:pt x="271128" y="255837"/>
                  </a:lnTo>
                  <a:lnTo>
                    <a:pt x="116581" y="298712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2" name="Freeform 104">
              <a:extLst>
                <a:ext uri="{FF2B5EF4-FFF2-40B4-BE49-F238E27FC236}">
                  <a16:creationId xmlns:a16="http://schemas.microsoft.com/office/drawing/2014/main" id="{B36F61C9-0165-1341-CC1D-22B0DDAEAEF6}"/>
                </a:ext>
              </a:extLst>
            </p:cNvPr>
            <p:cNvSpPr/>
            <p:nvPr/>
          </p:nvSpPr>
          <p:spPr>
            <a:xfrm rot="-1075353">
              <a:off x="13913098" y="7509305"/>
              <a:ext cx="119287" cy="534564"/>
            </a:xfrm>
            <a:custGeom>
              <a:avLst/>
              <a:gdLst>
                <a:gd name="connsiteX0" fmla="*/ 83235 w 119287"/>
                <a:gd name="connsiteY0" fmla="*/ 0 h 534564"/>
                <a:gd name="connsiteX1" fmla="*/ 119287 w 119287"/>
                <a:gd name="connsiteY1" fmla="*/ 36052 h 534564"/>
                <a:gd name="connsiteX2" fmla="*/ 119287 w 119287"/>
                <a:gd name="connsiteY2" fmla="*/ 498513 h 534564"/>
                <a:gd name="connsiteX3" fmla="*/ 83235 w 119287"/>
                <a:gd name="connsiteY3" fmla="*/ 534565 h 534564"/>
                <a:gd name="connsiteX4" fmla="*/ 36052 w 119287"/>
                <a:gd name="connsiteY4" fmla="*/ 534565 h 534564"/>
                <a:gd name="connsiteX5" fmla="*/ 0 w 119287"/>
                <a:gd name="connsiteY5" fmla="*/ 498513 h 534564"/>
                <a:gd name="connsiteX6" fmla="*/ 0 w 119287"/>
                <a:gd name="connsiteY6" fmla="*/ 36052 h 534564"/>
                <a:gd name="connsiteX7" fmla="*/ 36052 w 119287"/>
                <a:gd name="connsiteY7" fmla="*/ 0 h 53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287" h="534564">
                  <a:moveTo>
                    <a:pt x="83235" y="0"/>
                  </a:moveTo>
                  <a:cubicBezTo>
                    <a:pt x="103146" y="0"/>
                    <a:pt x="119287" y="16141"/>
                    <a:pt x="119287" y="36052"/>
                  </a:cubicBezTo>
                  <a:lnTo>
                    <a:pt x="119287" y="498513"/>
                  </a:lnTo>
                  <a:cubicBezTo>
                    <a:pt x="119287" y="518424"/>
                    <a:pt x="103146" y="534565"/>
                    <a:pt x="83235" y="534565"/>
                  </a:cubicBezTo>
                  <a:lnTo>
                    <a:pt x="36052" y="534565"/>
                  </a:lnTo>
                  <a:cubicBezTo>
                    <a:pt x="16142" y="534565"/>
                    <a:pt x="0" y="518424"/>
                    <a:pt x="0" y="498513"/>
                  </a:cubicBezTo>
                  <a:lnTo>
                    <a:pt x="0" y="36052"/>
                  </a:lnTo>
                  <a:cubicBezTo>
                    <a:pt x="0" y="16141"/>
                    <a:pt x="16142" y="0"/>
                    <a:pt x="36052" y="0"/>
                  </a:cubicBez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3" name="Freeform 105">
              <a:extLst>
                <a:ext uri="{FF2B5EF4-FFF2-40B4-BE49-F238E27FC236}">
                  <a16:creationId xmlns:a16="http://schemas.microsoft.com/office/drawing/2014/main" id="{188153EF-1D75-AA16-F1F5-04455C36A4C9}"/>
                </a:ext>
              </a:extLst>
            </p:cNvPr>
            <p:cNvSpPr/>
            <p:nvPr/>
          </p:nvSpPr>
          <p:spPr>
            <a:xfrm rot="-1075353">
              <a:off x="14426692" y="7375603"/>
              <a:ext cx="119287" cy="534564"/>
            </a:xfrm>
            <a:custGeom>
              <a:avLst/>
              <a:gdLst>
                <a:gd name="connsiteX0" fmla="*/ 83235 w 119287"/>
                <a:gd name="connsiteY0" fmla="*/ 0 h 534564"/>
                <a:gd name="connsiteX1" fmla="*/ 119287 w 119287"/>
                <a:gd name="connsiteY1" fmla="*/ 36052 h 534564"/>
                <a:gd name="connsiteX2" fmla="*/ 119287 w 119287"/>
                <a:gd name="connsiteY2" fmla="*/ 498513 h 534564"/>
                <a:gd name="connsiteX3" fmla="*/ 83235 w 119287"/>
                <a:gd name="connsiteY3" fmla="*/ 534565 h 534564"/>
                <a:gd name="connsiteX4" fmla="*/ 36052 w 119287"/>
                <a:gd name="connsiteY4" fmla="*/ 534565 h 534564"/>
                <a:gd name="connsiteX5" fmla="*/ 0 w 119287"/>
                <a:gd name="connsiteY5" fmla="*/ 498513 h 534564"/>
                <a:gd name="connsiteX6" fmla="*/ 0 w 119287"/>
                <a:gd name="connsiteY6" fmla="*/ 36052 h 534564"/>
                <a:gd name="connsiteX7" fmla="*/ 36052 w 119287"/>
                <a:gd name="connsiteY7" fmla="*/ 0 h 53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287" h="534564">
                  <a:moveTo>
                    <a:pt x="83235" y="0"/>
                  </a:moveTo>
                  <a:cubicBezTo>
                    <a:pt x="103145" y="0"/>
                    <a:pt x="119287" y="16141"/>
                    <a:pt x="119287" y="36052"/>
                  </a:cubicBezTo>
                  <a:lnTo>
                    <a:pt x="119287" y="498513"/>
                  </a:lnTo>
                  <a:cubicBezTo>
                    <a:pt x="119287" y="518424"/>
                    <a:pt x="103145" y="534565"/>
                    <a:pt x="83235" y="534565"/>
                  </a:cubicBezTo>
                  <a:lnTo>
                    <a:pt x="36052" y="534565"/>
                  </a:lnTo>
                  <a:cubicBezTo>
                    <a:pt x="16141" y="534565"/>
                    <a:pt x="0" y="518424"/>
                    <a:pt x="0" y="498513"/>
                  </a:cubicBezTo>
                  <a:lnTo>
                    <a:pt x="0" y="36052"/>
                  </a:lnTo>
                  <a:cubicBezTo>
                    <a:pt x="0" y="16141"/>
                    <a:pt x="16141" y="0"/>
                    <a:pt x="36052" y="0"/>
                  </a:cubicBez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4" name="Freeform 106">
              <a:extLst>
                <a:ext uri="{FF2B5EF4-FFF2-40B4-BE49-F238E27FC236}">
                  <a16:creationId xmlns:a16="http://schemas.microsoft.com/office/drawing/2014/main" id="{A37282FF-6271-CAC9-CC88-FFE82539AA4F}"/>
                </a:ext>
              </a:extLst>
            </p:cNvPr>
            <p:cNvSpPr/>
            <p:nvPr/>
          </p:nvSpPr>
          <p:spPr>
            <a:xfrm rot="-1018125">
              <a:off x="14011657" y="7626300"/>
              <a:ext cx="410622" cy="88900"/>
            </a:xfrm>
            <a:custGeom>
              <a:avLst/>
              <a:gdLst>
                <a:gd name="connsiteX0" fmla="*/ 0 w 410622"/>
                <a:gd name="connsiteY0" fmla="*/ 0 h 88900"/>
                <a:gd name="connsiteX1" fmla="*/ 410623 w 410622"/>
                <a:gd name="connsiteY1" fmla="*/ 0 h 88900"/>
                <a:gd name="connsiteX2" fmla="*/ 410623 w 410622"/>
                <a:gd name="connsiteY2" fmla="*/ 88900 h 88900"/>
                <a:gd name="connsiteX3" fmla="*/ 0 w 410622"/>
                <a:gd name="connsiteY3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22" h="88900">
                  <a:moveTo>
                    <a:pt x="0" y="0"/>
                  </a:moveTo>
                  <a:lnTo>
                    <a:pt x="410623" y="0"/>
                  </a:lnTo>
                  <a:lnTo>
                    <a:pt x="410623" y="8890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3F2773A1-4A5A-DFB3-D36E-28025F71B4C2}"/>
                </a:ext>
              </a:extLst>
            </p:cNvPr>
            <p:cNvSpPr/>
            <p:nvPr/>
          </p:nvSpPr>
          <p:spPr>
            <a:xfrm>
              <a:off x="12904469" y="5293398"/>
              <a:ext cx="253493" cy="159854"/>
            </a:xfrm>
            <a:custGeom>
              <a:avLst/>
              <a:gdLst>
                <a:gd name="connsiteX0" fmla="*/ 253493 w 253493"/>
                <a:gd name="connsiteY0" fmla="*/ 97168 h 159854"/>
                <a:gd name="connsiteX1" fmla="*/ 253493 w 253493"/>
                <a:gd name="connsiteY1" fmla="*/ 0 h 159854"/>
                <a:gd name="connsiteX2" fmla="*/ 0 w 253493"/>
                <a:gd name="connsiteY2" fmla="*/ 0 h 159854"/>
                <a:gd name="connsiteX3" fmla="*/ 0 w 253493"/>
                <a:gd name="connsiteY3" fmla="*/ 114948 h 159854"/>
                <a:gd name="connsiteX4" fmla="*/ 253493 w 253493"/>
                <a:gd name="connsiteY4" fmla="*/ 97168 h 15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93" h="159854">
                  <a:moveTo>
                    <a:pt x="253493" y="97168"/>
                  </a:moveTo>
                  <a:lnTo>
                    <a:pt x="253493" y="0"/>
                  </a:lnTo>
                  <a:lnTo>
                    <a:pt x="0" y="0"/>
                  </a:lnTo>
                  <a:lnTo>
                    <a:pt x="0" y="114948"/>
                  </a:lnTo>
                  <a:cubicBezTo>
                    <a:pt x="30988" y="152540"/>
                    <a:pt x="147701" y="201397"/>
                    <a:pt x="253493" y="97168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6" name="Freeform 108">
              <a:extLst>
                <a:ext uri="{FF2B5EF4-FFF2-40B4-BE49-F238E27FC236}">
                  <a16:creationId xmlns:a16="http://schemas.microsoft.com/office/drawing/2014/main" id="{8F048A7F-48BB-E9F7-A359-F55807A397D5}"/>
                </a:ext>
              </a:extLst>
            </p:cNvPr>
            <p:cNvSpPr/>
            <p:nvPr/>
          </p:nvSpPr>
          <p:spPr>
            <a:xfrm>
              <a:off x="12777978" y="4749076"/>
              <a:ext cx="479170" cy="660120"/>
            </a:xfrm>
            <a:custGeom>
              <a:avLst/>
              <a:gdLst>
                <a:gd name="connsiteX0" fmla="*/ 479171 w 479170"/>
                <a:gd name="connsiteY0" fmla="*/ 305816 h 660120"/>
                <a:gd name="connsiteX1" fmla="*/ 239649 w 479170"/>
                <a:gd name="connsiteY1" fmla="*/ 660121 h 660120"/>
                <a:gd name="connsiteX2" fmla="*/ 0 w 479170"/>
                <a:gd name="connsiteY2" fmla="*/ 305816 h 660120"/>
                <a:gd name="connsiteX3" fmla="*/ 239649 w 479170"/>
                <a:gd name="connsiteY3" fmla="*/ 0 h 660120"/>
                <a:gd name="connsiteX4" fmla="*/ 479171 w 479170"/>
                <a:gd name="connsiteY4" fmla="*/ 305816 h 6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170" h="660120">
                  <a:moveTo>
                    <a:pt x="479171" y="305816"/>
                  </a:moveTo>
                  <a:cubicBezTo>
                    <a:pt x="479171" y="486829"/>
                    <a:pt x="354330" y="660121"/>
                    <a:pt x="239649" y="660121"/>
                  </a:cubicBezTo>
                  <a:cubicBezTo>
                    <a:pt x="124840" y="660121"/>
                    <a:pt x="0" y="486829"/>
                    <a:pt x="0" y="305816"/>
                  </a:cubicBezTo>
                  <a:cubicBezTo>
                    <a:pt x="0" y="124816"/>
                    <a:pt x="103632" y="0"/>
                    <a:pt x="239649" y="0"/>
                  </a:cubicBezTo>
                  <a:cubicBezTo>
                    <a:pt x="375538" y="0"/>
                    <a:pt x="479171" y="124816"/>
                    <a:pt x="479171" y="305816"/>
                  </a:cubicBez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7" name="Freeform 109">
              <a:extLst>
                <a:ext uri="{FF2B5EF4-FFF2-40B4-BE49-F238E27FC236}">
                  <a16:creationId xmlns:a16="http://schemas.microsoft.com/office/drawing/2014/main" id="{3EA07B86-70AF-BD76-C653-61EDB4854D9D}"/>
                </a:ext>
              </a:extLst>
            </p:cNvPr>
            <p:cNvSpPr/>
            <p:nvPr/>
          </p:nvSpPr>
          <p:spPr>
            <a:xfrm>
              <a:off x="12668337" y="4602316"/>
              <a:ext cx="472265" cy="522400"/>
            </a:xfrm>
            <a:custGeom>
              <a:avLst/>
              <a:gdLst>
                <a:gd name="connsiteX0" fmla="*/ 465875 w 472265"/>
                <a:gd name="connsiteY0" fmla="*/ 26732 h 522400"/>
                <a:gd name="connsiteX1" fmla="*/ 471972 w 472265"/>
                <a:gd name="connsiteY1" fmla="*/ 54837 h 522400"/>
                <a:gd name="connsiteX2" fmla="*/ 308650 w 472265"/>
                <a:gd name="connsiteY2" fmla="*/ 385736 h 522400"/>
                <a:gd name="connsiteX3" fmla="*/ 14505 w 472265"/>
                <a:gd name="connsiteY3" fmla="*/ 522400 h 522400"/>
                <a:gd name="connsiteX4" fmla="*/ 331637 w 472265"/>
                <a:gd name="connsiteY4" fmla="*/ 7453 h 522400"/>
                <a:gd name="connsiteX5" fmla="*/ 465875 w 472265"/>
                <a:gd name="connsiteY5" fmla="*/ 26732 h 5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265" h="522400">
                  <a:moveTo>
                    <a:pt x="465875" y="26732"/>
                  </a:moveTo>
                  <a:cubicBezTo>
                    <a:pt x="471464" y="34873"/>
                    <a:pt x="472988" y="45033"/>
                    <a:pt x="471972" y="54837"/>
                  </a:cubicBezTo>
                  <a:cubicBezTo>
                    <a:pt x="467273" y="99198"/>
                    <a:pt x="441238" y="261441"/>
                    <a:pt x="308650" y="385736"/>
                  </a:cubicBezTo>
                  <a:cubicBezTo>
                    <a:pt x="177967" y="508126"/>
                    <a:pt x="14505" y="522400"/>
                    <a:pt x="14505" y="522400"/>
                  </a:cubicBezTo>
                  <a:cubicBezTo>
                    <a:pt x="14505" y="522400"/>
                    <a:pt x="-103135" y="-13311"/>
                    <a:pt x="331637" y="7453"/>
                  </a:cubicBezTo>
                  <a:cubicBezTo>
                    <a:pt x="331637" y="7453"/>
                    <a:pt x="434888" y="-18607"/>
                    <a:pt x="465875" y="26732"/>
                  </a:cubicBezTo>
                  <a:close/>
                </a:path>
              </a:pathLst>
            </a:custGeom>
            <a:solidFill>
              <a:srgbClr val="1634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8" name="Freeform 110">
              <a:extLst>
                <a:ext uri="{FF2B5EF4-FFF2-40B4-BE49-F238E27FC236}">
                  <a16:creationId xmlns:a16="http://schemas.microsoft.com/office/drawing/2014/main" id="{A3A40548-7761-CC0D-2E6F-47144E29503E}"/>
                </a:ext>
              </a:extLst>
            </p:cNvPr>
            <p:cNvSpPr/>
            <p:nvPr/>
          </p:nvSpPr>
          <p:spPr>
            <a:xfrm>
              <a:off x="13042143" y="4639259"/>
              <a:ext cx="283360" cy="601344"/>
            </a:xfrm>
            <a:custGeom>
              <a:avLst/>
              <a:gdLst>
                <a:gd name="connsiteX0" fmla="*/ 4820 w 283360"/>
                <a:gd name="connsiteY0" fmla="*/ 123037 h 601344"/>
                <a:gd name="connsiteX1" fmla="*/ 163190 w 283360"/>
                <a:gd name="connsiteY1" fmla="*/ 322262 h 601344"/>
                <a:gd name="connsiteX2" fmla="*/ 172334 w 283360"/>
                <a:gd name="connsiteY2" fmla="*/ 601344 h 601344"/>
                <a:gd name="connsiteX3" fmla="*/ 197734 w 283360"/>
                <a:gd name="connsiteY3" fmla="*/ 79781 h 601344"/>
                <a:gd name="connsiteX4" fmla="*/ 4820 w 283360"/>
                <a:gd name="connsiteY4" fmla="*/ 123037 h 6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60" h="601344">
                  <a:moveTo>
                    <a:pt x="4820" y="123037"/>
                  </a:moveTo>
                  <a:cubicBezTo>
                    <a:pt x="17268" y="191769"/>
                    <a:pt x="21331" y="254507"/>
                    <a:pt x="163190" y="322262"/>
                  </a:cubicBezTo>
                  <a:cubicBezTo>
                    <a:pt x="163190" y="322262"/>
                    <a:pt x="231135" y="444474"/>
                    <a:pt x="172334" y="601344"/>
                  </a:cubicBezTo>
                  <a:cubicBezTo>
                    <a:pt x="172334" y="601344"/>
                    <a:pt x="404236" y="323570"/>
                    <a:pt x="197734" y="79781"/>
                  </a:cubicBezTo>
                  <a:cubicBezTo>
                    <a:pt x="130423" y="203"/>
                    <a:pt x="-29723" y="-67273"/>
                    <a:pt x="4820" y="123037"/>
                  </a:cubicBezTo>
                  <a:close/>
                </a:path>
              </a:pathLst>
            </a:custGeom>
            <a:solidFill>
              <a:srgbClr val="1634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CFAA8D-6BA9-0137-CA83-CEE5687FD617}"/>
                </a:ext>
              </a:extLst>
            </p:cNvPr>
            <p:cNvSpPr/>
            <p:nvPr/>
          </p:nvSpPr>
          <p:spPr>
            <a:xfrm>
              <a:off x="12518402" y="5546839"/>
              <a:ext cx="1025638" cy="1378788"/>
            </a:xfrm>
            <a:custGeom>
              <a:avLst/>
              <a:gdLst>
                <a:gd name="connsiteX0" fmla="*/ 905497 w 1025638"/>
                <a:gd name="connsiteY0" fmla="*/ 846811 h 1378788"/>
                <a:gd name="connsiteX1" fmla="*/ 905497 w 1025638"/>
                <a:gd name="connsiteY1" fmla="*/ 846811 h 1378788"/>
                <a:gd name="connsiteX2" fmla="*/ 918579 w 1025638"/>
                <a:gd name="connsiteY2" fmla="*/ 1209840 h 1378788"/>
                <a:gd name="connsiteX3" fmla="*/ 966204 w 1025638"/>
                <a:gd name="connsiteY3" fmla="*/ 1378788 h 1378788"/>
                <a:gd name="connsiteX4" fmla="*/ 92863 w 1025638"/>
                <a:gd name="connsiteY4" fmla="*/ 1378788 h 1378788"/>
                <a:gd name="connsiteX5" fmla="*/ 125247 w 1025638"/>
                <a:gd name="connsiteY5" fmla="*/ 1263815 h 1378788"/>
                <a:gd name="connsiteX6" fmla="*/ 110630 w 1025638"/>
                <a:gd name="connsiteY6" fmla="*/ 800633 h 1378788"/>
                <a:gd name="connsiteX7" fmla="*/ 110630 w 1025638"/>
                <a:gd name="connsiteY7" fmla="*/ 800621 h 1378788"/>
                <a:gd name="connsiteX8" fmla="*/ 49314 w 1025638"/>
                <a:gd name="connsiteY8" fmla="*/ 688556 h 1378788"/>
                <a:gd name="connsiteX9" fmla="*/ 0 w 1025638"/>
                <a:gd name="connsiteY9" fmla="*/ 495630 h 1378788"/>
                <a:gd name="connsiteX10" fmla="*/ 0 w 1025638"/>
                <a:gd name="connsiteY10" fmla="*/ 495630 h 1378788"/>
                <a:gd name="connsiteX11" fmla="*/ 46381 w 1025638"/>
                <a:gd name="connsiteY11" fmla="*/ 308178 h 1378788"/>
                <a:gd name="connsiteX12" fmla="*/ 175425 w 1025638"/>
                <a:gd name="connsiteY12" fmla="*/ 63386 h 1378788"/>
                <a:gd name="connsiteX13" fmla="*/ 317995 w 1025638"/>
                <a:gd name="connsiteY13" fmla="*/ 0 h 1378788"/>
                <a:gd name="connsiteX14" fmla="*/ 292850 w 1025638"/>
                <a:gd name="connsiteY14" fmla="*/ 220180 h 1378788"/>
                <a:gd name="connsiteX15" fmla="*/ 395974 w 1025638"/>
                <a:gd name="connsiteY15" fmla="*/ 471665 h 1378788"/>
                <a:gd name="connsiteX16" fmla="*/ 538086 w 1025638"/>
                <a:gd name="connsiteY16" fmla="*/ 586461 h 1378788"/>
                <a:gd name="connsiteX17" fmla="*/ 671183 w 1025638"/>
                <a:gd name="connsiteY17" fmla="*/ 480187 h 1378788"/>
                <a:gd name="connsiteX18" fmla="*/ 772275 w 1025638"/>
                <a:gd name="connsiteY18" fmla="*/ 207467 h 1378788"/>
                <a:gd name="connsiteX19" fmla="*/ 736334 w 1025638"/>
                <a:gd name="connsiteY19" fmla="*/ 17145 h 1378788"/>
                <a:gd name="connsiteX20" fmla="*/ 880986 w 1025638"/>
                <a:gd name="connsiteY20" fmla="*/ 72250 h 1378788"/>
                <a:gd name="connsiteX21" fmla="*/ 990714 w 1025638"/>
                <a:gd name="connsiteY21" fmla="*/ 317970 h 1378788"/>
                <a:gd name="connsiteX22" fmla="*/ 1025639 w 1025638"/>
                <a:gd name="connsiteY22" fmla="*/ 481787 h 1378788"/>
                <a:gd name="connsiteX23" fmla="*/ 1025639 w 1025638"/>
                <a:gd name="connsiteY23" fmla="*/ 495630 h 1378788"/>
                <a:gd name="connsiteX24" fmla="*/ 976236 w 1025638"/>
                <a:gd name="connsiteY24" fmla="*/ 688556 h 1378788"/>
                <a:gd name="connsiteX25" fmla="*/ 937629 w 1025638"/>
                <a:gd name="connsiteY25" fmla="*/ 759270 h 1378788"/>
                <a:gd name="connsiteX26" fmla="*/ 905497 w 1025638"/>
                <a:gd name="connsiteY26" fmla="*/ 846811 h 137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25638" h="1378788">
                  <a:moveTo>
                    <a:pt x="905497" y="846811"/>
                  </a:moveTo>
                  <a:lnTo>
                    <a:pt x="905497" y="846811"/>
                  </a:lnTo>
                  <a:cubicBezTo>
                    <a:pt x="880733" y="967131"/>
                    <a:pt x="885305" y="1091603"/>
                    <a:pt x="918579" y="1209840"/>
                  </a:cubicBezTo>
                  <a:lnTo>
                    <a:pt x="966204" y="1378788"/>
                  </a:lnTo>
                  <a:lnTo>
                    <a:pt x="92863" y="1378788"/>
                  </a:lnTo>
                  <a:lnTo>
                    <a:pt x="125247" y="1263815"/>
                  </a:lnTo>
                  <a:cubicBezTo>
                    <a:pt x="168123" y="1111593"/>
                    <a:pt x="163017" y="949846"/>
                    <a:pt x="110630" y="800633"/>
                  </a:cubicBezTo>
                  <a:lnTo>
                    <a:pt x="110630" y="800621"/>
                  </a:lnTo>
                  <a:cubicBezTo>
                    <a:pt x="110630" y="800621"/>
                    <a:pt x="49314" y="688556"/>
                    <a:pt x="49314" y="688556"/>
                  </a:cubicBezTo>
                  <a:cubicBezTo>
                    <a:pt x="16955" y="629399"/>
                    <a:pt x="0" y="563054"/>
                    <a:pt x="0" y="495630"/>
                  </a:cubicBezTo>
                  <a:lnTo>
                    <a:pt x="0" y="495630"/>
                  </a:lnTo>
                  <a:cubicBezTo>
                    <a:pt x="0" y="430301"/>
                    <a:pt x="15913" y="365963"/>
                    <a:pt x="46381" y="308178"/>
                  </a:cubicBezTo>
                  <a:lnTo>
                    <a:pt x="175425" y="63386"/>
                  </a:lnTo>
                  <a:lnTo>
                    <a:pt x="317995" y="0"/>
                  </a:lnTo>
                  <a:lnTo>
                    <a:pt x="292850" y="220180"/>
                  </a:lnTo>
                  <a:cubicBezTo>
                    <a:pt x="281928" y="316116"/>
                    <a:pt x="320790" y="410997"/>
                    <a:pt x="395974" y="471665"/>
                  </a:cubicBezTo>
                  <a:lnTo>
                    <a:pt x="538086" y="586461"/>
                  </a:lnTo>
                  <a:lnTo>
                    <a:pt x="671183" y="480187"/>
                  </a:lnTo>
                  <a:cubicBezTo>
                    <a:pt x="752716" y="415011"/>
                    <a:pt x="791706" y="310083"/>
                    <a:pt x="772275" y="207467"/>
                  </a:cubicBezTo>
                  <a:lnTo>
                    <a:pt x="736334" y="17145"/>
                  </a:lnTo>
                  <a:lnTo>
                    <a:pt x="880986" y="72250"/>
                  </a:lnTo>
                  <a:lnTo>
                    <a:pt x="990714" y="317970"/>
                  </a:lnTo>
                  <a:cubicBezTo>
                    <a:pt x="1013702" y="369519"/>
                    <a:pt x="1025639" y="425336"/>
                    <a:pt x="1025639" y="481787"/>
                  </a:cubicBezTo>
                  <a:lnTo>
                    <a:pt x="1025639" y="495630"/>
                  </a:lnTo>
                  <a:cubicBezTo>
                    <a:pt x="1025639" y="563054"/>
                    <a:pt x="1008621" y="629399"/>
                    <a:pt x="976236" y="688556"/>
                  </a:cubicBezTo>
                  <a:lnTo>
                    <a:pt x="937629" y="759270"/>
                  </a:lnTo>
                  <a:cubicBezTo>
                    <a:pt x="922515" y="786689"/>
                    <a:pt x="911720" y="816191"/>
                    <a:pt x="905497" y="846811"/>
                  </a:cubicBezTo>
                  <a:close/>
                </a:path>
              </a:pathLst>
            </a:custGeom>
            <a:solidFill>
              <a:srgbClr val="FCCCA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D625B7CC-981D-A479-4961-94ACC1B88FB9}"/>
                </a:ext>
              </a:extLst>
            </p:cNvPr>
            <p:cNvSpPr/>
            <p:nvPr/>
          </p:nvSpPr>
          <p:spPr>
            <a:xfrm>
              <a:off x="11656383" y="5409187"/>
              <a:ext cx="498309" cy="609820"/>
            </a:xfrm>
            <a:custGeom>
              <a:avLst/>
              <a:gdLst>
                <a:gd name="connsiteX0" fmla="*/ 498310 w 498309"/>
                <a:gd name="connsiteY0" fmla="*/ 304910 h 609820"/>
                <a:gd name="connsiteX1" fmla="*/ 249155 w 498309"/>
                <a:gd name="connsiteY1" fmla="*/ 609821 h 609820"/>
                <a:gd name="connsiteX2" fmla="*/ -1 w 498309"/>
                <a:gd name="connsiteY2" fmla="*/ 304910 h 609820"/>
                <a:gd name="connsiteX3" fmla="*/ 249155 w 498309"/>
                <a:gd name="connsiteY3" fmla="*/ 0 h 609820"/>
                <a:gd name="connsiteX4" fmla="*/ 498310 w 498309"/>
                <a:gd name="connsiteY4" fmla="*/ 304910 h 60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09" h="609820">
                  <a:moveTo>
                    <a:pt x="498310" y="304910"/>
                  </a:moveTo>
                  <a:cubicBezTo>
                    <a:pt x="498310" y="473308"/>
                    <a:pt x="386759" y="609821"/>
                    <a:pt x="249155" y="609821"/>
                  </a:cubicBezTo>
                  <a:cubicBezTo>
                    <a:pt x="111550" y="609821"/>
                    <a:pt x="-1" y="473308"/>
                    <a:pt x="-1" y="304910"/>
                  </a:cubicBezTo>
                  <a:cubicBezTo>
                    <a:pt x="-1" y="136513"/>
                    <a:pt x="111550" y="0"/>
                    <a:pt x="249155" y="0"/>
                  </a:cubicBezTo>
                  <a:cubicBezTo>
                    <a:pt x="386759" y="0"/>
                    <a:pt x="498310" y="136513"/>
                    <a:pt x="498310" y="304910"/>
                  </a:cubicBez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1" name="Freeform 113">
              <a:extLst>
                <a:ext uri="{FF2B5EF4-FFF2-40B4-BE49-F238E27FC236}">
                  <a16:creationId xmlns:a16="http://schemas.microsoft.com/office/drawing/2014/main" id="{A3CD6352-E852-58B9-E13D-30826DEC27B6}"/>
                </a:ext>
              </a:extLst>
            </p:cNvPr>
            <p:cNvSpPr/>
            <p:nvPr/>
          </p:nvSpPr>
          <p:spPr>
            <a:xfrm>
              <a:off x="11801806" y="5587152"/>
              <a:ext cx="207465" cy="253890"/>
            </a:xfrm>
            <a:custGeom>
              <a:avLst/>
              <a:gdLst>
                <a:gd name="connsiteX0" fmla="*/ 207465 w 207465"/>
                <a:gd name="connsiteY0" fmla="*/ 126945 h 253890"/>
                <a:gd name="connsiteX1" fmla="*/ 103733 w 207465"/>
                <a:gd name="connsiteY1" fmla="*/ 253891 h 253890"/>
                <a:gd name="connsiteX2" fmla="*/ 1 w 207465"/>
                <a:gd name="connsiteY2" fmla="*/ 126945 h 253890"/>
                <a:gd name="connsiteX3" fmla="*/ 103733 w 207465"/>
                <a:gd name="connsiteY3" fmla="*/ 0 h 253890"/>
                <a:gd name="connsiteX4" fmla="*/ 207465 w 207465"/>
                <a:gd name="connsiteY4" fmla="*/ 126945 h 2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65" h="253890">
                  <a:moveTo>
                    <a:pt x="207465" y="126945"/>
                  </a:moveTo>
                  <a:cubicBezTo>
                    <a:pt x="207465" y="197055"/>
                    <a:pt x="161023" y="253891"/>
                    <a:pt x="103733" y="253891"/>
                  </a:cubicBezTo>
                  <a:cubicBezTo>
                    <a:pt x="46443" y="253891"/>
                    <a:pt x="1" y="197055"/>
                    <a:pt x="1" y="126945"/>
                  </a:cubicBezTo>
                  <a:cubicBezTo>
                    <a:pt x="1" y="56835"/>
                    <a:pt x="46443" y="0"/>
                    <a:pt x="103733" y="0"/>
                  </a:cubicBezTo>
                  <a:cubicBezTo>
                    <a:pt x="161023" y="0"/>
                    <a:pt x="207465" y="56835"/>
                    <a:pt x="207465" y="126945"/>
                  </a:cubicBezTo>
                  <a:close/>
                </a:path>
              </a:pathLst>
            </a:custGeom>
            <a:solidFill>
              <a:srgbClr val="CDBAB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2" name="Freeform 114">
              <a:extLst>
                <a:ext uri="{FF2B5EF4-FFF2-40B4-BE49-F238E27FC236}">
                  <a16:creationId xmlns:a16="http://schemas.microsoft.com/office/drawing/2014/main" id="{67FB3D88-B4C5-EDEA-7EFD-DF657FF155BA}"/>
                </a:ext>
              </a:extLst>
            </p:cNvPr>
            <p:cNvSpPr/>
            <p:nvPr/>
          </p:nvSpPr>
          <p:spPr>
            <a:xfrm>
              <a:off x="14084948" y="7659678"/>
              <a:ext cx="76059" cy="142000"/>
            </a:xfrm>
            <a:custGeom>
              <a:avLst/>
              <a:gdLst>
                <a:gd name="connsiteX0" fmla="*/ 76060 w 76059"/>
                <a:gd name="connsiteY0" fmla="*/ 132038 h 142000"/>
                <a:gd name="connsiteX1" fmla="*/ 24116 w 76059"/>
                <a:gd name="connsiteY1" fmla="*/ 134223 h 142000"/>
                <a:gd name="connsiteX2" fmla="*/ 13321 w 76059"/>
                <a:gd name="connsiteY2" fmla="*/ 492 h 142000"/>
                <a:gd name="connsiteX3" fmla="*/ 76060 w 76059"/>
                <a:gd name="connsiteY3" fmla="*/ 132038 h 14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59" h="142000">
                  <a:moveTo>
                    <a:pt x="76060" y="132038"/>
                  </a:moveTo>
                  <a:cubicBezTo>
                    <a:pt x="76060" y="132038"/>
                    <a:pt x="32117" y="152917"/>
                    <a:pt x="24116" y="134223"/>
                  </a:cubicBezTo>
                  <a:cubicBezTo>
                    <a:pt x="15989" y="115529"/>
                    <a:pt x="-18683" y="10334"/>
                    <a:pt x="13321" y="492"/>
                  </a:cubicBezTo>
                  <a:cubicBezTo>
                    <a:pt x="45452" y="-9363"/>
                    <a:pt x="76060" y="132038"/>
                    <a:pt x="76060" y="132038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3" name="Freeform 115">
              <a:extLst>
                <a:ext uri="{FF2B5EF4-FFF2-40B4-BE49-F238E27FC236}">
                  <a16:creationId xmlns:a16="http://schemas.microsoft.com/office/drawing/2014/main" id="{74C647D0-3FBC-1440-5CA7-6426D636A910}"/>
                </a:ext>
              </a:extLst>
            </p:cNvPr>
            <p:cNvSpPr/>
            <p:nvPr/>
          </p:nvSpPr>
          <p:spPr>
            <a:xfrm>
              <a:off x="14128280" y="7643306"/>
              <a:ext cx="93013" cy="177023"/>
            </a:xfrm>
            <a:custGeom>
              <a:avLst/>
              <a:gdLst>
                <a:gd name="connsiteX0" fmla="*/ 92799 w 93013"/>
                <a:gd name="connsiteY0" fmla="*/ 154671 h 177023"/>
                <a:gd name="connsiteX1" fmla="*/ 33108 w 93013"/>
                <a:gd name="connsiteY1" fmla="*/ 163129 h 177023"/>
                <a:gd name="connsiteX2" fmla="*/ 9741 w 93013"/>
                <a:gd name="connsiteY2" fmla="*/ 722 h 177023"/>
                <a:gd name="connsiteX3" fmla="*/ 92799 w 93013"/>
                <a:gd name="connsiteY3" fmla="*/ 154671 h 17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13" h="177023">
                  <a:moveTo>
                    <a:pt x="92799" y="154671"/>
                  </a:moveTo>
                  <a:cubicBezTo>
                    <a:pt x="96735" y="166406"/>
                    <a:pt x="45428" y="193457"/>
                    <a:pt x="33108" y="163129"/>
                  </a:cubicBezTo>
                  <a:cubicBezTo>
                    <a:pt x="27648" y="149629"/>
                    <a:pt x="-20104" y="11986"/>
                    <a:pt x="9741" y="722"/>
                  </a:cubicBezTo>
                  <a:cubicBezTo>
                    <a:pt x="39712" y="-10556"/>
                    <a:pt x="78829" y="113396"/>
                    <a:pt x="92799" y="154671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4" name="Freeform 116">
              <a:extLst>
                <a:ext uri="{FF2B5EF4-FFF2-40B4-BE49-F238E27FC236}">
                  <a16:creationId xmlns:a16="http://schemas.microsoft.com/office/drawing/2014/main" id="{A66DAD51-8A77-022B-67E5-2191C66A58EE}"/>
                </a:ext>
              </a:extLst>
            </p:cNvPr>
            <p:cNvSpPr/>
            <p:nvPr/>
          </p:nvSpPr>
          <p:spPr>
            <a:xfrm>
              <a:off x="14175852" y="7635052"/>
              <a:ext cx="92952" cy="177031"/>
            </a:xfrm>
            <a:custGeom>
              <a:avLst/>
              <a:gdLst>
                <a:gd name="connsiteX0" fmla="*/ 92724 w 92952"/>
                <a:gd name="connsiteY0" fmla="*/ 154682 h 177031"/>
                <a:gd name="connsiteX1" fmla="*/ 33161 w 92952"/>
                <a:gd name="connsiteY1" fmla="*/ 163128 h 177031"/>
                <a:gd name="connsiteX2" fmla="*/ 9793 w 92952"/>
                <a:gd name="connsiteY2" fmla="*/ 720 h 177031"/>
                <a:gd name="connsiteX3" fmla="*/ 92724 w 92952"/>
                <a:gd name="connsiteY3" fmla="*/ 154682 h 17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52" h="177031">
                  <a:moveTo>
                    <a:pt x="92724" y="154682"/>
                  </a:moveTo>
                  <a:cubicBezTo>
                    <a:pt x="96788" y="166417"/>
                    <a:pt x="45354" y="193468"/>
                    <a:pt x="33161" y="163128"/>
                  </a:cubicBezTo>
                  <a:cubicBezTo>
                    <a:pt x="27700" y="149628"/>
                    <a:pt x="-20179" y="11998"/>
                    <a:pt x="9793" y="720"/>
                  </a:cubicBezTo>
                  <a:cubicBezTo>
                    <a:pt x="39765" y="-10545"/>
                    <a:pt x="78882" y="113407"/>
                    <a:pt x="92724" y="154682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5" name="Freeform 117">
              <a:extLst>
                <a:ext uri="{FF2B5EF4-FFF2-40B4-BE49-F238E27FC236}">
                  <a16:creationId xmlns:a16="http://schemas.microsoft.com/office/drawing/2014/main" id="{0CA8637D-1251-B18E-02EE-9088DEF8C028}"/>
                </a:ext>
              </a:extLst>
            </p:cNvPr>
            <p:cNvSpPr/>
            <p:nvPr/>
          </p:nvSpPr>
          <p:spPr>
            <a:xfrm>
              <a:off x="14230826" y="7628542"/>
              <a:ext cx="93170" cy="180500"/>
            </a:xfrm>
            <a:custGeom>
              <a:avLst/>
              <a:gdLst>
                <a:gd name="connsiteX0" fmla="*/ 92742 w 93170"/>
                <a:gd name="connsiteY0" fmla="*/ 154691 h 180500"/>
                <a:gd name="connsiteX1" fmla="*/ 33052 w 93170"/>
                <a:gd name="connsiteY1" fmla="*/ 163137 h 180500"/>
                <a:gd name="connsiteX2" fmla="*/ 9812 w 93170"/>
                <a:gd name="connsiteY2" fmla="*/ 729 h 180500"/>
                <a:gd name="connsiteX3" fmla="*/ 92742 w 93170"/>
                <a:gd name="connsiteY3" fmla="*/ 154691 h 18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70" h="180500">
                  <a:moveTo>
                    <a:pt x="92742" y="154691"/>
                  </a:moveTo>
                  <a:cubicBezTo>
                    <a:pt x="98457" y="179786"/>
                    <a:pt x="45371" y="193477"/>
                    <a:pt x="33052" y="163137"/>
                  </a:cubicBezTo>
                  <a:cubicBezTo>
                    <a:pt x="27590" y="149637"/>
                    <a:pt x="-20162" y="11994"/>
                    <a:pt x="9812" y="729"/>
                  </a:cubicBezTo>
                  <a:cubicBezTo>
                    <a:pt x="39656" y="-10549"/>
                    <a:pt x="83089" y="112184"/>
                    <a:pt x="92742" y="154691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58983F3-4095-FEE7-9E29-AB20C9631EEE}"/>
              </a:ext>
            </a:extLst>
          </p:cNvPr>
          <p:cNvSpPr txBox="1"/>
          <p:nvPr/>
        </p:nvSpPr>
        <p:spPr>
          <a:xfrm>
            <a:off x="240252" y="16309"/>
            <a:ext cx="4775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F4A8A"/>
                </a:solidFill>
              </a:rPr>
              <a:t>Tableau Report</a:t>
            </a:r>
            <a:endParaRPr lang="en-IN" sz="2800" b="1" dirty="0">
              <a:solidFill>
                <a:srgbClr val="2F4A8A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D5DDBFA-5F74-9D32-30C9-064DABD9C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22" y="605789"/>
            <a:ext cx="9743149" cy="60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5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7976C-66EF-7033-9F9D-9B6D97B64354}"/>
              </a:ext>
            </a:extLst>
          </p:cNvPr>
          <p:cNvSpPr txBox="1"/>
          <p:nvPr/>
        </p:nvSpPr>
        <p:spPr>
          <a:xfrm>
            <a:off x="240252" y="16309"/>
            <a:ext cx="4775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F4A8A"/>
                </a:solidFill>
              </a:rPr>
              <a:t>Tableau Report (continued)</a:t>
            </a:r>
            <a:endParaRPr lang="en-IN" sz="2800" b="1" dirty="0">
              <a:solidFill>
                <a:srgbClr val="2F4A8A"/>
              </a:solidFill>
            </a:endParaRPr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7B528EC3-249D-7A58-FE23-1494F42A9137}"/>
              </a:ext>
            </a:extLst>
          </p:cNvPr>
          <p:cNvGrpSpPr/>
          <p:nvPr/>
        </p:nvGrpSpPr>
        <p:grpSpPr>
          <a:xfrm>
            <a:off x="10595618" y="627321"/>
            <a:ext cx="1380326" cy="2133273"/>
            <a:chOff x="18361676" y="4278356"/>
            <a:chExt cx="3921895" cy="6247748"/>
          </a:xfrm>
        </p:grpSpPr>
        <p:sp>
          <p:nvSpPr>
            <p:cNvPr id="4" name="Freeform 157">
              <a:extLst>
                <a:ext uri="{FF2B5EF4-FFF2-40B4-BE49-F238E27FC236}">
                  <a16:creationId xmlns:a16="http://schemas.microsoft.com/office/drawing/2014/main" id="{378E6EDC-B4BD-F0A8-9F1F-56FEC13B2763}"/>
                </a:ext>
              </a:extLst>
            </p:cNvPr>
            <p:cNvSpPr/>
            <p:nvPr/>
          </p:nvSpPr>
          <p:spPr>
            <a:xfrm rot="-1623757">
              <a:off x="19994642" y="4665115"/>
              <a:ext cx="138398" cy="196064"/>
            </a:xfrm>
            <a:custGeom>
              <a:avLst/>
              <a:gdLst>
                <a:gd name="connsiteX0" fmla="*/ 138399 w 138398"/>
                <a:gd name="connsiteY0" fmla="*/ 98032 h 196064"/>
                <a:gd name="connsiteX1" fmla="*/ 69200 w 138398"/>
                <a:gd name="connsiteY1" fmla="*/ 196065 h 196064"/>
                <a:gd name="connsiteX2" fmla="*/ 1 w 138398"/>
                <a:gd name="connsiteY2" fmla="*/ 98032 h 196064"/>
                <a:gd name="connsiteX3" fmla="*/ 69200 w 138398"/>
                <a:gd name="connsiteY3" fmla="*/ 0 h 196064"/>
                <a:gd name="connsiteX4" fmla="*/ 138399 w 138398"/>
                <a:gd name="connsiteY4" fmla="*/ 98032 h 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98" h="196064">
                  <a:moveTo>
                    <a:pt x="138399" y="98032"/>
                  </a:moveTo>
                  <a:cubicBezTo>
                    <a:pt x="138399" y="152174"/>
                    <a:pt x="107418" y="196065"/>
                    <a:pt x="69200" y="196065"/>
                  </a:cubicBezTo>
                  <a:cubicBezTo>
                    <a:pt x="30982" y="196065"/>
                    <a:pt x="1" y="152174"/>
                    <a:pt x="1" y="98032"/>
                  </a:cubicBezTo>
                  <a:cubicBezTo>
                    <a:pt x="1" y="43891"/>
                    <a:pt x="30982" y="0"/>
                    <a:pt x="69200" y="0"/>
                  </a:cubicBezTo>
                  <a:cubicBezTo>
                    <a:pt x="107418" y="0"/>
                    <a:pt x="138399" y="43891"/>
                    <a:pt x="138399" y="98032"/>
                  </a:cubicBez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5" name="Freeform 158">
              <a:extLst>
                <a:ext uri="{FF2B5EF4-FFF2-40B4-BE49-F238E27FC236}">
                  <a16:creationId xmlns:a16="http://schemas.microsoft.com/office/drawing/2014/main" id="{A7E88BEB-FC50-588A-BB6F-D66F274AF823}"/>
                </a:ext>
              </a:extLst>
            </p:cNvPr>
            <p:cNvSpPr/>
            <p:nvPr/>
          </p:nvSpPr>
          <p:spPr>
            <a:xfrm rot="-3776243">
              <a:off x="20490357" y="4694063"/>
              <a:ext cx="196064" cy="138398"/>
            </a:xfrm>
            <a:custGeom>
              <a:avLst/>
              <a:gdLst>
                <a:gd name="connsiteX0" fmla="*/ 196065 w 196064"/>
                <a:gd name="connsiteY0" fmla="*/ 69199 h 138398"/>
                <a:gd name="connsiteX1" fmla="*/ 98032 w 196064"/>
                <a:gd name="connsiteY1" fmla="*/ 138399 h 138398"/>
                <a:gd name="connsiteX2" fmla="*/ 0 w 196064"/>
                <a:gd name="connsiteY2" fmla="*/ 69199 h 138398"/>
                <a:gd name="connsiteX3" fmla="*/ 98032 w 196064"/>
                <a:gd name="connsiteY3" fmla="*/ 0 h 138398"/>
                <a:gd name="connsiteX4" fmla="*/ 196065 w 196064"/>
                <a:gd name="connsiteY4" fmla="*/ 69199 h 13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64" h="138398">
                  <a:moveTo>
                    <a:pt x="196065" y="69199"/>
                  </a:moveTo>
                  <a:cubicBezTo>
                    <a:pt x="196065" y="107417"/>
                    <a:pt x="152175" y="138399"/>
                    <a:pt x="98032" y="138399"/>
                  </a:cubicBezTo>
                  <a:cubicBezTo>
                    <a:pt x="43890" y="138399"/>
                    <a:pt x="0" y="107417"/>
                    <a:pt x="0" y="69199"/>
                  </a:cubicBezTo>
                  <a:cubicBezTo>
                    <a:pt x="0" y="30981"/>
                    <a:pt x="43890" y="0"/>
                    <a:pt x="98032" y="0"/>
                  </a:cubicBezTo>
                  <a:cubicBezTo>
                    <a:pt x="152175" y="0"/>
                    <a:pt x="196065" y="30981"/>
                    <a:pt x="196065" y="69199"/>
                  </a:cubicBez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6" name="Freeform 159">
              <a:extLst>
                <a:ext uri="{FF2B5EF4-FFF2-40B4-BE49-F238E27FC236}">
                  <a16:creationId xmlns:a16="http://schemas.microsoft.com/office/drawing/2014/main" id="{32405041-1083-B6E6-EDF7-02A096FD3E3D}"/>
                </a:ext>
              </a:extLst>
            </p:cNvPr>
            <p:cNvSpPr/>
            <p:nvPr/>
          </p:nvSpPr>
          <p:spPr>
            <a:xfrm>
              <a:off x="20158710" y="5012270"/>
              <a:ext cx="324083" cy="324083"/>
            </a:xfrm>
            <a:custGeom>
              <a:avLst/>
              <a:gdLst>
                <a:gd name="connsiteX0" fmla="*/ 1 w 324083"/>
                <a:gd name="connsiteY0" fmla="*/ 0 h 324083"/>
                <a:gd name="connsiteX1" fmla="*/ 324085 w 324083"/>
                <a:gd name="connsiteY1" fmla="*/ 0 h 324083"/>
                <a:gd name="connsiteX2" fmla="*/ 324085 w 324083"/>
                <a:gd name="connsiteY2" fmla="*/ 324084 h 324083"/>
                <a:gd name="connsiteX3" fmla="*/ 1 w 324083"/>
                <a:gd name="connsiteY3" fmla="*/ 324084 h 32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083" h="324083">
                  <a:moveTo>
                    <a:pt x="1" y="0"/>
                  </a:moveTo>
                  <a:lnTo>
                    <a:pt x="324085" y="0"/>
                  </a:lnTo>
                  <a:lnTo>
                    <a:pt x="324085" y="324084"/>
                  </a:lnTo>
                  <a:lnTo>
                    <a:pt x="1" y="324084"/>
                  </a:ln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7" name="Freeform 160">
              <a:extLst>
                <a:ext uri="{FF2B5EF4-FFF2-40B4-BE49-F238E27FC236}">
                  <a16:creationId xmlns:a16="http://schemas.microsoft.com/office/drawing/2014/main" id="{36C08703-B168-3DA0-880F-5B98E241000E}"/>
                </a:ext>
              </a:extLst>
            </p:cNvPr>
            <p:cNvSpPr/>
            <p:nvPr/>
          </p:nvSpPr>
          <p:spPr>
            <a:xfrm>
              <a:off x="20158710" y="5012270"/>
              <a:ext cx="324102" cy="202964"/>
            </a:xfrm>
            <a:custGeom>
              <a:avLst/>
              <a:gdLst>
                <a:gd name="connsiteX0" fmla="*/ 0 w 324102"/>
                <a:gd name="connsiteY0" fmla="*/ 0 h 202964"/>
                <a:gd name="connsiteX1" fmla="*/ 0 w 324102"/>
                <a:gd name="connsiteY1" fmla="*/ 149746 h 202964"/>
                <a:gd name="connsiteX2" fmla="*/ 171830 w 324102"/>
                <a:gd name="connsiteY2" fmla="*/ 202959 h 202964"/>
                <a:gd name="connsiteX3" fmla="*/ 324103 w 324102"/>
                <a:gd name="connsiteY3" fmla="*/ 155130 h 202964"/>
                <a:gd name="connsiteX4" fmla="*/ 324103 w 324102"/>
                <a:gd name="connsiteY4" fmla="*/ 0 h 202964"/>
                <a:gd name="connsiteX5" fmla="*/ 0 w 324102"/>
                <a:gd name="connsiteY5" fmla="*/ 0 h 20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02" h="202964">
                  <a:moveTo>
                    <a:pt x="0" y="0"/>
                  </a:moveTo>
                  <a:lnTo>
                    <a:pt x="0" y="149746"/>
                  </a:lnTo>
                  <a:cubicBezTo>
                    <a:pt x="35432" y="176657"/>
                    <a:pt x="91058" y="203416"/>
                    <a:pt x="171830" y="202959"/>
                  </a:cubicBezTo>
                  <a:cubicBezTo>
                    <a:pt x="242061" y="202552"/>
                    <a:pt x="291210" y="179654"/>
                    <a:pt x="324103" y="155130"/>
                  </a:cubicBezTo>
                  <a:lnTo>
                    <a:pt x="324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2A1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8" name="Freeform 161">
              <a:extLst>
                <a:ext uri="{FF2B5EF4-FFF2-40B4-BE49-F238E27FC236}">
                  <a16:creationId xmlns:a16="http://schemas.microsoft.com/office/drawing/2014/main" id="{3C1E2B8F-A3E1-EA98-8913-8E5F303A8912}"/>
                </a:ext>
              </a:extLst>
            </p:cNvPr>
            <p:cNvSpPr/>
            <p:nvPr/>
          </p:nvSpPr>
          <p:spPr>
            <a:xfrm>
              <a:off x="18665062" y="4714709"/>
              <a:ext cx="1135000" cy="1162558"/>
            </a:xfrm>
            <a:custGeom>
              <a:avLst/>
              <a:gdLst>
                <a:gd name="connsiteX0" fmla="*/ 1135001 w 1135000"/>
                <a:gd name="connsiteY0" fmla="*/ 621652 h 1162558"/>
                <a:gd name="connsiteX1" fmla="*/ 1135001 w 1135000"/>
                <a:gd name="connsiteY1" fmla="*/ 1162558 h 1162558"/>
                <a:gd name="connsiteX2" fmla="*/ 966851 w 1135000"/>
                <a:gd name="connsiteY2" fmla="*/ 1162558 h 1162558"/>
                <a:gd name="connsiteX3" fmla="*/ 910591 w 1135000"/>
                <a:gd name="connsiteY3" fmla="*/ 1113752 h 1162558"/>
                <a:gd name="connsiteX4" fmla="*/ 740029 w 1135000"/>
                <a:gd name="connsiteY4" fmla="*/ 1061453 h 1162558"/>
                <a:gd name="connsiteX5" fmla="*/ 197740 w 1135000"/>
                <a:gd name="connsiteY5" fmla="*/ 983297 h 1162558"/>
                <a:gd name="connsiteX6" fmla="*/ 172213 w 1135000"/>
                <a:gd name="connsiteY6" fmla="*/ 970039 h 1162558"/>
                <a:gd name="connsiteX7" fmla="*/ 0 w 1135000"/>
                <a:gd name="connsiteY7" fmla="*/ 768121 h 1162558"/>
                <a:gd name="connsiteX8" fmla="*/ 169546 w 1135000"/>
                <a:gd name="connsiteY8" fmla="*/ 0 h 1162558"/>
                <a:gd name="connsiteX9" fmla="*/ 346075 w 1135000"/>
                <a:gd name="connsiteY9" fmla="*/ 0 h 1162558"/>
                <a:gd name="connsiteX10" fmla="*/ 304547 w 1135000"/>
                <a:gd name="connsiteY10" fmla="*/ 408178 h 1162558"/>
                <a:gd name="connsiteX11" fmla="*/ 339091 w 1135000"/>
                <a:gd name="connsiteY11" fmla="*/ 691998 h 1162558"/>
                <a:gd name="connsiteX12" fmla="*/ 418720 w 1135000"/>
                <a:gd name="connsiteY12" fmla="*/ 671233 h 1162558"/>
                <a:gd name="connsiteX13" fmla="*/ 654050 w 1135000"/>
                <a:gd name="connsiteY13" fmla="*/ 581279 h 1162558"/>
                <a:gd name="connsiteX14" fmla="*/ 835788 w 1135000"/>
                <a:gd name="connsiteY14" fmla="*/ 648208 h 1162558"/>
                <a:gd name="connsiteX15" fmla="*/ 921004 w 1135000"/>
                <a:gd name="connsiteY15" fmla="*/ 662216 h 1162558"/>
                <a:gd name="connsiteX16" fmla="*/ 1002793 w 1135000"/>
                <a:gd name="connsiteY16" fmla="*/ 621652 h 1162558"/>
                <a:gd name="connsiteX17" fmla="*/ 1135001 w 1135000"/>
                <a:gd name="connsiteY17" fmla="*/ 621652 h 116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5000" h="1162558">
                  <a:moveTo>
                    <a:pt x="1135001" y="621652"/>
                  </a:moveTo>
                  <a:lnTo>
                    <a:pt x="1135001" y="1162558"/>
                  </a:lnTo>
                  <a:lnTo>
                    <a:pt x="966851" y="1162558"/>
                  </a:lnTo>
                  <a:lnTo>
                    <a:pt x="910591" y="1113752"/>
                  </a:lnTo>
                  <a:cubicBezTo>
                    <a:pt x="863600" y="1073011"/>
                    <a:pt x="801751" y="1054062"/>
                    <a:pt x="740029" y="1061453"/>
                  </a:cubicBezTo>
                  <a:cubicBezTo>
                    <a:pt x="599695" y="1078268"/>
                    <a:pt x="336931" y="1091680"/>
                    <a:pt x="197740" y="983297"/>
                  </a:cubicBezTo>
                  <a:cubicBezTo>
                    <a:pt x="190120" y="977354"/>
                    <a:pt x="181484" y="972680"/>
                    <a:pt x="172213" y="970039"/>
                  </a:cubicBezTo>
                  <a:cubicBezTo>
                    <a:pt x="129414" y="957948"/>
                    <a:pt x="0" y="909663"/>
                    <a:pt x="0" y="768121"/>
                  </a:cubicBezTo>
                  <a:cubicBezTo>
                    <a:pt x="0" y="598576"/>
                    <a:pt x="169546" y="0"/>
                    <a:pt x="169546" y="0"/>
                  </a:cubicBezTo>
                  <a:lnTo>
                    <a:pt x="346075" y="0"/>
                  </a:lnTo>
                  <a:cubicBezTo>
                    <a:pt x="346075" y="0"/>
                    <a:pt x="276988" y="331483"/>
                    <a:pt x="304547" y="408178"/>
                  </a:cubicBezTo>
                  <a:cubicBezTo>
                    <a:pt x="332232" y="484873"/>
                    <a:pt x="387604" y="619341"/>
                    <a:pt x="339091" y="691998"/>
                  </a:cubicBezTo>
                  <a:cubicBezTo>
                    <a:pt x="339091" y="691998"/>
                    <a:pt x="364491" y="703529"/>
                    <a:pt x="418720" y="671233"/>
                  </a:cubicBezTo>
                  <a:cubicBezTo>
                    <a:pt x="418720" y="671233"/>
                    <a:pt x="494793" y="581279"/>
                    <a:pt x="654050" y="581279"/>
                  </a:cubicBezTo>
                  <a:cubicBezTo>
                    <a:pt x="746888" y="581279"/>
                    <a:pt x="804165" y="617791"/>
                    <a:pt x="835788" y="648208"/>
                  </a:cubicBezTo>
                  <a:cubicBezTo>
                    <a:pt x="858648" y="670217"/>
                    <a:pt x="892556" y="676326"/>
                    <a:pt x="921004" y="662216"/>
                  </a:cubicBezTo>
                  <a:lnTo>
                    <a:pt x="1002793" y="621652"/>
                  </a:lnTo>
                  <a:lnTo>
                    <a:pt x="1135001" y="621652"/>
                  </a:ln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9" name="Freeform 162">
              <a:extLst>
                <a:ext uri="{FF2B5EF4-FFF2-40B4-BE49-F238E27FC236}">
                  <a16:creationId xmlns:a16="http://schemas.microsoft.com/office/drawing/2014/main" id="{946218DF-DDC8-9AFF-0DD7-95811A08D2C8}"/>
                </a:ext>
              </a:extLst>
            </p:cNvPr>
            <p:cNvSpPr/>
            <p:nvPr/>
          </p:nvSpPr>
          <p:spPr>
            <a:xfrm>
              <a:off x="20840445" y="4714709"/>
              <a:ext cx="1134871" cy="1162558"/>
            </a:xfrm>
            <a:custGeom>
              <a:avLst/>
              <a:gdLst>
                <a:gd name="connsiteX0" fmla="*/ 0 w 1134871"/>
                <a:gd name="connsiteY0" fmla="*/ 621652 h 1162558"/>
                <a:gd name="connsiteX1" fmla="*/ 0 w 1134871"/>
                <a:gd name="connsiteY1" fmla="*/ 1162558 h 1162558"/>
                <a:gd name="connsiteX2" fmla="*/ 168148 w 1134871"/>
                <a:gd name="connsiteY2" fmla="*/ 1162558 h 1162558"/>
                <a:gd name="connsiteX3" fmla="*/ 224282 w 1134871"/>
                <a:gd name="connsiteY3" fmla="*/ 1113752 h 1162558"/>
                <a:gd name="connsiteX4" fmla="*/ 394843 w 1134871"/>
                <a:gd name="connsiteY4" fmla="*/ 1061453 h 1162558"/>
                <a:gd name="connsiteX5" fmla="*/ 937134 w 1134871"/>
                <a:gd name="connsiteY5" fmla="*/ 983297 h 1162558"/>
                <a:gd name="connsiteX6" fmla="*/ 962661 w 1134871"/>
                <a:gd name="connsiteY6" fmla="*/ 970039 h 1162558"/>
                <a:gd name="connsiteX7" fmla="*/ 1134872 w 1134871"/>
                <a:gd name="connsiteY7" fmla="*/ 768121 h 1162558"/>
                <a:gd name="connsiteX8" fmla="*/ 965327 w 1134871"/>
                <a:gd name="connsiteY8" fmla="*/ 0 h 1162558"/>
                <a:gd name="connsiteX9" fmla="*/ 788797 w 1134871"/>
                <a:gd name="connsiteY9" fmla="*/ 0 h 1162558"/>
                <a:gd name="connsiteX10" fmla="*/ 830326 w 1134871"/>
                <a:gd name="connsiteY10" fmla="*/ 408178 h 1162558"/>
                <a:gd name="connsiteX11" fmla="*/ 795782 w 1134871"/>
                <a:gd name="connsiteY11" fmla="*/ 691998 h 1162558"/>
                <a:gd name="connsiteX12" fmla="*/ 716153 w 1134871"/>
                <a:gd name="connsiteY12" fmla="*/ 671233 h 1162558"/>
                <a:gd name="connsiteX13" fmla="*/ 480949 w 1134871"/>
                <a:gd name="connsiteY13" fmla="*/ 581279 h 1162558"/>
                <a:gd name="connsiteX14" fmla="*/ 299086 w 1134871"/>
                <a:gd name="connsiteY14" fmla="*/ 648208 h 1162558"/>
                <a:gd name="connsiteX15" fmla="*/ 213868 w 1134871"/>
                <a:gd name="connsiteY15" fmla="*/ 662216 h 1162558"/>
                <a:gd name="connsiteX16" fmla="*/ 132080 w 1134871"/>
                <a:gd name="connsiteY16" fmla="*/ 621652 h 1162558"/>
                <a:gd name="connsiteX17" fmla="*/ 0 w 1134871"/>
                <a:gd name="connsiteY17" fmla="*/ 621652 h 116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871" h="1162558">
                  <a:moveTo>
                    <a:pt x="0" y="621652"/>
                  </a:moveTo>
                  <a:lnTo>
                    <a:pt x="0" y="1162558"/>
                  </a:lnTo>
                  <a:cubicBezTo>
                    <a:pt x="0" y="1162558"/>
                    <a:pt x="168148" y="1162558"/>
                    <a:pt x="168148" y="1162558"/>
                  </a:cubicBezTo>
                  <a:lnTo>
                    <a:pt x="224282" y="1113752"/>
                  </a:lnTo>
                  <a:cubicBezTo>
                    <a:pt x="271272" y="1073011"/>
                    <a:pt x="333121" y="1054062"/>
                    <a:pt x="394843" y="1061453"/>
                  </a:cubicBezTo>
                  <a:cubicBezTo>
                    <a:pt x="535178" y="1078268"/>
                    <a:pt x="797942" y="1091680"/>
                    <a:pt x="937134" y="983297"/>
                  </a:cubicBezTo>
                  <a:cubicBezTo>
                    <a:pt x="944880" y="977354"/>
                    <a:pt x="953390" y="972680"/>
                    <a:pt x="962661" y="970039"/>
                  </a:cubicBezTo>
                  <a:cubicBezTo>
                    <a:pt x="1005460" y="957948"/>
                    <a:pt x="1134872" y="909663"/>
                    <a:pt x="1134872" y="768121"/>
                  </a:cubicBezTo>
                  <a:cubicBezTo>
                    <a:pt x="1134872" y="598576"/>
                    <a:pt x="965327" y="0"/>
                    <a:pt x="965327" y="0"/>
                  </a:cubicBezTo>
                  <a:lnTo>
                    <a:pt x="788797" y="0"/>
                  </a:lnTo>
                  <a:cubicBezTo>
                    <a:pt x="788797" y="0"/>
                    <a:pt x="858013" y="331483"/>
                    <a:pt x="830326" y="408178"/>
                  </a:cubicBezTo>
                  <a:cubicBezTo>
                    <a:pt x="802641" y="484873"/>
                    <a:pt x="747268" y="619341"/>
                    <a:pt x="795782" y="691998"/>
                  </a:cubicBezTo>
                  <a:cubicBezTo>
                    <a:pt x="795782" y="691998"/>
                    <a:pt x="770382" y="703529"/>
                    <a:pt x="716153" y="671233"/>
                  </a:cubicBezTo>
                  <a:cubicBezTo>
                    <a:pt x="716153" y="671233"/>
                    <a:pt x="640080" y="581279"/>
                    <a:pt x="480949" y="581279"/>
                  </a:cubicBezTo>
                  <a:cubicBezTo>
                    <a:pt x="387986" y="581279"/>
                    <a:pt x="330709" y="617791"/>
                    <a:pt x="299086" y="648208"/>
                  </a:cubicBezTo>
                  <a:cubicBezTo>
                    <a:pt x="276225" y="670217"/>
                    <a:pt x="242317" y="676326"/>
                    <a:pt x="213868" y="662216"/>
                  </a:cubicBezTo>
                  <a:lnTo>
                    <a:pt x="132080" y="621652"/>
                  </a:lnTo>
                  <a:lnTo>
                    <a:pt x="0" y="621652"/>
                  </a:ln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0" name="Freeform 163">
              <a:extLst>
                <a:ext uri="{FF2B5EF4-FFF2-40B4-BE49-F238E27FC236}">
                  <a16:creationId xmlns:a16="http://schemas.microsoft.com/office/drawing/2014/main" id="{64269A4E-DBAA-F144-7A03-2604BBB9AD75}"/>
                </a:ext>
              </a:extLst>
            </p:cNvPr>
            <p:cNvSpPr/>
            <p:nvPr/>
          </p:nvSpPr>
          <p:spPr>
            <a:xfrm>
              <a:off x="18900393" y="7115936"/>
              <a:ext cx="2838704" cy="2754503"/>
            </a:xfrm>
            <a:custGeom>
              <a:avLst/>
              <a:gdLst>
                <a:gd name="connsiteX0" fmla="*/ 2531365 w 2838704"/>
                <a:gd name="connsiteY0" fmla="*/ 1023455 h 2754503"/>
                <a:gd name="connsiteX1" fmla="*/ 1917827 w 2838704"/>
                <a:gd name="connsiteY1" fmla="*/ 0 h 2754503"/>
                <a:gd name="connsiteX2" fmla="*/ 920877 w 2838704"/>
                <a:gd name="connsiteY2" fmla="*/ 0 h 2754503"/>
                <a:gd name="connsiteX3" fmla="*/ 307341 w 2838704"/>
                <a:gd name="connsiteY3" fmla="*/ 1023455 h 2754503"/>
                <a:gd name="connsiteX4" fmla="*/ 0 w 2838704"/>
                <a:gd name="connsiteY4" fmla="*/ 2698763 h 2754503"/>
                <a:gd name="connsiteX5" fmla="*/ 242697 w 2838704"/>
                <a:gd name="connsiteY5" fmla="*/ 2754503 h 2754503"/>
                <a:gd name="connsiteX6" fmla="*/ 750824 w 2838704"/>
                <a:gd name="connsiteY6" fmla="*/ 1643482 h 2754503"/>
                <a:gd name="connsiteX7" fmla="*/ 1314831 w 2838704"/>
                <a:gd name="connsiteY7" fmla="*/ 657390 h 2754503"/>
                <a:gd name="connsiteX8" fmla="*/ 1534542 w 2838704"/>
                <a:gd name="connsiteY8" fmla="*/ 700634 h 2754503"/>
                <a:gd name="connsiteX9" fmla="*/ 2087880 w 2838704"/>
                <a:gd name="connsiteY9" fmla="*/ 1643482 h 2754503"/>
                <a:gd name="connsiteX10" fmla="*/ 2596008 w 2838704"/>
                <a:gd name="connsiteY10" fmla="*/ 2754503 h 2754503"/>
                <a:gd name="connsiteX11" fmla="*/ 2838704 w 2838704"/>
                <a:gd name="connsiteY11" fmla="*/ 2698763 h 2754503"/>
                <a:gd name="connsiteX12" fmla="*/ 2531365 w 2838704"/>
                <a:gd name="connsiteY12" fmla="*/ 1023455 h 275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704" h="2754503">
                  <a:moveTo>
                    <a:pt x="2531365" y="1023455"/>
                  </a:moveTo>
                  <a:cubicBezTo>
                    <a:pt x="2454656" y="742645"/>
                    <a:pt x="1917827" y="0"/>
                    <a:pt x="1917827" y="0"/>
                  </a:cubicBezTo>
                  <a:lnTo>
                    <a:pt x="920877" y="0"/>
                  </a:lnTo>
                  <a:cubicBezTo>
                    <a:pt x="920877" y="0"/>
                    <a:pt x="384175" y="742645"/>
                    <a:pt x="307341" y="1023455"/>
                  </a:cubicBezTo>
                  <a:cubicBezTo>
                    <a:pt x="226315" y="1320165"/>
                    <a:pt x="0" y="2698763"/>
                    <a:pt x="0" y="2698763"/>
                  </a:cubicBezTo>
                  <a:lnTo>
                    <a:pt x="242697" y="2754503"/>
                  </a:lnTo>
                  <a:cubicBezTo>
                    <a:pt x="242697" y="2754503"/>
                    <a:pt x="766953" y="2003375"/>
                    <a:pt x="750824" y="1643482"/>
                  </a:cubicBezTo>
                  <a:cubicBezTo>
                    <a:pt x="733425" y="1254951"/>
                    <a:pt x="1202437" y="920458"/>
                    <a:pt x="1314831" y="657390"/>
                  </a:cubicBezTo>
                  <a:cubicBezTo>
                    <a:pt x="1376426" y="684759"/>
                    <a:pt x="1445515" y="716217"/>
                    <a:pt x="1534542" y="700634"/>
                  </a:cubicBezTo>
                  <a:cubicBezTo>
                    <a:pt x="1677924" y="952653"/>
                    <a:pt x="2104264" y="1277900"/>
                    <a:pt x="2087880" y="1643482"/>
                  </a:cubicBezTo>
                  <a:cubicBezTo>
                    <a:pt x="2071878" y="2003375"/>
                    <a:pt x="2596008" y="2754503"/>
                    <a:pt x="2596008" y="2754503"/>
                  </a:cubicBezTo>
                  <a:lnTo>
                    <a:pt x="2838704" y="2698763"/>
                  </a:lnTo>
                  <a:cubicBezTo>
                    <a:pt x="2838704" y="2698763"/>
                    <a:pt x="2612391" y="1320165"/>
                    <a:pt x="2531365" y="1023455"/>
                  </a:cubicBezTo>
                  <a:close/>
                </a:path>
              </a:pathLst>
            </a:custGeom>
            <a:solidFill>
              <a:srgbClr val="29507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1" name="Freeform 164">
              <a:extLst>
                <a:ext uri="{FF2B5EF4-FFF2-40B4-BE49-F238E27FC236}">
                  <a16:creationId xmlns:a16="http://schemas.microsoft.com/office/drawing/2014/main" id="{57A58216-B471-F3BB-2552-5A2DAE29B8BD}"/>
                </a:ext>
              </a:extLst>
            </p:cNvPr>
            <p:cNvSpPr/>
            <p:nvPr/>
          </p:nvSpPr>
          <p:spPr>
            <a:xfrm>
              <a:off x="20047077" y="4335081"/>
              <a:ext cx="559688" cy="840968"/>
            </a:xfrm>
            <a:custGeom>
              <a:avLst/>
              <a:gdLst>
                <a:gd name="connsiteX0" fmla="*/ 559688 w 559688"/>
                <a:gd name="connsiteY0" fmla="*/ 371551 h 840968"/>
                <a:gd name="connsiteX1" fmla="*/ 279909 w 559688"/>
                <a:gd name="connsiteY1" fmla="*/ 840968 h 840968"/>
                <a:gd name="connsiteX2" fmla="*/ 0 w 559688"/>
                <a:gd name="connsiteY2" fmla="*/ 371551 h 840968"/>
                <a:gd name="connsiteX3" fmla="*/ 279909 w 559688"/>
                <a:gd name="connsiteY3" fmla="*/ 0 h 840968"/>
                <a:gd name="connsiteX4" fmla="*/ 559688 w 559688"/>
                <a:gd name="connsiteY4" fmla="*/ 371551 h 8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8" h="840968">
                  <a:moveTo>
                    <a:pt x="559688" y="371551"/>
                  </a:moveTo>
                  <a:cubicBezTo>
                    <a:pt x="559688" y="540296"/>
                    <a:pt x="472439" y="840968"/>
                    <a:pt x="279909" y="840968"/>
                  </a:cubicBezTo>
                  <a:cubicBezTo>
                    <a:pt x="87249" y="840968"/>
                    <a:pt x="0" y="540296"/>
                    <a:pt x="0" y="371551"/>
                  </a:cubicBezTo>
                  <a:cubicBezTo>
                    <a:pt x="0" y="202793"/>
                    <a:pt x="111125" y="0"/>
                    <a:pt x="279909" y="0"/>
                  </a:cubicBezTo>
                  <a:cubicBezTo>
                    <a:pt x="448563" y="0"/>
                    <a:pt x="559688" y="202793"/>
                    <a:pt x="559688" y="371551"/>
                  </a:cubicBez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grpSp>
          <p:nvGrpSpPr>
            <p:cNvPr id="12" name="Graphic 2">
              <a:extLst>
                <a:ext uri="{FF2B5EF4-FFF2-40B4-BE49-F238E27FC236}">
                  <a16:creationId xmlns:a16="http://schemas.microsoft.com/office/drawing/2014/main" id="{E367D2C9-5513-1579-06D9-55B4136D652A}"/>
                </a:ext>
              </a:extLst>
            </p:cNvPr>
            <p:cNvGrpSpPr/>
            <p:nvPr/>
          </p:nvGrpSpPr>
          <p:grpSpPr>
            <a:xfrm>
              <a:off x="19631913" y="5256199"/>
              <a:ext cx="1375410" cy="2060411"/>
              <a:chOff x="19631913" y="5256199"/>
              <a:chExt cx="1375410" cy="2060411"/>
            </a:xfrm>
          </p:grpSpPr>
          <p:sp>
            <p:nvSpPr>
              <p:cNvPr id="31" name="Freeform 166">
                <a:extLst>
                  <a:ext uri="{FF2B5EF4-FFF2-40B4-BE49-F238E27FC236}">
                    <a16:creationId xmlns:a16="http://schemas.microsoft.com/office/drawing/2014/main" id="{7C529B20-9D23-C84D-35BE-2B1A3697F289}"/>
                  </a:ext>
                </a:extLst>
              </p:cNvPr>
              <p:cNvSpPr/>
              <p:nvPr/>
            </p:nvSpPr>
            <p:spPr>
              <a:xfrm>
                <a:off x="19631913" y="5294430"/>
                <a:ext cx="1375410" cy="2022180"/>
              </a:xfrm>
              <a:custGeom>
                <a:avLst/>
                <a:gdLst>
                  <a:gd name="connsiteX0" fmla="*/ 1326135 w 1375410"/>
                  <a:gd name="connsiteY0" fmla="*/ 87804 h 2022180"/>
                  <a:gd name="connsiteX1" fmla="*/ 1341628 w 1375410"/>
                  <a:gd name="connsiteY1" fmla="*/ 41931 h 2022180"/>
                  <a:gd name="connsiteX2" fmla="*/ 1029209 w 1375410"/>
                  <a:gd name="connsiteY2" fmla="*/ 37982 h 2022180"/>
                  <a:gd name="connsiteX3" fmla="*/ 1019302 w 1375410"/>
                  <a:gd name="connsiteY3" fmla="*/ 42757 h 2022180"/>
                  <a:gd name="connsiteX4" fmla="*/ 688849 w 1375410"/>
                  <a:gd name="connsiteY4" fmla="*/ 544775 h 2022180"/>
                  <a:gd name="connsiteX5" fmla="*/ 367285 w 1375410"/>
                  <a:gd name="connsiteY5" fmla="*/ 41931 h 2022180"/>
                  <a:gd name="connsiteX6" fmla="*/ 367285 w 1375410"/>
                  <a:gd name="connsiteY6" fmla="*/ 40585 h 2022180"/>
                  <a:gd name="connsiteX7" fmla="*/ 355981 w 1375410"/>
                  <a:gd name="connsiteY7" fmla="*/ 35111 h 2022180"/>
                  <a:gd name="connsiteX8" fmla="*/ 51308 w 1375410"/>
                  <a:gd name="connsiteY8" fmla="*/ 34527 h 2022180"/>
                  <a:gd name="connsiteX9" fmla="*/ 35942 w 1375410"/>
                  <a:gd name="connsiteY9" fmla="*/ 41931 h 2022180"/>
                  <a:gd name="connsiteX10" fmla="*/ 52324 w 1375410"/>
                  <a:gd name="connsiteY10" fmla="*/ 91664 h 2022180"/>
                  <a:gd name="connsiteX11" fmla="*/ 0 w 1375410"/>
                  <a:gd name="connsiteY11" fmla="*/ 586622 h 2022180"/>
                  <a:gd name="connsiteX12" fmla="*/ 46610 w 1375410"/>
                  <a:gd name="connsiteY12" fmla="*/ 716911 h 2022180"/>
                  <a:gd name="connsiteX13" fmla="*/ 135382 w 1375410"/>
                  <a:gd name="connsiteY13" fmla="*/ 835415 h 2022180"/>
                  <a:gd name="connsiteX14" fmla="*/ 237999 w 1375410"/>
                  <a:gd name="connsiteY14" fmla="*/ 1140113 h 2022180"/>
                  <a:gd name="connsiteX15" fmla="*/ 232665 w 1375410"/>
                  <a:gd name="connsiteY15" fmla="*/ 1491827 h 2022180"/>
                  <a:gd name="connsiteX16" fmla="*/ 189357 w 1375410"/>
                  <a:gd name="connsiteY16" fmla="*/ 1821506 h 2022180"/>
                  <a:gd name="connsiteX17" fmla="*/ 695072 w 1375410"/>
                  <a:gd name="connsiteY17" fmla="*/ 2022179 h 2022180"/>
                  <a:gd name="connsiteX18" fmla="*/ 1188213 w 1375410"/>
                  <a:gd name="connsiteY18" fmla="*/ 1821506 h 2022180"/>
                  <a:gd name="connsiteX19" fmla="*/ 1144905 w 1375410"/>
                  <a:gd name="connsiteY19" fmla="*/ 1491903 h 2022180"/>
                  <a:gd name="connsiteX20" fmla="*/ 1139699 w 1375410"/>
                  <a:gd name="connsiteY20" fmla="*/ 1139897 h 2022180"/>
                  <a:gd name="connsiteX21" fmla="*/ 1242188 w 1375410"/>
                  <a:gd name="connsiteY21" fmla="*/ 836342 h 2022180"/>
                  <a:gd name="connsiteX22" fmla="*/ 1328928 w 1375410"/>
                  <a:gd name="connsiteY22" fmla="*/ 719997 h 2022180"/>
                  <a:gd name="connsiteX23" fmla="*/ 1375411 w 1375410"/>
                  <a:gd name="connsiteY23" fmla="*/ 582812 h 2022180"/>
                  <a:gd name="connsiteX24" fmla="*/ 1375411 w 1375410"/>
                  <a:gd name="connsiteY24" fmla="*/ 582659 h 2022180"/>
                  <a:gd name="connsiteX25" fmla="*/ 1326135 w 1375410"/>
                  <a:gd name="connsiteY25" fmla="*/ 87804 h 20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75410" h="2022180">
                    <a:moveTo>
                      <a:pt x="1326135" y="87804"/>
                    </a:moveTo>
                    <a:lnTo>
                      <a:pt x="1341628" y="41931"/>
                    </a:lnTo>
                    <a:cubicBezTo>
                      <a:pt x="1243966" y="-8285"/>
                      <a:pt x="1128269" y="-9745"/>
                      <a:pt x="1029209" y="37982"/>
                    </a:cubicBezTo>
                    <a:lnTo>
                      <a:pt x="1019302" y="42757"/>
                    </a:lnTo>
                    <a:cubicBezTo>
                      <a:pt x="1019302" y="235746"/>
                      <a:pt x="856997" y="544775"/>
                      <a:pt x="688849" y="544775"/>
                    </a:cubicBezTo>
                    <a:cubicBezTo>
                      <a:pt x="520700" y="544775"/>
                      <a:pt x="367285" y="234920"/>
                      <a:pt x="367285" y="41931"/>
                    </a:cubicBezTo>
                    <a:cubicBezTo>
                      <a:pt x="367285" y="41461"/>
                      <a:pt x="367285" y="41042"/>
                      <a:pt x="367285" y="40585"/>
                    </a:cubicBezTo>
                    <a:lnTo>
                      <a:pt x="355981" y="35111"/>
                    </a:lnTo>
                    <a:cubicBezTo>
                      <a:pt x="259843" y="-11498"/>
                      <a:pt x="147701" y="-11713"/>
                      <a:pt x="51308" y="34527"/>
                    </a:cubicBezTo>
                    <a:lnTo>
                      <a:pt x="35942" y="41931"/>
                    </a:lnTo>
                    <a:lnTo>
                      <a:pt x="52324" y="91664"/>
                    </a:lnTo>
                    <a:cubicBezTo>
                      <a:pt x="106935" y="256498"/>
                      <a:pt x="87757" y="436851"/>
                      <a:pt x="0" y="586622"/>
                    </a:cubicBezTo>
                    <a:cubicBezTo>
                      <a:pt x="2032" y="633751"/>
                      <a:pt x="18289" y="679154"/>
                      <a:pt x="46610" y="716911"/>
                    </a:cubicBezTo>
                    <a:lnTo>
                      <a:pt x="135382" y="835415"/>
                    </a:lnTo>
                    <a:lnTo>
                      <a:pt x="237999" y="1140113"/>
                    </a:lnTo>
                    <a:cubicBezTo>
                      <a:pt x="270002" y="1258782"/>
                      <a:pt x="248159" y="1373882"/>
                      <a:pt x="232665" y="1491827"/>
                    </a:cubicBezTo>
                    <a:lnTo>
                      <a:pt x="189357" y="1821506"/>
                    </a:lnTo>
                    <a:cubicBezTo>
                      <a:pt x="189357" y="1821506"/>
                      <a:pt x="407924" y="2022763"/>
                      <a:pt x="695072" y="2022179"/>
                    </a:cubicBezTo>
                    <a:cubicBezTo>
                      <a:pt x="975996" y="2021607"/>
                      <a:pt x="1188213" y="1821506"/>
                      <a:pt x="1188213" y="1821506"/>
                    </a:cubicBezTo>
                    <a:lnTo>
                      <a:pt x="1144905" y="1491903"/>
                    </a:lnTo>
                    <a:cubicBezTo>
                      <a:pt x="1129412" y="1373857"/>
                      <a:pt x="1107695" y="1258655"/>
                      <a:pt x="1139699" y="1139897"/>
                    </a:cubicBezTo>
                    <a:lnTo>
                      <a:pt x="1242188" y="836342"/>
                    </a:lnTo>
                    <a:lnTo>
                      <a:pt x="1328928" y="719997"/>
                    </a:lnTo>
                    <a:cubicBezTo>
                      <a:pt x="1358520" y="680322"/>
                      <a:pt x="1374775" y="632303"/>
                      <a:pt x="1375411" y="582812"/>
                    </a:cubicBezTo>
                    <a:lnTo>
                      <a:pt x="1375411" y="582659"/>
                    </a:lnTo>
                    <a:cubicBezTo>
                      <a:pt x="1288670" y="432456"/>
                      <a:pt x="1270763" y="252167"/>
                      <a:pt x="1326135" y="87804"/>
                    </a:cubicBezTo>
                    <a:close/>
                  </a:path>
                </a:pathLst>
              </a:custGeom>
              <a:solidFill>
                <a:srgbClr val="EA4748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  <p:sp>
            <p:nvSpPr>
              <p:cNvPr id="32" name="Freeform 167">
                <a:extLst>
                  <a:ext uri="{FF2B5EF4-FFF2-40B4-BE49-F238E27FC236}">
                    <a16:creationId xmlns:a16="http://schemas.microsoft.com/office/drawing/2014/main" id="{CB1C445C-7B1A-477B-A621-26756262039B}"/>
                  </a:ext>
                </a:extLst>
              </p:cNvPr>
              <p:cNvSpPr/>
              <p:nvPr/>
            </p:nvSpPr>
            <p:spPr>
              <a:xfrm>
                <a:off x="19999197" y="5256199"/>
                <a:ext cx="652017" cy="583006"/>
              </a:xfrm>
              <a:custGeom>
                <a:avLst/>
                <a:gdLst>
                  <a:gd name="connsiteX0" fmla="*/ 321565 w 652017"/>
                  <a:gd name="connsiteY0" fmla="*/ 583006 h 583006"/>
                  <a:gd name="connsiteX1" fmla="*/ 652018 w 652017"/>
                  <a:gd name="connsiteY1" fmla="*/ 80988 h 583006"/>
                  <a:gd name="connsiteX2" fmla="*/ 483615 w 652017"/>
                  <a:gd name="connsiteY2" fmla="*/ 0 h 583006"/>
                  <a:gd name="connsiteX3" fmla="*/ 159513 w 652017"/>
                  <a:gd name="connsiteY3" fmla="*/ 0 h 583006"/>
                  <a:gd name="connsiteX4" fmla="*/ 1015 w 652017"/>
                  <a:gd name="connsiteY4" fmla="*/ 79337 h 583006"/>
                  <a:gd name="connsiteX5" fmla="*/ 0 w 652017"/>
                  <a:gd name="connsiteY5" fmla="*/ 78816 h 583006"/>
                  <a:gd name="connsiteX6" fmla="*/ 0 w 652017"/>
                  <a:gd name="connsiteY6" fmla="*/ 80163 h 583006"/>
                  <a:gd name="connsiteX7" fmla="*/ 321565 w 652017"/>
                  <a:gd name="connsiteY7" fmla="*/ 583006 h 58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017" h="583006">
                    <a:moveTo>
                      <a:pt x="321565" y="583006"/>
                    </a:moveTo>
                    <a:cubicBezTo>
                      <a:pt x="489713" y="583006"/>
                      <a:pt x="652018" y="273977"/>
                      <a:pt x="652018" y="80988"/>
                    </a:cubicBezTo>
                    <a:lnTo>
                      <a:pt x="483615" y="0"/>
                    </a:lnTo>
                    <a:lnTo>
                      <a:pt x="159513" y="0"/>
                    </a:lnTo>
                    <a:lnTo>
                      <a:pt x="1015" y="79337"/>
                    </a:lnTo>
                    <a:lnTo>
                      <a:pt x="0" y="78816"/>
                    </a:lnTo>
                    <a:cubicBezTo>
                      <a:pt x="0" y="79273"/>
                      <a:pt x="0" y="79692"/>
                      <a:pt x="0" y="80163"/>
                    </a:cubicBezTo>
                    <a:cubicBezTo>
                      <a:pt x="0" y="273152"/>
                      <a:pt x="153415" y="583006"/>
                      <a:pt x="321565" y="583006"/>
                    </a:cubicBezTo>
                    <a:close/>
                  </a:path>
                </a:pathLst>
              </a:custGeom>
              <a:solidFill>
                <a:srgbClr val="875339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</p:grpSp>
        <p:sp>
          <p:nvSpPr>
            <p:cNvPr id="13" name="Freeform 168">
              <a:extLst>
                <a:ext uri="{FF2B5EF4-FFF2-40B4-BE49-F238E27FC236}">
                  <a16:creationId xmlns:a16="http://schemas.microsoft.com/office/drawing/2014/main" id="{1F91FB43-9573-840F-26FC-630C16CB383D}"/>
                </a:ext>
              </a:extLst>
            </p:cNvPr>
            <p:cNvSpPr/>
            <p:nvPr/>
          </p:nvSpPr>
          <p:spPr>
            <a:xfrm>
              <a:off x="18703227" y="4306088"/>
              <a:ext cx="751964" cy="751964"/>
            </a:xfrm>
            <a:custGeom>
              <a:avLst/>
              <a:gdLst>
                <a:gd name="connsiteX0" fmla="*/ 751965 w 751964"/>
                <a:gd name="connsiteY0" fmla="*/ 375982 h 751964"/>
                <a:gd name="connsiteX1" fmla="*/ 375983 w 751964"/>
                <a:gd name="connsiteY1" fmla="*/ 751964 h 751964"/>
                <a:gd name="connsiteX2" fmla="*/ 1 w 751964"/>
                <a:gd name="connsiteY2" fmla="*/ 375982 h 751964"/>
                <a:gd name="connsiteX3" fmla="*/ 375983 w 751964"/>
                <a:gd name="connsiteY3" fmla="*/ 0 h 751964"/>
                <a:gd name="connsiteX4" fmla="*/ 751965 w 751964"/>
                <a:gd name="connsiteY4" fmla="*/ 375982 h 7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964" h="751964">
                  <a:moveTo>
                    <a:pt x="751965" y="375982"/>
                  </a:moveTo>
                  <a:cubicBezTo>
                    <a:pt x="751965" y="583632"/>
                    <a:pt x="583632" y="751964"/>
                    <a:pt x="375983" y="751964"/>
                  </a:cubicBezTo>
                  <a:cubicBezTo>
                    <a:pt x="168334" y="751964"/>
                    <a:pt x="1" y="583631"/>
                    <a:pt x="1" y="375982"/>
                  </a:cubicBezTo>
                  <a:cubicBezTo>
                    <a:pt x="1" y="168333"/>
                    <a:pt x="168334" y="0"/>
                    <a:pt x="375983" y="0"/>
                  </a:cubicBezTo>
                  <a:cubicBezTo>
                    <a:pt x="583632" y="0"/>
                    <a:pt x="751965" y="168333"/>
                    <a:pt x="751965" y="375982"/>
                  </a:cubicBezTo>
                  <a:close/>
                </a:path>
              </a:pathLst>
            </a:custGeom>
            <a:solidFill>
              <a:srgbClr val="4343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4" name="Freeform 169">
              <a:extLst>
                <a:ext uri="{FF2B5EF4-FFF2-40B4-BE49-F238E27FC236}">
                  <a16:creationId xmlns:a16="http://schemas.microsoft.com/office/drawing/2014/main" id="{BF54B52B-C5D4-BAF7-8FA7-B56CEAE55C52}"/>
                </a:ext>
              </a:extLst>
            </p:cNvPr>
            <p:cNvSpPr/>
            <p:nvPr/>
          </p:nvSpPr>
          <p:spPr>
            <a:xfrm>
              <a:off x="18899560" y="4502421"/>
              <a:ext cx="359298" cy="359298"/>
            </a:xfrm>
            <a:custGeom>
              <a:avLst/>
              <a:gdLst>
                <a:gd name="connsiteX0" fmla="*/ 359298 w 359298"/>
                <a:gd name="connsiteY0" fmla="*/ 179649 h 359298"/>
                <a:gd name="connsiteX1" fmla="*/ 179648 w 359298"/>
                <a:gd name="connsiteY1" fmla="*/ 359298 h 359298"/>
                <a:gd name="connsiteX2" fmla="*/ -1 w 359298"/>
                <a:gd name="connsiteY2" fmla="*/ 179649 h 359298"/>
                <a:gd name="connsiteX3" fmla="*/ 179648 w 359298"/>
                <a:gd name="connsiteY3" fmla="*/ 0 h 359298"/>
                <a:gd name="connsiteX4" fmla="*/ 359298 w 359298"/>
                <a:gd name="connsiteY4" fmla="*/ 179649 h 35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98" h="359298">
                  <a:moveTo>
                    <a:pt x="359298" y="179649"/>
                  </a:moveTo>
                  <a:cubicBezTo>
                    <a:pt x="359298" y="278867"/>
                    <a:pt x="278865" y="359298"/>
                    <a:pt x="179648" y="359298"/>
                  </a:cubicBezTo>
                  <a:cubicBezTo>
                    <a:pt x="80431" y="359298"/>
                    <a:pt x="-1" y="278867"/>
                    <a:pt x="-1" y="179649"/>
                  </a:cubicBezTo>
                  <a:cubicBezTo>
                    <a:pt x="-1" y="80431"/>
                    <a:pt x="80431" y="0"/>
                    <a:pt x="179648" y="0"/>
                  </a:cubicBezTo>
                  <a:cubicBezTo>
                    <a:pt x="278865" y="0"/>
                    <a:pt x="359298" y="80431"/>
                    <a:pt x="359298" y="179649"/>
                  </a:cubicBezTo>
                  <a:close/>
                </a:path>
              </a:pathLst>
            </a:custGeom>
            <a:solidFill>
              <a:srgbClr val="6B6B6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5" name="Freeform 170">
              <a:extLst>
                <a:ext uri="{FF2B5EF4-FFF2-40B4-BE49-F238E27FC236}">
                  <a16:creationId xmlns:a16="http://schemas.microsoft.com/office/drawing/2014/main" id="{86232D39-361C-2F3A-0417-3E58E2EFAC76}"/>
                </a:ext>
              </a:extLst>
            </p:cNvPr>
            <p:cNvSpPr/>
            <p:nvPr/>
          </p:nvSpPr>
          <p:spPr>
            <a:xfrm>
              <a:off x="21185315" y="4306088"/>
              <a:ext cx="751964" cy="751964"/>
            </a:xfrm>
            <a:custGeom>
              <a:avLst/>
              <a:gdLst>
                <a:gd name="connsiteX0" fmla="*/ 751964 w 751964"/>
                <a:gd name="connsiteY0" fmla="*/ 375982 h 751964"/>
                <a:gd name="connsiteX1" fmla="*/ 375982 w 751964"/>
                <a:gd name="connsiteY1" fmla="*/ 751964 h 751964"/>
                <a:gd name="connsiteX2" fmla="*/ 0 w 751964"/>
                <a:gd name="connsiteY2" fmla="*/ 375982 h 751964"/>
                <a:gd name="connsiteX3" fmla="*/ 375982 w 751964"/>
                <a:gd name="connsiteY3" fmla="*/ 0 h 751964"/>
                <a:gd name="connsiteX4" fmla="*/ 751964 w 751964"/>
                <a:gd name="connsiteY4" fmla="*/ 375982 h 7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964" h="751964">
                  <a:moveTo>
                    <a:pt x="751964" y="375982"/>
                  </a:moveTo>
                  <a:cubicBezTo>
                    <a:pt x="751964" y="583632"/>
                    <a:pt x="583631" y="751964"/>
                    <a:pt x="375982" y="751964"/>
                  </a:cubicBezTo>
                  <a:cubicBezTo>
                    <a:pt x="168333" y="751964"/>
                    <a:pt x="0" y="583631"/>
                    <a:pt x="0" y="375982"/>
                  </a:cubicBezTo>
                  <a:cubicBezTo>
                    <a:pt x="0" y="168333"/>
                    <a:pt x="168333" y="0"/>
                    <a:pt x="375982" y="0"/>
                  </a:cubicBezTo>
                  <a:cubicBezTo>
                    <a:pt x="583631" y="0"/>
                    <a:pt x="751964" y="168333"/>
                    <a:pt x="751964" y="375982"/>
                  </a:cubicBezTo>
                  <a:close/>
                </a:path>
              </a:pathLst>
            </a:custGeom>
            <a:solidFill>
              <a:srgbClr val="4343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6" name="Freeform 171">
              <a:extLst>
                <a:ext uri="{FF2B5EF4-FFF2-40B4-BE49-F238E27FC236}">
                  <a16:creationId xmlns:a16="http://schemas.microsoft.com/office/drawing/2014/main" id="{3A6DC9FC-2199-4B62-A5F6-E4E9AFF8EFD0}"/>
                </a:ext>
              </a:extLst>
            </p:cNvPr>
            <p:cNvSpPr/>
            <p:nvPr/>
          </p:nvSpPr>
          <p:spPr>
            <a:xfrm>
              <a:off x="21381648" y="4502421"/>
              <a:ext cx="359298" cy="359298"/>
            </a:xfrm>
            <a:custGeom>
              <a:avLst/>
              <a:gdLst>
                <a:gd name="connsiteX0" fmla="*/ 359299 w 359298"/>
                <a:gd name="connsiteY0" fmla="*/ 179649 h 359298"/>
                <a:gd name="connsiteX1" fmla="*/ 179649 w 359298"/>
                <a:gd name="connsiteY1" fmla="*/ 359298 h 359298"/>
                <a:gd name="connsiteX2" fmla="*/ -1 w 359298"/>
                <a:gd name="connsiteY2" fmla="*/ 179649 h 359298"/>
                <a:gd name="connsiteX3" fmla="*/ 179649 w 359298"/>
                <a:gd name="connsiteY3" fmla="*/ 0 h 359298"/>
                <a:gd name="connsiteX4" fmla="*/ 359299 w 359298"/>
                <a:gd name="connsiteY4" fmla="*/ 179649 h 35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98" h="359298">
                  <a:moveTo>
                    <a:pt x="359299" y="179649"/>
                  </a:moveTo>
                  <a:cubicBezTo>
                    <a:pt x="359299" y="278867"/>
                    <a:pt x="278866" y="359298"/>
                    <a:pt x="179649" y="359298"/>
                  </a:cubicBezTo>
                  <a:cubicBezTo>
                    <a:pt x="80432" y="359298"/>
                    <a:pt x="-1" y="278867"/>
                    <a:pt x="-1" y="179649"/>
                  </a:cubicBezTo>
                  <a:cubicBezTo>
                    <a:pt x="-1" y="80431"/>
                    <a:pt x="80432" y="0"/>
                    <a:pt x="179649" y="0"/>
                  </a:cubicBezTo>
                  <a:cubicBezTo>
                    <a:pt x="278866" y="0"/>
                    <a:pt x="359299" y="80431"/>
                    <a:pt x="359299" y="179649"/>
                  </a:cubicBezTo>
                  <a:close/>
                </a:path>
              </a:pathLst>
            </a:custGeom>
            <a:solidFill>
              <a:srgbClr val="6B6B6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C7062FF3-66B0-A35F-AF8B-D7DCC2F5C7D5}"/>
                </a:ext>
              </a:extLst>
            </p:cNvPr>
            <p:cNvGrpSpPr/>
            <p:nvPr/>
          </p:nvGrpSpPr>
          <p:grpSpPr>
            <a:xfrm>
              <a:off x="18838163" y="9814699"/>
              <a:ext cx="304927" cy="262953"/>
              <a:chOff x="18838163" y="9814699"/>
              <a:chExt cx="304927" cy="262953"/>
            </a:xfrm>
          </p:grpSpPr>
          <p:sp>
            <p:nvSpPr>
              <p:cNvPr id="29" name="Freeform 173">
                <a:extLst>
                  <a:ext uri="{FF2B5EF4-FFF2-40B4-BE49-F238E27FC236}">
                    <a16:creationId xmlns:a16="http://schemas.microsoft.com/office/drawing/2014/main" id="{9BF2C5EE-8AF4-F784-A0FF-C3ED09E6CFB7}"/>
                  </a:ext>
                </a:extLst>
              </p:cNvPr>
              <p:cNvSpPr/>
              <p:nvPr/>
            </p:nvSpPr>
            <p:spPr>
              <a:xfrm>
                <a:off x="18838163" y="9946258"/>
                <a:ext cx="240538" cy="131394"/>
              </a:xfrm>
              <a:custGeom>
                <a:avLst/>
                <a:gdLst>
                  <a:gd name="connsiteX0" fmla="*/ 0 w 240538"/>
                  <a:gd name="connsiteY0" fmla="*/ 79502 h 131394"/>
                  <a:gd name="connsiteX1" fmla="*/ 207519 w 240538"/>
                  <a:gd name="connsiteY1" fmla="*/ 131394 h 131394"/>
                  <a:gd name="connsiteX2" fmla="*/ 240539 w 240538"/>
                  <a:gd name="connsiteY2" fmla="*/ 61303 h 131394"/>
                  <a:gd name="connsiteX3" fmla="*/ 23369 w 240538"/>
                  <a:gd name="connsiteY3" fmla="*/ 0 h 131394"/>
                  <a:gd name="connsiteX4" fmla="*/ 0 w 240538"/>
                  <a:gd name="connsiteY4" fmla="*/ 79502 h 13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538" h="131394">
                    <a:moveTo>
                      <a:pt x="0" y="79502"/>
                    </a:moveTo>
                    <a:lnTo>
                      <a:pt x="207519" y="131394"/>
                    </a:lnTo>
                    <a:lnTo>
                      <a:pt x="240539" y="61303"/>
                    </a:lnTo>
                    <a:lnTo>
                      <a:pt x="23369" y="0"/>
                    </a:lnTo>
                    <a:lnTo>
                      <a:pt x="0" y="79502"/>
                    </a:lnTo>
                    <a:close/>
                  </a:path>
                </a:pathLst>
              </a:custGeom>
              <a:solidFill>
                <a:srgbClr val="DCDFF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  <p:sp>
            <p:nvSpPr>
              <p:cNvPr id="30" name="Freeform 174">
                <a:extLst>
                  <a:ext uri="{FF2B5EF4-FFF2-40B4-BE49-F238E27FC236}">
                    <a16:creationId xmlns:a16="http://schemas.microsoft.com/office/drawing/2014/main" id="{1FB3DE55-27CE-3B45-0F8A-5C91189B90B6}"/>
                  </a:ext>
                </a:extLst>
              </p:cNvPr>
              <p:cNvSpPr/>
              <p:nvPr/>
            </p:nvSpPr>
            <p:spPr>
              <a:xfrm>
                <a:off x="18861532" y="9814699"/>
                <a:ext cx="281558" cy="192862"/>
              </a:xfrm>
              <a:custGeom>
                <a:avLst/>
                <a:gdLst>
                  <a:gd name="connsiteX0" fmla="*/ 38861 w 281558"/>
                  <a:gd name="connsiteY0" fmla="*/ 0 h 192862"/>
                  <a:gd name="connsiteX1" fmla="*/ 0 w 281558"/>
                  <a:gd name="connsiteY1" fmla="*/ 131559 h 192862"/>
                  <a:gd name="connsiteX2" fmla="*/ 217170 w 281558"/>
                  <a:gd name="connsiteY2" fmla="*/ 192863 h 192862"/>
                  <a:gd name="connsiteX3" fmla="*/ 281558 w 281558"/>
                  <a:gd name="connsiteY3" fmla="*/ 55741 h 192862"/>
                  <a:gd name="connsiteX4" fmla="*/ 38861 w 281558"/>
                  <a:gd name="connsiteY4" fmla="*/ 0 h 19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58" h="192862">
                    <a:moveTo>
                      <a:pt x="38861" y="0"/>
                    </a:moveTo>
                    <a:lnTo>
                      <a:pt x="0" y="131559"/>
                    </a:lnTo>
                    <a:lnTo>
                      <a:pt x="217170" y="192863"/>
                    </a:lnTo>
                    <a:lnTo>
                      <a:pt x="281558" y="55741"/>
                    </a:lnTo>
                    <a:lnTo>
                      <a:pt x="38861" y="0"/>
                    </a:lnTo>
                    <a:close/>
                  </a:path>
                </a:pathLst>
              </a:custGeom>
              <a:solidFill>
                <a:srgbClr val="875339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E6F036C3-308A-C0D1-9EEC-F89984553776}"/>
                </a:ext>
              </a:extLst>
            </p:cNvPr>
            <p:cNvGrpSpPr/>
            <p:nvPr/>
          </p:nvGrpSpPr>
          <p:grpSpPr>
            <a:xfrm>
              <a:off x="21497162" y="9814166"/>
              <a:ext cx="304927" cy="262965"/>
              <a:chOff x="21497162" y="9814166"/>
              <a:chExt cx="304927" cy="262965"/>
            </a:xfrm>
          </p:grpSpPr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86B8E372-87CA-B302-21B9-B2BDA65411CF}"/>
                  </a:ext>
                </a:extLst>
              </p:cNvPr>
              <p:cNvSpPr/>
              <p:nvPr/>
            </p:nvSpPr>
            <p:spPr>
              <a:xfrm>
                <a:off x="21561552" y="9945725"/>
                <a:ext cx="240537" cy="131406"/>
              </a:xfrm>
              <a:custGeom>
                <a:avLst/>
                <a:gdLst>
                  <a:gd name="connsiteX0" fmla="*/ 240537 w 240537"/>
                  <a:gd name="connsiteY0" fmla="*/ 79502 h 131406"/>
                  <a:gd name="connsiteX1" fmla="*/ 33020 w 240537"/>
                  <a:gd name="connsiteY1" fmla="*/ 131407 h 131406"/>
                  <a:gd name="connsiteX2" fmla="*/ 0 w 240537"/>
                  <a:gd name="connsiteY2" fmla="*/ 61303 h 131406"/>
                  <a:gd name="connsiteX3" fmla="*/ 217043 w 240537"/>
                  <a:gd name="connsiteY3" fmla="*/ 0 h 131406"/>
                  <a:gd name="connsiteX4" fmla="*/ 240537 w 240537"/>
                  <a:gd name="connsiteY4" fmla="*/ 79502 h 131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537" h="131406">
                    <a:moveTo>
                      <a:pt x="240537" y="79502"/>
                    </a:moveTo>
                    <a:lnTo>
                      <a:pt x="33020" y="131407"/>
                    </a:lnTo>
                    <a:lnTo>
                      <a:pt x="0" y="61303"/>
                    </a:lnTo>
                    <a:lnTo>
                      <a:pt x="217043" y="0"/>
                    </a:lnTo>
                    <a:lnTo>
                      <a:pt x="240537" y="79502"/>
                    </a:lnTo>
                    <a:close/>
                  </a:path>
                </a:pathLst>
              </a:custGeom>
              <a:solidFill>
                <a:srgbClr val="DCDFF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4F756F65-6847-B491-448E-313F494339D2}"/>
                  </a:ext>
                </a:extLst>
              </p:cNvPr>
              <p:cNvSpPr/>
              <p:nvPr/>
            </p:nvSpPr>
            <p:spPr>
              <a:xfrm>
                <a:off x="21497162" y="9814166"/>
                <a:ext cx="281432" cy="192862"/>
              </a:xfrm>
              <a:custGeom>
                <a:avLst/>
                <a:gdLst>
                  <a:gd name="connsiteX0" fmla="*/ 242698 w 281432"/>
                  <a:gd name="connsiteY0" fmla="*/ 0 h 192862"/>
                  <a:gd name="connsiteX1" fmla="*/ 281432 w 281432"/>
                  <a:gd name="connsiteY1" fmla="*/ 131559 h 192862"/>
                  <a:gd name="connsiteX2" fmla="*/ 64390 w 281432"/>
                  <a:gd name="connsiteY2" fmla="*/ 192863 h 192862"/>
                  <a:gd name="connsiteX3" fmla="*/ 0 w 281432"/>
                  <a:gd name="connsiteY3" fmla="*/ 55753 h 192862"/>
                  <a:gd name="connsiteX4" fmla="*/ 242698 w 281432"/>
                  <a:gd name="connsiteY4" fmla="*/ 0 h 19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432" h="192862">
                    <a:moveTo>
                      <a:pt x="242698" y="0"/>
                    </a:moveTo>
                    <a:lnTo>
                      <a:pt x="281432" y="131559"/>
                    </a:lnTo>
                    <a:lnTo>
                      <a:pt x="64390" y="192863"/>
                    </a:lnTo>
                    <a:lnTo>
                      <a:pt x="0" y="55753"/>
                    </a:lnTo>
                    <a:lnTo>
                      <a:pt x="242698" y="0"/>
                    </a:lnTo>
                    <a:close/>
                  </a:path>
                </a:pathLst>
              </a:custGeom>
              <a:solidFill>
                <a:srgbClr val="875339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</p:grpSp>
        <p:sp>
          <p:nvSpPr>
            <p:cNvPr id="19" name="Freeform 178">
              <a:extLst>
                <a:ext uri="{FF2B5EF4-FFF2-40B4-BE49-F238E27FC236}">
                  <a16:creationId xmlns:a16="http://schemas.microsoft.com/office/drawing/2014/main" id="{C57D224F-4270-7F6D-56DB-E118DB19A2A5}"/>
                </a:ext>
              </a:extLst>
            </p:cNvPr>
            <p:cNvSpPr/>
            <p:nvPr/>
          </p:nvSpPr>
          <p:spPr>
            <a:xfrm>
              <a:off x="18361676" y="9978376"/>
              <a:ext cx="722010" cy="547727"/>
            </a:xfrm>
            <a:custGeom>
              <a:avLst/>
              <a:gdLst>
                <a:gd name="connsiteX0" fmla="*/ 684006 w 722010"/>
                <a:gd name="connsiteY0" fmla="*/ 99276 h 547727"/>
                <a:gd name="connsiteX1" fmla="*/ 704835 w 722010"/>
                <a:gd name="connsiteY1" fmla="*/ 324180 h 547727"/>
                <a:gd name="connsiteX2" fmla="*/ 499856 w 722010"/>
                <a:gd name="connsiteY2" fmla="*/ 389916 h 547727"/>
                <a:gd name="connsiteX3" fmla="*/ 95869 w 722010"/>
                <a:gd name="connsiteY3" fmla="*/ 547345 h 547727"/>
                <a:gd name="connsiteX4" fmla="*/ 87740 w 722010"/>
                <a:gd name="connsiteY4" fmla="*/ 340284 h 547727"/>
                <a:gd name="connsiteX5" fmla="*/ 361553 w 722010"/>
                <a:gd name="connsiteY5" fmla="*/ 142532 h 547727"/>
                <a:gd name="connsiteX6" fmla="*/ 490459 w 722010"/>
                <a:gd name="connsiteY6" fmla="*/ 0 h 547727"/>
                <a:gd name="connsiteX7" fmla="*/ 585454 w 722010"/>
                <a:gd name="connsiteY7" fmla="*/ 29185 h 547727"/>
                <a:gd name="connsiteX8" fmla="*/ 596757 w 722010"/>
                <a:gd name="connsiteY8" fmla="*/ 77445 h 547727"/>
                <a:gd name="connsiteX9" fmla="*/ 684006 w 722010"/>
                <a:gd name="connsiteY9" fmla="*/ 99276 h 54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10" h="547727">
                  <a:moveTo>
                    <a:pt x="684006" y="99276"/>
                  </a:moveTo>
                  <a:cubicBezTo>
                    <a:pt x="684006" y="99276"/>
                    <a:pt x="753221" y="305156"/>
                    <a:pt x="704835" y="324180"/>
                  </a:cubicBezTo>
                  <a:cubicBezTo>
                    <a:pt x="632825" y="352464"/>
                    <a:pt x="529828" y="361697"/>
                    <a:pt x="499856" y="389916"/>
                  </a:cubicBezTo>
                  <a:cubicBezTo>
                    <a:pt x="419337" y="466040"/>
                    <a:pt x="230743" y="554266"/>
                    <a:pt x="95869" y="547345"/>
                  </a:cubicBezTo>
                  <a:cubicBezTo>
                    <a:pt x="-39132" y="540424"/>
                    <a:pt x="-21988" y="428740"/>
                    <a:pt x="87740" y="340284"/>
                  </a:cubicBezTo>
                  <a:cubicBezTo>
                    <a:pt x="170290" y="273800"/>
                    <a:pt x="281161" y="273101"/>
                    <a:pt x="361553" y="142532"/>
                  </a:cubicBezTo>
                  <a:cubicBezTo>
                    <a:pt x="392540" y="92202"/>
                    <a:pt x="490459" y="0"/>
                    <a:pt x="490459" y="0"/>
                  </a:cubicBezTo>
                  <a:cubicBezTo>
                    <a:pt x="490459" y="0"/>
                    <a:pt x="592311" y="5804"/>
                    <a:pt x="585454" y="29185"/>
                  </a:cubicBezTo>
                  <a:cubicBezTo>
                    <a:pt x="578469" y="52578"/>
                    <a:pt x="574532" y="71895"/>
                    <a:pt x="596757" y="77445"/>
                  </a:cubicBezTo>
                  <a:lnTo>
                    <a:pt x="684006" y="99276"/>
                  </a:lnTo>
                  <a:close/>
                </a:path>
              </a:pathLst>
            </a:custGeom>
            <a:solidFill>
              <a:srgbClr val="3D7AA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0" name="Freeform 179">
              <a:extLst>
                <a:ext uri="{FF2B5EF4-FFF2-40B4-BE49-F238E27FC236}">
                  <a16:creationId xmlns:a16="http://schemas.microsoft.com/office/drawing/2014/main" id="{301BE85E-989F-1E14-DFC6-7F06B9CF9B9F}"/>
                </a:ext>
              </a:extLst>
            </p:cNvPr>
            <p:cNvSpPr/>
            <p:nvPr/>
          </p:nvSpPr>
          <p:spPr>
            <a:xfrm>
              <a:off x="18361755" y="10238143"/>
              <a:ext cx="721905" cy="287961"/>
            </a:xfrm>
            <a:custGeom>
              <a:avLst/>
              <a:gdLst>
                <a:gd name="connsiteX0" fmla="*/ 621696 w 721905"/>
                <a:gd name="connsiteY0" fmla="*/ 48844 h 287961"/>
                <a:gd name="connsiteX1" fmla="*/ 485044 w 721905"/>
                <a:gd name="connsiteY1" fmla="*/ 83439 h 287961"/>
                <a:gd name="connsiteX2" fmla="*/ 204756 w 721905"/>
                <a:gd name="connsiteY2" fmla="*/ 243967 h 287961"/>
                <a:gd name="connsiteX3" fmla="*/ 32 w 721905"/>
                <a:gd name="connsiteY3" fmla="*/ 214820 h 287961"/>
                <a:gd name="connsiteX4" fmla="*/ 95789 w 721905"/>
                <a:gd name="connsiteY4" fmla="*/ 287579 h 287961"/>
                <a:gd name="connsiteX5" fmla="*/ 499777 w 721905"/>
                <a:gd name="connsiteY5" fmla="*/ 130149 h 287961"/>
                <a:gd name="connsiteX6" fmla="*/ 704755 w 721905"/>
                <a:gd name="connsiteY6" fmla="*/ 64414 h 287961"/>
                <a:gd name="connsiteX7" fmla="*/ 721010 w 721905"/>
                <a:gd name="connsiteY7" fmla="*/ 0 h 287961"/>
                <a:gd name="connsiteX8" fmla="*/ 621696 w 721905"/>
                <a:gd name="connsiteY8" fmla="*/ 48844 h 28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905" h="287961">
                  <a:moveTo>
                    <a:pt x="621696" y="48844"/>
                  </a:moveTo>
                  <a:cubicBezTo>
                    <a:pt x="568230" y="53695"/>
                    <a:pt x="512731" y="52298"/>
                    <a:pt x="485044" y="83439"/>
                  </a:cubicBezTo>
                  <a:cubicBezTo>
                    <a:pt x="439070" y="135166"/>
                    <a:pt x="311689" y="226898"/>
                    <a:pt x="204756" y="243967"/>
                  </a:cubicBezTo>
                  <a:cubicBezTo>
                    <a:pt x="99218" y="260820"/>
                    <a:pt x="31908" y="233604"/>
                    <a:pt x="32" y="214820"/>
                  </a:cubicBezTo>
                  <a:cubicBezTo>
                    <a:pt x="-1112" y="254559"/>
                    <a:pt x="28353" y="284125"/>
                    <a:pt x="95789" y="287579"/>
                  </a:cubicBezTo>
                  <a:cubicBezTo>
                    <a:pt x="230663" y="294500"/>
                    <a:pt x="419258" y="206273"/>
                    <a:pt x="499777" y="130149"/>
                  </a:cubicBezTo>
                  <a:cubicBezTo>
                    <a:pt x="529749" y="101930"/>
                    <a:pt x="632745" y="92697"/>
                    <a:pt x="704755" y="64414"/>
                  </a:cubicBezTo>
                  <a:cubicBezTo>
                    <a:pt x="720503" y="58217"/>
                    <a:pt x="723805" y="32220"/>
                    <a:pt x="721010" y="0"/>
                  </a:cubicBezTo>
                  <a:cubicBezTo>
                    <a:pt x="701453" y="22492"/>
                    <a:pt x="669703" y="44476"/>
                    <a:pt x="621696" y="48844"/>
                  </a:cubicBezTo>
                  <a:close/>
                </a:path>
              </a:pathLst>
            </a:custGeom>
            <a:solidFill>
              <a:srgbClr val="29507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1" name="Freeform 180">
              <a:extLst>
                <a:ext uri="{FF2B5EF4-FFF2-40B4-BE49-F238E27FC236}">
                  <a16:creationId xmlns:a16="http://schemas.microsoft.com/office/drawing/2014/main" id="{F855DF47-EC12-3C46-2154-55B5F28A513B}"/>
                </a:ext>
              </a:extLst>
            </p:cNvPr>
            <p:cNvSpPr/>
            <p:nvPr/>
          </p:nvSpPr>
          <p:spPr>
            <a:xfrm>
              <a:off x="21561572" y="9978376"/>
              <a:ext cx="721973" cy="547727"/>
            </a:xfrm>
            <a:custGeom>
              <a:avLst/>
              <a:gdLst>
                <a:gd name="connsiteX0" fmla="*/ 37952 w 721973"/>
                <a:gd name="connsiteY0" fmla="*/ 99276 h 547727"/>
                <a:gd name="connsiteX1" fmla="*/ 17251 w 721973"/>
                <a:gd name="connsiteY1" fmla="*/ 324180 h 547727"/>
                <a:gd name="connsiteX2" fmla="*/ 222102 w 721973"/>
                <a:gd name="connsiteY2" fmla="*/ 389916 h 547727"/>
                <a:gd name="connsiteX3" fmla="*/ 626215 w 721973"/>
                <a:gd name="connsiteY3" fmla="*/ 547345 h 547727"/>
                <a:gd name="connsiteX4" fmla="*/ 634216 w 721973"/>
                <a:gd name="connsiteY4" fmla="*/ 340284 h 547727"/>
                <a:gd name="connsiteX5" fmla="*/ 360405 w 721973"/>
                <a:gd name="connsiteY5" fmla="*/ 142532 h 547727"/>
                <a:gd name="connsiteX6" fmla="*/ 231627 w 721973"/>
                <a:gd name="connsiteY6" fmla="*/ 0 h 547727"/>
                <a:gd name="connsiteX7" fmla="*/ 136631 w 721973"/>
                <a:gd name="connsiteY7" fmla="*/ 29185 h 547727"/>
                <a:gd name="connsiteX8" fmla="*/ 125328 w 721973"/>
                <a:gd name="connsiteY8" fmla="*/ 77445 h 547727"/>
                <a:gd name="connsiteX9" fmla="*/ 37952 w 721973"/>
                <a:gd name="connsiteY9" fmla="*/ 99276 h 54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1973" h="547727">
                  <a:moveTo>
                    <a:pt x="37952" y="99276"/>
                  </a:moveTo>
                  <a:cubicBezTo>
                    <a:pt x="37952" y="99276"/>
                    <a:pt x="-31262" y="305156"/>
                    <a:pt x="17251" y="324180"/>
                  </a:cubicBezTo>
                  <a:cubicBezTo>
                    <a:pt x="89261" y="352464"/>
                    <a:pt x="192257" y="361697"/>
                    <a:pt x="222102" y="389916"/>
                  </a:cubicBezTo>
                  <a:cubicBezTo>
                    <a:pt x="302620" y="466040"/>
                    <a:pt x="491214" y="554266"/>
                    <a:pt x="626215" y="547345"/>
                  </a:cubicBezTo>
                  <a:cubicBezTo>
                    <a:pt x="761089" y="540424"/>
                    <a:pt x="743945" y="428740"/>
                    <a:pt x="634216" y="340284"/>
                  </a:cubicBezTo>
                  <a:cubicBezTo>
                    <a:pt x="551794" y="273800"/>
                    <a:pt x="440923" y="273101"/>
                    <a:pt x="360405" y="142532"/>
                  </a:cubicBezTo>
                  <a:cubicBezTo>
                    <a:pt x="329416" y="92202"/>
                    <a:pt x="231627" y="0"/>
                    <a:pt x="231627" y="0"/>
                  </a:cubicBezTo>
                  <a:cubicBezTo>
                    <a:pt x="231627" y="0"/>
                    <a:pt x="129646" y="5804"/>
                    <a:pt x="136631" y="29185"/>
                  </a:cubicBezTo>
                  <a:cubicBezTo>
                    <a:pt x="143490" y="52578"/>
                    <a:pt x="147553" y="71895"/>
                    <a:pt x="125328" y="77445"/>
                  </a:cubicBezTo>
                  <a:lnTo>
                    <a:pt x="37952" y="99276"/>
                  </a:lnTo>
                  <a:close/>
                </a:path>
              </a:pathLst>
            </a:custGeom>
            <a:solidFill>
              <a:srgbClr val="3D7AA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2" name="Freeform 181">
              <a:extLst>
                <a:ext uri="{FF2B5EF4-FFF2-40B4-BE49-F238E27FC236}">
                  <a16:creationId xmlns:a16="http://schemas.microsoft.com/office/drawing/2014/main" id="{55BB1D40-5863-B62F-33FB-401DF5596DB4}"/>
                </a:ext>
              </a:extLst>
            </p:cNvPr>
            <p:cNvSpPr/>
            <p:nvPr/>
          </p:nvSpPr>
          <p:spPr>
            <a:xfrm>
              <a:off x="21561608" y="10238143"/>
              <a:ext cx="721963" cy="287961"/>
            </a:xfrm>
            <a:custGeom>
              <a:avLst/>
              <a:gdLst>
                <a:gd name="connsiteX0" fmla="*/ 100274 w 721963"/>
                <a:gd name="connsiteY0" fmla="*/ 48844 h 287961"/>
                <a:gd name="connsiteX1" fmla="*/ 236926 w 721963"/>
                <a:gd name="connsiteY1" fmla="*/ 83439 h 287961"/>
                <a:gd name="connsiteX2" fmla="*/ 517087 w 721963"/>
                <a:gd name="connsiteY2" fmla="*/ 243967 h 287961"/>
                <a:gd name="connsiteX3" fmla="*/ 721938 w 721963"/>
                <a:gd name="connsiteY3" fmla="*/ 214820 h 287961"/>
                <a:gd name="connsiteX4" fmla="*/ 626180 w 721963"/>
                <a:gd name="connsiteY4" fmla="*/ 287579 h 287961"/>
                <a:gd name="connsiteX5" fmla="*/ 222066 w 721963"/>
                <a:gd name="connsiteY5" fmla="*/ 130149 h 287961"/>
                <a:gd name="connsiteX6" fmla="*/ 17215 w 721963"/>
                <a:gd name="connsiteY6" fmla="*/ 64414 h 287961"/>
                <a:gd name="connsiteX7" fmla="*/ 832 w 721963"/>
                <a:gd name="connsiteY7" fmla="*/ 0 h 287961"/>
                <a:gd name="connsiteX8" fmla="*/ 100274 w 721963"/>
                <a:gd name="connsiteY8" fmla="*/ 48844 h 28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963" h="287961">
                  <a:moveTo>
                    <a:pt x="100274" y="48844"/>
                  </a:moveTo>
                  <a:cubicBezTo>
                    <a:pt x="153613" y="53695"/>
                    <a:pt x="209239" y="52298"/>
                    <a:pt x="236926" y="83439"/>
                  </a:cubicBezTo>
                  <a:cubicBezTo>
                    <a:pt x="282900" y="135166"/>
                    <a:pt x="410280" y="226898"/>
                    <a:pt x="517087" y="243967"/>
                  </a:cubicBezTo>
                  <a:cubicBezTo>
                    <a:pt x="622625" y="260820"/>
                    <a:pt x="689934" y="233604"/>
                    <a:pt x="721938" y="214820"/>
                  </a:cubicBezTo>
                  <a:cubicBezTo>
                    <a:pt x="722954" y="254559"/>
                    <a:pt x="693490" y="284125"/>
                    <a:pt x="626180" y="287579"/>
                  </a:cubicBezTo>
                  <a:cubicBezTo>
                    <a:pt x="491179" y="294500"/>
                    <a:pt x="302584" y="206273"/>
                    <a:pt x="222066" y="130149"/>
                  </a:cubicBezTo>
                  <a:cubicBezTo>
                    <a:pt x="192222" y="101930"/>
                    <a:pt x="89225" y="92697"/>
                    <a:pt x="17215" y="64414"/>
                  </a:cubicBezTo>
                  <a:cubicBezTo>
                    <a:pt x="1468" y="58217"/>
                    <a:pt x="-1835" y="32220"/>
                    <a:pt x="832" y="0"/>
                  </a:cubicBezTo>
                  <a:cubicBezTo>
                    <a:pt x="20518" y="22492"/>
                    <a:pt x="52140" y="44476"/>
                    <a:pt x="100274" y="48844"/>
                  </a:cubicBezTo>
                  <a:close/>
                </a:path>
              </a:pathLst>
            </a:custGeom>
            <a:solidFill>
              <a:srgbClr val="29507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3" name="Freeform 182">
              <a:extLst>
                <a:ext uri="{FF2B5EF4-FFF2-40B4-BE49-F238E27FC236}">
                  <a16:creationId xmlns:a16="http://schemas.microsoft.com/office/drawing/2014/main" id="{61E23841-7D01-A3F8-3A83-0911D3F88D88}"/>
                </a:ext>
              </a:extLst>
            </p:cNvPr>
            <p:cNvSpPr/>
            <p:nvPr/>
          </p:nvSpPr>
          <p:spPr>
            <a:xfrm>
              <a:off x="20011546" y="4278356"/>
              <a:ext cx="620262" cy="395637"/>
            </a:xfrm>
            <a:custGeom>
              <a:avLst/>
              <a:gdLst>
                <a:gd name="connsiteX0" fmla="*/ 34895 w 620262"/>
                <a:gd name="connsiteY0" fmla="*/ 393034 h 395637"/>
                <a:gd name="connsiteX1" fmla="*/ 40990 w 620262"/>
                <a:gd name="connsiteY1" fmla="*/ 393034 h 395637"/>
                <a:gd name="connsiteX2" fmla="*/ 97761 w 620262"/>
                <a:gd name="connsiteY2" fmla="*/ 330182 h 395637"/>
                <a:gd name="connsiteX3" fmla="*/ 96491 w 620262"/>
                <a:gd name="connsiteY3" fmla="*/ 317444 h 395637"/>
                <a:gd name="connsiteX4" fmla="*/ 121001 w 620262"/>
                <a:gd name="connsiteY4" fmla="*/ 240507 h 395637"/>
                <a:gd name="connsiteX5" fmla="*/ 121001 w 620262"/>
                <a:gd name="connsiteY5" fmla="*/ 240507 h 395637"/>
                <a:gd name="connsiteX6" fmla="*/ 197455 w 620262"/>
                <a:gd name="connsiteY6" fmla="*/ 205773 h 395637"/>
                <a:gd name="connsiteX7" fmla="*/ 434311 w 620262"/>
                <a:gd name="connsiteY7" fmla="*/ 205773 h 395637"/>
                <a:gd name="connsiteX8" fmla="*/ 511653 w 620262"/>
                <a:gd name="connsiteY8" fmla="*/ 241612 h 395637"/>
                <a:gd name="connsiteX9" fmla="*/ 512542 w 620262"/>
                <a:gd name="connsiteY9" fmla="*/ 242692 h 395637"/>
                <a:gd name="connsiteX10" fmla="*/ 536672 w 620262"/>
                <a:gd name="connsiteY10" fmla="*/ 308287 h 395637"/>
                <a:gd name="connsiteX11" fmla="*/ 536672 w 620262"/>
                <a:gd name="connsiteY11" fmla="*/ 338539 h 395637"/>
                <a:gd name="connsiteX12" fmla="*/ 593695 w 620262"/>
                <a:gd name="connsiteY12" fmla="*/ 395638 h 395637"/>
                <a:gd name="connsiteX13" fmla="*/ 593695 w 620262"/>
                <a:gd name="connsiteY13" fmla="*/ 395638 h 395637"/>
                <a:gd name="connsiteX14" fmla="*/ 575535 w 620262"/>
                <a:gd name="connsiteY14" fmla="*/ 43581 h 395637"/>
                <a:gd name="connsiteX15" fmla="*/ 344902 w 620262"/>
                <a:gd name="connsiteY15" fmla="*/ 9596 h 395637"/>
                <a:gd name="connsiteX16" fmla="*/ 289149 w 620262"/>
                <a:gd name="connsiteY16" fmla="*/ 8516 h 395637"/>
                <a:gd name="connsiteX17" fmla="*/ 34895 w 620262"/>
                <a:gd name="connsiteY17" fmla="*/ 393034 h 39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0262" h="395637">
                  <a:moveTo>
                    <a:pt x="34895" y="393034"/>
                  </a:moveTo>
                  <a:lnTo>
                    <a:pt x="40990" y="393034"/>
                  </a:lnTo>
                  <a:cubicBezTo>
                    <a:pt x="74773" y="393034"/>
                    <a:pt x="101190" y="363824"/>
                    <a:pt x="97761" y="330182"/>
                  </a:cubicBezTo>
                  <a:lnTo>
                    <a:pt x="96491" y="317444"/>
                  </a:lnTo>
                  <a:cubicBezTo>
                    <a:pt x="93696" y="289516"/>
                    <a:pt x="102460" y="261665"/>
                    <a:pt x="121001" y="240507"/>
                  </a:cubicBezTo>
                  <a:lnTo>
                    <a:pt x="121001" y="240507"/>
                  </a:lnTo>
                  <a:cubicBezTo>
                    <a:pt x="140178" y="218435"/>
                    <a:pt x="168118" y="205773"/>
                    <a:pt x="197455" y="205773"/>
                  </a:cubicBezTo>
                  <a:lnTo>
                    <a:pt x="434311" y="205773"/>
                  </a:lnTo>
                  <a:cubicBezTo>
                    <a:pt x="464155" y="205773"/>
                    <a:pt x="492349" y="218879"/>
                    <a:pt x="511653" y="241612"/>
                  </a:cubicBezTo>
                  <a:lnTo>
                    <a:pt x="512542" y="242692"/>
                  </a:lnTo>
                  <a:cubicBezTo>
                    <a:pt x="528164" y="261018"/>
                    <a:pt x="536672" y="284258"/>
                    <a:pt x="536672" y="308287"/>
                  </a:cubicBezTo>
                  <a:lnTo>
                    <a:pt x="536672" y="338539"/>
                  </a:lnTo>
                  <a:cubicBezTo>
                    <a:pt x="536672" y="370073"/>
                    <a:pt x="562199" y="395638"/>
                    <a:pt x="593695" y="395638"/>
                  </a:cubicBezTo>
                  <a:lnTo>
                    <a:pt x="593695" y="395638"/>
                  </a:lnTo>
                  <a:cubicBezTo>
                    <a:pt x="593695" y="395638"/>
                    <a:pt x="664180" y="114028"/>
                    <a:pt x="575535" y="43581"/>
                  </a:cubicBezTo>
                  <a:cubicBezTo>
                    <a:pt x="509114" y="-9251"/>
                    <a:pt x="396845" y="1112"/>
                    <a:pt x="344902" y="9596"/>
                  </a:cubicBezTo>
                  <a:cubicBezTo>
                    <a:pt x="326361" y="12618"/>
                    <a:pt x="307565" y="12148"/>
                    <a:pt x="289149" y="8516"/>
                  </a:cubicBezTo>
                  <a:cubicBezTo>
                    <a:pt x="194662" y="-10064"/>
                    <a:pt x="-100359" y="-36950"/>
                    <a:pt x="34895" y="3930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4" name="Freeform 183">
              <a:extLst>
                <a:ext uri="{FF2B5EF4-FFF2-40B4-BE49-F238E27FC236}">
                  <a16:creationId xmlns:a16="http://schemas.microsoft.com/office/drawing/2014/main" id="{3B7C7B09-7079-78E2-2B22-0B9472783440}"/>
                </a:ext>
              </a:extLst>
            </p:cNvPr>
            <p:cNvSpPr/>
            <p:nvPr/>
          </p:nvSpPr>
          <p:spPr>
            <a:xfrm>
              <a:off x="20064603" y="4845402"/>
              <a:ext cx="524763" cy="340281"/>
            </a:xfrm>
            <a:custGeom>
              <a:avLst/>
              <a:gdLst>
                <a:gd name="connsiteX0" fmla="*/ 0 w 524763"/>
                <a:gd name="connsiteY0" fmla="*/ 6772 h 340281"/>
                <a:gd name="connsiteX1" fmla="*/ 6858 w 524763"/>
                <a:gd name="connsiteY1" fmla="*/ 5426 h 340281"/>
                <a:gd name="connsiteX2" fmla="*/ 123189 w 524763"/>
                <a:gd name="connsiteY2" fmla="*/ 26901 h 340281"/>
                <a:gd name="connsiteX3" fmla="*/ 268224 w 524763"/>
                <a:gd name="connsiteY3" fmla="*/ 71364 h 340281"/>
                <a:gd name="connsiteX4" fmla="*/ 392049 w 524763"/>
                <a:gd name="connsiteY4" fmla="*/ 28540 h 340281"/>
                <a:gd name="connsiteX5" fmla="*/ 524763 w 524763"/>
                <a:gd name="connsiteY5" fmla="*/ 5616 h 340281"/>
                <a:gd name="connsiteX6" fmla="*/ 524763 w 524763"/>
                <a:gd name="connsiteY6" fmla="*/ 5616 h 340281"/>
                <a:gd name="connsiteX7" fmla="*/ 357632 w 524763"/>
                <a:gd name="connsiteY7" fmla="*/ 328552 h 340281"/>
                <a:gd name="connsiteX8" fmla="*/ 84835 w 524763"/>
                <a:gd name="connsiteY8" fmla="*/ 284153 h 340281"/>
                <a:gd name="connsiteX9" fmla="*/ 0 w 524763"/>
                <a:gd name="connsiteY9" fmla="*/ 6772 h 34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763" h="340281">
                  <a:moveTo>
                    <a:pt x="0" y="6772"/>
                  </a:moveTo>
                  <a:lnTo>
                    <a:pt x="6858" y="5426"/>
                  </a:lnTo>
                  <a:cubicBezTo>
                    <a:pt x="46862" y="-2524"/>
                    <a:pt x="88900" y="4626"/>
                    <a:pt x="123189" y="26901"/>
                  </a:cubicBezTo>
                  <a:cubicBezTo>
                    <a:pt x="156718" y="48745"/>
                    <a:pt x="207390" y="72342"/>
                    <a:pt x="268224" y="71364"/>
                  </a:cubicBezTo>
                  <a:cubicBezTo>
                    <a:pt x="319785" y="70526"/>
                    <a:pt x="362077" y="49723"/>
                    <a:pt x="392049" y="28540"/>
                  </a:cubicBezTo>
                  <a:cubicBezTo>
                    <a:pt x="430530" y="1349"/>
                    <a:pt x="479298" y="-6690"/>
                    <a:pt x="524763" y="5616"/>
                  </a:cubicBezTo>
                  <a:lnTo>
                    <a:pt x="524763" y="5616"/>
                  </a:lnTo>
                  <a:cubicBezTo>
                    <a:pt x="524763" y="5616"/>
                    <a:pt x="485648" y="302682"/>
                    <a:pt x="357632" y="328552"/>
                  </a:cubicBezTo>
                  <a:cubicBezTo>
                    <a:pt x="229488" y="354409"/>
                    <a:pt x="129285" y="336604"/>
                    <a:pt x="84835" y="284153"/>
                  </a:cubicBezTo>
                  <a:cubicBezTo>
                    <a:pt x="20193" y="208029"/>
                    <a:pt x="0" y="6772"/>
                    <a:pt x="0" y="677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5" name="Freeform 184">
              <a:extLst>
                <a:ext uri="{FF2B5EF4-FFF2-40B4-BE49-F238E27FC236}">
                  <a16:creationId xmlns:a16="http://schemas.microsoft.com/office/drawing/2014/main" id="{97935772-062D-981D-96D5-EC451F616A94}"/>
                </a:ext>
              </a:extLst>
            </p:cNvPr>
            <p:cNvSpPr/>
            <p:nvPr/>
          </p:nvSpPr>
          <p:spPr>
            <a:xfrm>
              <a:off x="20225385" y="4979771"/>
              <a:ext cx="200913" cy="92169"/>
            </a:xfrm>
            <a:custGeom>
              <a:avLst/>
              <a:gdLst>
                <a:gd name="connsiteX0" fmla="*/ 200913 w 200913"/>
                <a:gd name="connsiteY0" fmla="*/ 74866 h 92169"/>
                <a:gd name="connsiteX1" fmla="*/ 100456 w 200913"/>
                <a:gd name="connsiteY1" fmla="*/ 88583 h 92169"/>
                <a:gd name="connsiteX2" fmla="*/ 0 w 200913"/>
                <a:gd name="connsiteY2" fmla="*/ 74866 h 92169"/>
                <a:gd name="connsiteX3" fmla="*/ 100456 w 200913"/>
                <a:gd name="connsiteY3" fmla="*/ 0 h 92169"/>
                <a:gd name="connsiteX4" fmla="*/ 200913 w 200913"/>
                <a:gd name="connsiteY4" fmla="*/ 74866 h 9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13" h="92169">
                  <a:moveTo>
                    <a:pt x="200913" y="74866"/>
                  </a:moveTo>
                  <a:cubicBezTo>
                    <a:pt x="200913" y="102718"/>
                    <a:pt x="155955" y="88583"/>
                    <a:pt x="100456" y="88583"/>
                  </a:cubicBezTo>
                  <a:cubicBezTo>
                    <a:pt x="45084" y="88583"/>
                    <a:pt x="0" y="102718"/>
                    <a:pt x="0" y="74866"/>
                  </a:cubicBezTo>
                  <a:cubicBezTo>
                    <a:pt x="0" y="47015"/>
                    <a:pt x="34035" y="0"/>
                    <a:pt x="100456" y="0"/>
                  </a:cubicBezTo>
                  <a:cubicBezTo>
                    <a:pt x="167004" y="0"/>
                    <a:pt x="200913" y="47015"/>
                    <a:pt x="200913" y="74866"/>
                  </a:cubicBez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6" name="Freeform 185">
              <a:extLst>
                <a:ext uri="{FF2B5EF4-FFF2-40B4-BE49-F238E27FC236}">
                  <a16:creationId xmlns:a16="http://schemas.microsoft.com/office/drawing/2014/main" id="{601E8643-77DF-D1C7-67CC-154C33B1096D}"/>
                </a:ext>
              </a:extLst>
            </p:cNvPr>
            <p:cNvSpPr/>
            <p:nvPr/>
          </p:nvSpPr>
          <p:spPr>
            <a:xfrm>
              <a:off x="20256118" y="5018646"/>
              <a:ext cx="138430" cy="23689"/>
            </a:xfrm>
            <a:custGeom>
              <a:avLst/>
              <a:gdLst>
                <a:gd name="connsiteX0" fmla="*/ 0 w 138430"/>
                <a:gd name="connsiteY0" fmla="*/ 0 h 23689"/>
                <a:gd name="connsiteX1" fmla="*/ 69469 w 138430"/>
                <a:gd name="connsiteY1" fmla="*/ 10998 h 23689"/>
                <a:gd name="connsiteX2" fmla="*/ 104268 w 138430"/>
                <a:gd name="connsiteY2" fmla="*/ 9208 h 23689"/>
                <a:gd name="connsiteX3" fmla="*/ 138430 w 138430"/>
                <a:gd name="connsiteY3" fmla="*/ 241 h 23689"/>
                <a:gd name="connsiteX4" fmla="*/ 106426 w 138430"/>
                <a:gd name="connsiteY4" fmla="*/ 18898 h 23689"/>
                <a:gd name="connsiteX5" fmla="*/ 69343 w 138430"/>
                <a:gd name="connsiteY5" fmla="*/ 23685 h 23689"/>
                <a:gd name="connsiteX6" fmla="*/ 32386 w 138430"/>
                <a:gd name="connsiteY6" fmla="*/ 17843 h 23689"/>
                <a:gd name="connsiteX7" fmla="*/ 0 w 138430"/>
                <a:gd name="connsiteY7" fmla="*/ 0 h 2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430" h="23689">
                  <a:moveTo>
                    <a:pt x="0" y="0"/>
                  </a:moveTo>
                  <a:cubicBezTo>
                    <a:pt x="23115" y="7709"/>
                    <a:pt x="46228" y="10566"/>
                    <a:pt x="69469" y="10998"/>
                  </a:cubicBezTo>
                  <a:cubicBezTo>
                    <a:pt x="81153" y="11278"/>
                    <a:pt x="92711" y="10642"/>
                    <a:pt x="104268" y="9208"/>
                  </a:cubicBezTo>
                  <a:cubicBezTo>
                    <a:pt x="115824" y="7607"/>
                    <a:pt x="127127" y="5219"/>
                    <a:pt x="138430" y="241"/>
                  </a:cubicBezTo>
                  <a:cubicBezTo>
                    <a:pt x="130302" y="9601"/>
                    <a:pt x="118365" y="15380"/>
                    <a:pt x="106426" y="18898"/>
                  </a:cubicBezTo>
                  <a:cubicBezTo>
                    <a:pt x="94362" y="22504"/>
                    <a:pt x="81789" y="23774"/>
                    <a:pt x="69343" y="23685"/>
                  </a:cubicBezTo>
                  <a:cubicBezTo>
                    <a:pt x="56769" y="23330"/>
                    <a:pt x="44323" y="21653"/>
                    <a:pt x="32386" y="17843"/>
                  </a:cubicBezTo>
                  <a:cubicBezTo>
                    <a:pt x="20574" y="14110"/>
                    <a:pt x="9018" y="84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</p:grpSp>
      <p:pic>
        <p:nvPicPr>
          <p:cNvPr id="34" name="Picture 3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F901FD-BB0D-4C88-DB0F-E408971D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5" y="488269"/>
            <a:ext cx="10165475" cy="6353422"/>
          </a:xfrm>
          <a:prstGeom prst="rect">
            <a:avLst/>
          </a:prstGeom>
        </p:spPr>
      </p:pic>
      <p:pic>
        <p:nvPicPr>
          <p:cNvPr id="36" name="Google Shape;3815;p115">
            <a:extLst>
              <a:ext uri="{FF2B5EF4-FFF2-40B4-BE49-F238E27FC236}">
                <a16:creationId xmlns:a16="http://schemas.microsoft.com/office/drawing/2014/main" id="{0331B305-3C6E-1AB8-EEE2-8B83571918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20" r="3720"/>
          <a:stretch/>
        </p:blipFill>
        <p:spPr>
          <a:xfrm>
            <a:off x="9402162" y="4515311"/>
            <a:ext cx="2806970" cy="17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816;p115">
            <a:extLst>
              <a:ext uri="{FF2B5EF4-FFF2-40B4-BE49-F238E27FC236}">
                <a16:creationId xmlns:a16="http://schemas.microsoft.com/office/drawing/2014/main" id="{AEB680D4-168E-A70E-F72B-330910749B57}"/>
              </a:ext>
            </a:extLst>
          </p:cNvPr>
          <p:cNvSpPr/>
          <p:nvPr/>
        </p:nvSpPr>
        <p:spPr>
          <a:xfrm>
            <a:off x="9298403" y="4416005"/>
            <a:ext cx="3014489" cy="2380737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94B47F-7199-985C-09EE-7D19D85418E8}"/>
              </a:ext>
            </a:extLst>
          </p:cNvPr>
          <p:cNvSpPr txBox="1"/>
          <p:nvPr/>
        </p:nvSpPr>
        <p:spPr>
          <a:xfrm>
            <a:off x="9442023" y="4569128"/>
            <a:ext cx="13758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4A8A"/>
                </a:solidFill>
              </a:rPr>
              <a:t>Thank you!</a:t>
            </a:r>
            <a:endParaRPr lang="en-IN" dirty="0">
              <a:solidFill>
                <a:srgbClr val="2F4A8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A2152-20FD-B0C1-9ACA-5EA883DD3FD5}"/>
              </a:ext>
            </a:extLst>
          </p:cNvPr>
          <p:cNvSpPr txBox="1"/>
          <p:nvPr/>
        </p:nvSpPr>
        <p:spPr>
          <a:xfrm>
            <a:off x="9541933" y="5046133"/>
            <a:ext cx="635000" cy="93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1A3D3A-0078-DD25-1D51-929C07AB5D15}"/>
              </a:ext>
            </a:extLst>
          </p:cNvPr>
          <p:cNvSpPr txBox="1"/>
          <p:nvPr/>
        </p:nvSpPr>
        <p:spPr>
          <a:xfrm>
            <a:off x="11394600" y="5038216"/>
            <a:ext cx="625235" cy="10434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60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206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Alata</vt:lpstr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Abisha Vadukoot</dc:creator>
  <cp:lastModifiedBy>Abisha Vadukoot</cp:lastModifiedBy>
  <cp:revision>20</cp:revision>
  <dcterms:created xsi:type="dcterms:W3CDTF">2024-12-10T21:57:34Z</dcterms:created>
  <dcterms:modified xsi:type="dcterms:W3CDTF">2024-12-11T20:49:59Z</dcterms:modified>
</cp:coreProperties>
</file>