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custShowLst>
    <p:custShow name="Custom Show 1" id="0">
      <p:sldLst>
        <p:sld r:id="rId2"/>
        <p:sld r:id="rId4"/>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690" y="-90"/>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4" loCatId="process" qsTypeId="urn:microsoft.com/office/officeart/2005/8/quickstyle/simple1#4" qsCatId="simple" csTypeId="urn:microsoft.com/office/officeart/2005/8/colors/accent1_2#4"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4">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803604" y="1104871"/>
            <a:ext cx="7293314" cy="3464801"/>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altLang="zh-CN" sz="1100" i="1" u="none" strike="noStrike" cap="none" dirty="0">
                <a:solidFill>
                  <a:schemeClr val="tx1"/>
                </a:solidFill>
                <a:latin typeface="Arial" panose="020B0604020202020204"/>
                <a:ea typeface="Arial" panose="020B0604020202020204"/>
                <a:cs typeface="Arial" panose="020B0604020202020204"/>
                <a:sym typeface="Arial" panose="020B0604020202020204"/>
              </a:rPr>
              <a:t>:V.ABISHA</a:t>
            </a:r>
            <a:endPar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a:t>
            </a:r>
            <a:r>
              <a:rPr lang="en-US" altLang="en-I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8</a:t>
            </a:r>
            <a:r>
              <a:rPr lang="en-US" altLang="zh-CN" sz="1100" i="1" u="none" strike="noStrike" cap="none" dirty="0" smtClean="0">
                <a:solidFill>
                  <a:schemeClr val="tx1"/>
                </a:solidFill>
                <a:latin typeface="Arial" panose="020B0604020202020204"/>
                <a:ea typeface="Arial" panose="020B0604020202020204"/>
                <a:cs typeface="Arial" panose="020B0604020202020204"/>
                <a:sym typeface="Arial" panose="020B0604020202020204"/>
              </a:rPr>
              <a:t>13121104004</a:t>
            </a:r>
            <a:endParaRPr lang="en-US" sz="1100" i="1"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smtClean="0">
                <a:solidFill>
                  <a:schemeClr val="tx1"/>
                </a:solidFill>
              </a:rPr>
              <a:t>8131-Pavendar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3914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3914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On-screen Show (16:9)</PresentationFormat>
  <Paragraphs>47</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vigi viji</cp:lastModifiedBy>
  <cp:revision>1</cp:revision>
  <dcterms:created xsi:type="dcterms:W3CDTF">2024-04-11T18:59:32Z</dcterms:created>
  <dcterms:modified xsi:type="dcterms:W3CDTF">2024-04-12T07:00:11Z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