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019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059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ABISHA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unm1633cc1221633033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8134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21280"/>
            <a:ext cx="6282335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71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564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813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663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71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1005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71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15726"/>
            <a:ext cx="5456636" cy="7010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37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15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10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6154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9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150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1005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1005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2024-09-20T04:16:22Z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df7f23dd603c464097b9fe24694dfe29</vt:lpwstr>
  </property>
</Properties>
</file>