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3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4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6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0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78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4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0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0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0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5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DF96-4428-4A6B-83DC-DECF00A1993A}" type="datetimeFigureOut">
              <a:rPr lang="es-ES" smtClean="0"/>
              <a:t>14/08/2024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1FBA-49A7-4D75-A1FA-413403166F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43841"/>
            <a:ext cx="11350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/>
              <a:t>Las historias de usuario son descripciones cortas y simples de una funcionalidad o característica de un producto desde la perspectiva del usuario. Se utilizan comúnmente en metodologías ágiles de desarrollo de software para capturar los requisitos del cliente de una manera comprensible y centrada en el usuario Las historias de usuario suelen seguir una estructura simple pero efectiva. Por lo general, constan de tres elementos principales:</a:t>
            </a:r>
          </a:p>
          <a:p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val="24469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1. *Quién*: Describe al usuario o actor que se beneficiará de la funcionalidad.</a:t>
            </a:r>
          </a:p>
          <a:p>
            <a:r>
              <a:rPr lang="es-ES" dirty="0" smtClean="0"/>
              <a:t>2. *Qué*: Explica qué desea lograr el usuario o cuál es su necesidad específica.</a:t>
            </a:r>
          </a:p>
          <a:p>
            <a:r>
              <a:rPr lang="es-ES" dirty="0" smtClean="0"/>
              <a:t>3. *Por qué*: Proporciona el motivo o la razón por la usuario necesita esa funcionalidad</a:t>
            </a:r>
          </a:p>
          <a:p>
            <a:r>
              <a:rPr lang="es-ES" dirty="0" smtClean="0"/>
              <a:t>1.el usuario tendrá la posibilidad de guardar los empleos que le agraden</a:t>
            </a:r>
          </a:p>
          <a:p>
            <a:r>
              <a:rPr lang="es-ES" dirty="0" smtClean="0"/>
              <a:t>2. el usuario podrá manejar la pagina fácilmente </a:t>
            </a:r>
          </a:p>
          <a:p>
            <a:r>
              <a:rPr lang="es-ES" dirty="0" smtClean="0"/>
              <a:t>3.podran encontrar diferentes empleos</a:t>
            </a:r>
          </a:p>
          <a:p>
            <a:r>
              <a:rPr lang="es-ES" dirty="0" smtClean="0"/>
              <a:t>4.la pagina contara con un sistema de calidad que facilitara el registro de el usuario</a:t>
            </a:r>
          </a:p>
          <a:p>
            <a:r>
              <a:rPr lang="es-ES" dirty="0" smtClean="0"/>
              <a:t>5.como usuario espero poder encontrar trabajo de acuerdo a mi discapacidad</a:t>
            </a:r>
          </a:p>
          <a:p>
            <a:r>
              <a:rPr lang="es-ES" dirty="0" smtClean="0"/>
              <a:t>6 el usuario encontrara empleos seguros </a:t>
            </a:r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7.los  usuarios  deben poder ver su historial sobre los pedidos que le gustaron</a:t>
            </a:r>
          </a:p>
          <a:p>
            <a:r>
              <a:rPr lang="es-ES" dirty="0" smtClean="0"/>
              <a:t>8.Como usuario me gustaría poder realizarme entrevistas de manera segura</a:t>
            </a:r>
          </a:p>
          <a:p>
            <a:r>
              <a:rPr lang="es-ES" dirty="0" smtClean="0"/>
              <a:t>9.La aplicación debe garantizar la seguridad y la protección de datos personales de los usuarios</a:t>
            </a:r>
          </a:p>
          <a:p>
            <a:r>
              <a:rPr lang="es-ES" dirty="0" smtClean="0"/>
              <a:t>10.como usuario deseo tener la opción de poder calificar los empleos </a:t>
            </a:r>
          </a:p>
          <a:p>
            <a:r>
              <a:rPr lang="es-ES" dirty="0" smtClean="0"/>
              <a:t>11.como usuario quiero poder registrarme con mi correo electrónico para una mayor facilidad</a:t>
            </a:r>
          </a:p>
          <a:p>
            <a:r>
              <a:rPr lang="es-ES" dirty="0" smtClean="0"/>
              <a:t>12.como usuario quiero poder recibir notificaciones sobre los empleos que fueron de mi agrado</a:t>
            </a:r>
          </a:p>
          <a:p>
            <a:r>
              <a:rPr lang="es-ES" dirty="0" smtClean="0"/>
              <a:t>13 el usuario podrá encontrar trabajo de acuerdo a sus condiciones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</cp:revision>
  <dcterms:created xsi:type="dcterms:W3CDTF">2024-08-14T22:43:41Z</dcterms:created>
  <dcterms:modified xsi:type="dcterms:W3CDTF">2024-08-14T22:43:55Z</dcterms:modified>
</cp:coreProperties>
</file>