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01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9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69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9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97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5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7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7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02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4BAD-B589-4916-B5F0-7252A75CBB9B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11DC-C7EE-42D8-BC17-4A85229B4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79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13155"/>
            <a:ext cx="9098280" cy="45719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" y="227965"/>
            <a:ext cx="10515600" cy="5811838"/>
          </a:xfrm>
        </p:spPr>
        <p:txBody>
          <a:bodyPr>
            <a:normAutofit fontScale="32500" lnSpcReduction="20000"/>
          </a:bodyPr>
          <a:lstStyle/>
          <a:p>
            <a:r>
              <a:rPr lang="es-ES" sz="3500" dirty="0" smtClean="0"/>
              <a:t>Las historias de usuario son descripciones cortas y simples de una funcionalidad o característica de un producto desde la perspectiva del usuario. Se utilizan comúnmente en metodologías ágiles de desarrollo de software para capturar los requisitos del cliente de una manera comprensible y centrada en el usuario Las historias de usuario suelen seguir una estructura simple pero efectiva. Por lo general, constan de tres elementos principales:</a:t>
            </a:r>
          </a:p>
          <a:p>
            <a:endParaRPr lang="es-ES" sz="3500" dirty="0" smtClean="0"/>
          </a:p>
          <a:p>
            <a:r>
              <a:rPr lang="es-ES" sz="3500" dirty="0" smtClean="0"/>
              <a:t>1. *Quién*: Describe al usuario o actor que se beneficiará de la funcionalidad.</a:t>
            </a:r>
          </a:p>
          <a:p>
            <a:r>
              <a:rPr lang="es-ES" sz="3500" dirty="0" smtClean="0"/>
              <a:t>2. *Qué*: Explica qué desea lograr el usuario o cuál es su necesidad específica.</a:t>
            </a:r>
          </a:p>
          <a:p>
            <a:r>
              <a:rPr lang="es-ES" sz="3500" dirty="0" smtClean="0"/>
              <a:t>3. *Por qué*: Proporciona el motivo o la razón por la que el usuario necesita esa funcionalidad.</a:t>
            </a:r>
          </a:p>
          <a:p>
            <a:endParaRPr lang="es-ES" sz="3500" dirty="0" smtClean="0"/>
          </a:p>
          <a:p>
            <a:r>
              <a:rPr lang="es-ES" sz="3500" dirty="0" smtClean="0"/>
              <a:t>Estas historias suelen redactarse de manera concisa y se priorizan en función de su valor para el cliente. Además, suelen ser escritas en un lenguaje no técnico para que todos los miembros del equipo puedan entenderlas fácilmente</a:t>
            </a:r>
          </a:p>
          <a:p>
            <a:endParaRPr lang="es-ES" sz="3500" dirty="0" smtClean="0"/>
          </a:p>
          <a:p>
            <a:r>
              <a:rPr lang="es-ES" sz="3500" dirty="0" smtClean="0"/>
              <a:t>1.el usuario tendrá la posibilidad de guardar los empleos que le agraden</a:t>
            </a:r>
          </a:p>
          <a:p>
            <a:r>
              <a:rPr lang="es-ES" sz="3500" dirty="0" smtClean="0"/>
              <a:t>2. el usuario podrá manejar la pagina fácilmente </a:t>
            </a:r>
          </a:p>
          <a:p>
            <a:r>
              <a:rPr lang="es-ES" sz="3500" dirty="0" smtClean="0"/>
              <a:t>3.podran encontrar diferentes empleos</a:t>
            </a:r>
          </a:p>
          <a:p>
            <a:r>
              <a:rPr lang="es-ES" sz="3500" dirty="0" smtClean="0"/>
              <a:t>4.la pagina contara con un sistema de calidad que facilitara el registro de el usuario</a:t>
            </a:r>
          </a:p>
          <a:p>
            <a:r>
              <a:rPr lang="es-ES" sz="3500" dirty="0" smtClean="0"/>
              <a:t>5.como usuario espero poder encontrar trabajo de acuerdo a mi discapacidad</a:t>
            </a:r>
          </a:p>
          <a:p>
            <a:r>
              <a:rPr lang="es-ES" sz="3500" dirty="0" smtClean="0"/>
              <a:t>6 el usuario encontrara empleos seguros </a:t>
            </a:r>
          </a:p>
          <a:p>
            <a:r>
              <a:rPr lang="es-ES" sz="3500" dirty="0" smtClean="0"/>
              <a:t>7.los  usuarios  deben poder ver su historial sobre los pedidos que le gustaron</a:t>
            </a:r>
          </a:p>
          <a:p>
            <a:r>
              <a:rPr lang="es-ES" sz="3500" dirty="0" smtClean="0"/>
              <a:t>8.Como usuario me gustaría poder realizarme entrevistas de manera segura</a:t>
            </a:r>
          </a:p>
          <a:p>
            <a:r>
              <a:rPr lang="es-ES" sz="3500" dirty="0" smtClean="0"/>
              <a:t>9.La aplicación debe garantizar la seguridad y la protección de datos personales de los usuarios</a:t>
            </a:r>
          </a:p>
          <a:p>
            <a:r>
              <a:rPr lang="es-ES" sz="3500" dirty="0" smtClean="0"/>
              <a:t>10.como usuario deseo tener la opción de poder calificar los empleos </a:t>
            </a:r>
          </a:p>
          <a:p>
            <a:r>
              <a:rPr lang="es-ES" sz="3500" dirty="0" smtClean="0"/>
              <a:t>11.como usuario quiero poder registrarme con mi correo electrónico para una mayor facilidad</a:t>
            </a:r>
          </a:p>
          <a:p>
            <a:r>
              <a:rPr lang="es-ES" sz="3500" dirty="0" smtClean="0"/>
              <a:t>12.como usuario quiero poder recibir notificaciones sobre los empleos que fueron de mi agrado</a:t>
            </a:r>
          </a:p>
          <a:p>
            <a:r>
              <a:rPr lang="es-ES" sz="3500" dirty="0" smtClean="0"/>
              <a:t>13 el usuario podrá encontrar trabajo de acuerdo a sus condiciones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3460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</cp:revision>
  <dcterms:created xsi:type="dcterms:W3CDTF">2024-08-14T22:20:58Z</dcterms:created>
  <dcterms:modified xsi:type="dcterms:W3CDTF">2024-08-14T22:21:12Z</dcterms:modified>
</cp:coreProperties>
</file>