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4" r:id="rId1"/>
  </p:sldMasterIdLst>
  <p:notesMasterIdLst>
    <p:notesMasterId r:id="rId18"/>
  </p:notesMasterIdLst>
  <p:sldIdLst>
    <p:sldId id="256" r:id="rId2"/>
    <p:sldId id="460" r:id="rId3"/>
    <p:sldId id="447" r:id="rId4"/>
    <p:sldId id="448" r:id="rId5"/>
    <p:sldId id="462" r:id="rId6"/>
    <p:sldId id="452" r:id="rId7"/>
    <p:sldId id="457" r:id="rId8"/>
    <p:sldId id="458" r:id="rId9"/>
    <p:sldId id="459" r:id="rId10"/>
    <p:sldId id="463" r:id="rId11"/>
    <p:sldId id="464" r:id="rId12"/>
    <p:sldId id="449" r:id="rId13"/>
    <p:sldId id="465" r:id="rId14"/>
    <p:sldId id="466" r:id="rId15"/>
    <p:sldId id="467" r:id="rId16"/>
    <p:sldId id="34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Nunito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7D1900-AC4F-4A15-BEC6-FC9A572E3F83}">
  <a:tblStyle styleId="{7C7D1900-AC4F-4A15-BEC6-FC9A572E3F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0" autoAdjust="0"/>
    <p:restoredTop sz="94472" autoAdjust="0"/>
  </p:normalViewPr>
  <p:slideViewPr>
    <p:cSldViewPr snapToGrid="0">
      <p:cViewPr varScale="1">
        <p:scale>
          <a:sx n="108" d="100"/>
          <a:sy n="108" d="100"/>
        </p:scale>
        <p:origin x="782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06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D79E-6E55-2192-99AA-17B97C53C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80FF0-DE9E-0DE0-2A22-3769A5CF3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8BE6-E263-74B2-6406-421BBA81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5D5F4-0FB8-E41E-A8AC-C1329EE9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B374-CAA2-5E4A-CA2E-A67C928A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0206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71B9-B164-BA65-967E-B126B465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3CD80-D48A-A680-BE8C-13374559D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E099A-9506-CDF8-7AD1-6901AE47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44203-734F-15C3-FF08-857A9584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18E3-AB3A-0F6A-9730-567F16D7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424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0190C-8536-E346-D93D-482EDBCD8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27D9D-39B3-8103-6F02-472E0711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3C19-E7F6-22AD-38AC-7F9687C3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20E48-8964-4396-1703-6AFB4E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1DD4-7833-2278-3060-9F7AEF9E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822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681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768-A337-301C-D3FE-2748854D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3064-FB2F-4AD0-FA02-FF1FD7E8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5C36-EF08-F208-277F-57B1083A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47456-06CE-F206-5722-720B0972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FA8F-F6E1-D7C8-6D4F-811B9CAB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www.pantechsolutions.net</a:t>
            </a:r>
          </a:p>
          <a:p>
            <a:pPr>
              <a:defRPr/>
            </a:pPr>
            <a:r>
              <a:rPr lang="en-US"/>
              <a:t>For learning hub visit  learn.pantechsolutions.net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5BE1-A8A6-101C-5FB9-58B18FDA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7A2F-95F7-C0DC-CC22-370A191B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3DBD-060C-19B1-1C4A-24FE9C48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25A3-D198-E887-87F0-AC8AA2FA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9646-59CF-591D-A6B8-F2541D9C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138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1827-F5EE-2A82-572A-BCF9D062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7273-9352-8FC7-5690-33F43CEE0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FD6D8-8011-253B-D40E-C77B2543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0711-3652-3619-FC59-9DA3E413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34FC-9854-FE7A-0441-43600599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3C484-C040-4815-3C81-788DB3F7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372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ADF3-236E-F916-EF19-E73B86F5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33228-A54F-582E-6B88-FC320D931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0D9B0-EEE9-059B-0F7C-0B4E065D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EF132-C7B6-B76C-64E4-70451AD0D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26D58-B3F4-F780-F0C0-5435C67FF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EA6-48D7-D355-4E22-169C7EC5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F9889-61A1-0AD4-EE7E-FDD43368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4F877-3FE1-F5EB-2087-1D27EB36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870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CA08-6D7F-F7E0-1913-922FA035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EF078-764C-4F99-359A-B7AD7F16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9045A-00F5-B15C-B051-6FA4B214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371DE-AA0C-44D3-E48F-93F12E4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48876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3E38B-1589-78C2-6548-F7310B43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EC801-8A44-9A30-8E4A-CAC5A1BD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AE3E1-C2BD-28D5-DD47-C4F6C59E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5966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C5B8-BDA6-ECF0-7AEE-75555EB9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AF2A-D1D5-8E8B-638E-67016C97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491E4-1F70-ABBA-41E9-DC118420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9151-F8BF-3147-7E98-E13F6FC2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2D45-AB8D-DFF7-86D6-D53D1DDD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ADF71-8FBC-92FA-7B1F-010D705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171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AA7-ABE6-992A-4477-FABCE813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09A87-D3AC-9C09-FFF1-5637D0522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BFC1B-D74A-57A7-F6A5-BE631051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F74A-8832-C681-E861-43F72F57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721E8-E6FA-E522-BA08-D05D5F13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5064C-C0D6-4B38-303B-BE3497F4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052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2425-24ED-4E5E-4667-1ED51A6C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C122-FFE6-7E27-2556-FEACDFD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340B-78FB-01E8-3F48-C9BB7C9B7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EC3C4-C7E2-4C09-87F4-73835B5818E1}" type="datetimeFigureOut">
              <a:rPr lang="en-IN" smtClean="0"/>
              <a:t>04-07-2023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0326-BD10-3E8C-A606-B5EB6A47C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B0D09-4C1F-7BAD-9C51-777F57137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A252-8558-4FE9-A43E-B37256CDD5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7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4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4000" u="sng" dirty="0"/>
              <a:t>Home automation using Google Assistant and </a:t>
            </a:r>
            <a:r>
              <a:rPr lang="en-US" sz="4000" u="sng" dirty="0" err="1"/>
              <a:t>Nodemcu</a:t>
            </a:r>
            <a:br>
              <a:rPr lang="en-US" sz="4000" u="sng" dirty="0"/>
            </a:br>
            <a:endParaRPr sz="4000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59D425-3005-E457-2FC4-E7C4B65E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39" y="3144579"/>
            <a:ext cx="1998921" cy="19989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C7AC-9233-BE9D-F3FA-E8A0AB31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5"/>
            <a:ext cx="7886700" cy="617174"/>
          </a:xfrm>
        </p:spPr>
        <p:txBody>
          <a:bodyPr/>
          <a:lstStyle/>
          <a:p>
            <a:r>
              <a:rPr lang="en-US" u="sng" dirty="0"/>
              <a:t>Source Code: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0FB5-8191-CBAF-0EFE-A9C8D935B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0865"/>
            <a:ext cx="9144000" cy="4498943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en-IN" sz="1100" dirty="0"/>
              <a:t>#define BLYNK_TEMPLATE_ID "TMPL3qLYTwGhN"</a:t>
            </a:r>
          </a:p>
          <a:p>
            <a:pPr marL="0" indent="0">
              <a:buNone/>
            </a:pPr>
            <a:r>
              <a:rPr lang="en-IN" sz="1100" dirty="0"/>
              <a:t>#define BLYNK_TEMPLATE_NAME "LED"</a:t>
            </a:r>
          </a:p>
          <a:p>
            <a:pPr marL="0" indent="0">
              <a:buNone/>
            </a:pPr>
            <a:r>
              <a:rPr lang="en-IN" sz="1100" dirty="0"/>
              <a:t>#define BLYNK_AUTH_TOKEN "rCxsc5uQuxaj3OnW3nlg-huePlpePwJR"</a:t>
            </a:r>
          </a:p>
          <a:p>
            <a:pPr marL="0" indent="0">
              <a:buNone/>
            </a:pPr>
            <a:r>
              <a:rPr lang="en-IN" sz="1100" dirty="0"/>
              <a:t>#define BLYNK_WIFI_SSID "</a:t>
            </a:r>
            <a:r>
              <a:rPr lang="en-IN" sz="1100" dirty="0" err="1"/>
              <a:t>nodemcu</a:t>
            </a:r>
            <a:r>
              <a:rPr lang="en-IN" sz="1100" dirty="0"/>
              <a:t>"</a:t>
            </a:r>
          </a:p>
          <a:p>
            <a:pPr marL="0" indent="0">
              <a:buNone/>
            </a:pPr>
            <a:r>
              <a:rPr lang="en-IN" sz="1100" dirty="0"/>
              <a:t>#define BLYNK_WIFI_PASS "</a:t>
            </a:r>
            <a:r>
              <a:rPr lang="en-IN" sz="1100" dirty="0" err="1"/>
              <a:t>nodemcu</a:t>
            </a:r>
            <a:r>
              <a:rPr lang="en-IN" sz="1100" dirty="0"/>
              <a:t>"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#define BLYNK_FIRMWARE_VERSION        "0.1.0"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#define BLYNK_PRINT Serial</a:t>
            </a:r>
          </a:p>
          <a:p>
            <a:pPr marL="0" indent="0">
              <a:buNone/>
            </a:pPr>
            <a:r>
              <a:rPr lang="en-IN" sz="1100" dirty="0"/>
              <a:t>//#define BLYNK_DEBUG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#define APP_DEBUG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// Uncomment your board, or configure a custom board in </a:t>
            </a:r>
            <a:r>
              <a:rPr lang="en-IN" sz="1100" dirty="0" err="1"/>
              <a:t>Settings.h</a:t>
            </a:r>
            <a:endParaRPr lang="en-IN" sz="1100" dirty="0"/>
          </a:p>
          <a:p>
            <a:pPr marL="0" indent="0">
              <a:buNone/>
            </a:pPr>
            <a:r>
              <a:rPr lang="en-IN" sz="1100" dirty="0"/>
              <a:t>//#define USE_SPARKFUN_BLYNK_BOARD</a:t>
            </a:r>
          </a:p>
          <a:p>
            <a:pPr marL="0" indent="0">
              <a:buNone/>
            </a:pPr>
            <a:r>
              <a:rPr lang="en-IN" sz="1100" dirty="0"/>
              <a:t>//#define USE_NODE_MCU_BOARD</a:t>
            </a:r>
          </a:p>
          <a:p>
            <a:pPr marL="0" indent="0">
              <a:buNone/>
            </a:pPr>
            <a:r>
              <a:rPr lang="en-IN" sz="1100" dirty="0"/>
              <a:t>//#define USE_WITTY_CLOUD_BOARD</a:t>
            </a:r>
          </a:p>
          <a:p>
            <a:pPr marL="0" indent="0">
              <a:buNone/>
            </a:pPr>
            <a:r>
              <a:rPr lang="en-IN" sz="1100" dirty="0"/>
              <a:t>//#define USE_WEMOS_D1_MINI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#include "</a:t>
            </a:r>
            <a:r>
              <a:rPr lang="en-IN" sz="1100" dirty="0" err="1"/>
              <a:t>BlynkEdgent.h</a:t>
            </a:r>
            <a:r>
              <a:rPr lang="en-IN" sz="1100" dirty="0"/>
              <a:t>"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BLYNK_WRITE(V0)</a:t>
            </a:r>
          </a:p>
          <a:p>
            <a:pPr marL="0" indent="0">
              <a:buNone/>
            </a:pPr>
            <a:r>
              <a:rPr lang="en-IN" sz="1100" dirty="0"/>
              <a:t>{</a:t>
            </a:r>
          </a:p>
          <a:p>
            <a:pPr marL="0" indent="0">
              <a:buNone/>
            </a:pPr>
            <a:r>
              <a:rPr lang="en-IN" sz="1100" dirty="0"/>
              <a:t>  if(</a:t>
            </a:r>
            <a:r>
              <a:rPr lang="en-IN" sz="1100" dirty="0" err="1"/>
              <a:t>param.asInt</a:t>
            </a:r>
            <a:r>
              <a:rPr lang="en-IN" sz="1100" dirty="0"/>
              <a:t>()==1){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digitalWrite</a:t>
            </a:r>
            <a:r>
              <a:rPr lang="en-IN" sz="1100" dirty="0"/>
              <a:t>(2, HIGH);</a:t>
            </a:r>
          </a:p>
          <a:p>
            <a:pPr marL="0" indent="0">
              <a:buNone/>
            </a:pPr>
            <a:r>
              <a:rPr lang="en-IN" sz="1100" dirty="0"/>
              <a:t>  }</a:t>
            </a:r>
          </a:p>
          <a:p>
            <a:pPr marL="0" indent="0">
              <a:buNone/>
            </a:pPr>
            <a:r>
              <a:rPr lang="en-IN" sz="1100" dirty="0"/>
              <a:t>  else{</a:t>
            </a:r>
          </a:p>
          <a:p>
            <a:pPr marL="0" indent="0">
              <a:buNone/>
            </a:pPr>
            <a:r>
              <a:rPr lang="en-IN" sz="1100" dirty="0"/>
              <a:t>    </a:t>
            </a:r>
            <a:r>
              <a:rPr lang="en-IN" sz="1100" dirty="0" err="1"/>
              <a:t>digitalWrite</a:t>
            </a:r>
            <a:r>
              <a:rPr lang="en-IN" sz="1100" dirty="0"/>
              <a:t>(2, LOW);</a:t>
            </a:r>
          </a:p>
          <a:p>
            <a:pPr marL="0" indent="0">
              <a:buNone/>
            </a:pPr>
            <a:r>
              <a:rPr lang="en-IN" sz="1100" dirty="0"/>
              <a:t>  }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BLYNK_CONNECTED()</a:t>
            </a:r>
          </a:p>
          <a:p>
            <a:pPr marL="0" indent="0">
              <a:buNone/>
            </a:pPr>
            <a:r>
              <a:rPr lang="en-IN" sz="1100" dirty="0"/>
              <a:t>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Blynk.syncVirtual</a:t>
            </a:r>
            <a:r>
              <a:rPr lang="en-IN" sz="1100" dirty="0"/>
              <a:t>(V0);  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void setup()</a:t>
            </a:r>
          </a:p>
          <a:p>
            <a:pPr marL="0" indent="0">
              <a:buNone/>
            </a:pPr>
            <a:r>
              <a:rPr lang="en-IN" sz="1100" dirty="0"/>
              <a:t>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pinMode</a:t>
            </a:r>
            <a:r>
              <a:rPr lang="en-IN" sz="1100" dirty="0"/>
              <a:t>(2, OUTPUT); // Initialise digital pin 2 as an output pin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Serial.begin</a:t>
            </a:r>
            <a:r>
              <a:rPr lang="en-IN" sz="1100" dirty="0"/>
              <a:t>(115200);</a:t>
            </a:r>
          </a:p>
          <a:p>
            <a:pPr marL="0" indent="0">
              <a:buNone/>
            </a:pPr>
            <a:r>
              <a:rPr lang="en-IN" sz="1100" dirty="0"/>
              <a:t>  delay(100);</a:t>
            </a:r>
          </a:p>
          <a:p>
            <a:pPr marL="0" indent="0">
              <a:buNone/>
            </a:pPr>
            <a:r>
              <a:rPr lang="en-IN" sz="1100" dirty="0"/>
              <a:t>  </a:t>
            </a:r>
          </a:p>
          <a:p>
            <a:pPr marL="0" indent="0">
              <a:buNone/>
            </a:pPr>
            <a:r>
              <a:rPr lang="en-IN" sz="1100" dirty="0" err="1"/>
              <a:t>BlynkEdgent.begin</a:t>
            </a:r>
            <a:r>
              <a:rPr lang="en-IN" sz="1100" dirty="0"/>
              <a:t>();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void loop() {</a:t>
            </a:r>
          </a:p>
          <a:p>
            <a:pPr marL="0" indent="0">
              <a:buNone/>
            </a:pPr>
            <a:r>
              <a:rPr lang="en-IN" sz="1100" dirty="0"/>
              <a:t>  </a:t>
            </a:r>
            <a:r>
              <a:rPr lang="en-IN" sz="1100" dirty="0" err="1"/>
              <a:t>BlynkEdgent.run</a:t>
            </a:r>
            <a:r>
              <a:rPr lang="en-IN" sz="1100" dirty="0"/>
              <a:t>();</a:t>
            </a:r>
          </a:p>
          <a:p>
            <a:pPr marL="0" indent="0">
              <a:buNone/>
            </a:pPr>
            <a:r>
              <a:rPr lang="en-IN" sz="11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C9850-BB17-C06A-F153-01015602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032-CD6C-D68E-A4E8-DAC11B8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49" y="178857"/>
            <a:ext cx="7886700" cy="994172"/>
          </a:xfrm>
        </p:spPr>
        <p:txBody>
          <a:bodyPr/>
          <a:lstStyle/>
          <a:p>
            <a:r>
              <a:rPr lang="en-US" u="sng" dirty="0"/>
              <a:t>BLYNK APP GUI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825377-8884-65D9-6EF0-DBAB0A9F4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2266" y="1280864"/>
            <a:ext cx="1505682" cy="32623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17F2D2-79D9-3205-C1E6-2A05C1CA3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99" y="1280864"/>
            <a:ext cx="1752327" cy="348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5FEE1-2850-E069-9E6A-B29425964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1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4D9EEC-D019-BD5A-10E2-6D1514D33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A9BB-A4B7-BDE5-5259-D894554D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BB2B-541D-1776-7731-37F27181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it from anywhere we just need the appliance or component to be connected to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r>
              <a:rPr lang="en-US" dirty="0"/>
              <a:t>Many people who are disabled can use their voice to turn of components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54625-A01E-316D-4538-314952D2A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8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762E-F372-A690-D43B-8E553546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Disadvantages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9E51-071A-E50B-ECB1-367DCBBB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ignore to use them.</a:t>
            </a:r>
          </a:p>
          <a:p>
            <a:r>
              <a:rPr lang="en-US" dirty="0"/>
              <a:t>Home automation for an entire house would result in high cost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07478-CA07-65B3-D62D-9C88F96D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C2C-A023-FF4C-B34F-98A0AC60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879B-0020-D8E5-62A3-69C10A36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efficiency, control, and customization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Voice control and natural language processors like amazon and </a:t>
            </a:r>
            <a:r>
              <a:rPr lang="en-US" b="1" dirty="0" err="1">
                <a:solidFill>
                  <a:srgbClr val="273239"/>
                </a:solidFill>
                <a:latin typeface="Nunito" pitchFamily="2" charset="0"/>
              </a:rPr>
              <a:t>alexa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 when integrated and more can be integrated anywhere to control devices at home</a:t>
            </a:r>
          </a:p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It can be used for safety and security as well like home alarm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45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49" y="2013573"/>
            <a:ext cx="7704000" cy="572700"/>
          </a:xfrm>
        </p:spPr>
        <p:txBody>
          <a:bodyPr/>
          <a:lstStyle/>
          <a:p>
            <a:r>
              <a:rPr lang="en-US" sz="7200" dirty="0">
                <a:solidFill>
                  <a:schemeClr val="tx2"/>
                </a:solidFill>
              </a:rPr>
              <a:t> Thank You</a:t>
            </a:r>
            <a:endParaRPr lang="en-IN" sz="7200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70889-82E8-0652-6C79-A8AE88DF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2FC6-6F5C-9EBA-4972-4EC4D068F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9" y="272060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sz="4800" u="sng" dirty="0"/>
              <a:t>Team: </a:t>
            </a:r>
            <a:br>
              <a:rPr lang="en-US" sz="4800" dirty="0"/>
            </a:br>
            <a:r>
              <a:rPr lang="en-US" sz="4800" dirty="0"/>
              <a:t>Abishai G</a:t>
            </a:r>
            <a:br>
              <a:rPr lang="en-US" sz="4800" dirty="0"/>
            </a:br>
            <a:r>
              <a:rPr lang="en-US" sz="4800" dirty="0"/>
              <a:t>BL.EN.U4ECE22263</a:t>
            </a:r>
            <a:br>
              <a:rPr lang="en-US" sz="4800" dirty="0"/>
            </a:br>
            <a:r>
              <a:rPr lang="en-US" sz="4800" dirty="0"/>
              <a:t>Prajwal J Gautham</a:t>
            </a:r>
            <a:br>
              <a:rPr lang="en-US" sz="4800" dirty="0"/>
            </a:br>
            <a:r>
              <a:rPr lang="en-US" sz="4800" dirty="0"/>
              <a:t>BL.EN.U4ECE22263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A0D95-106B-DED8-EEA7-5440D913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4A252-8558-4FE9-A43E-B37256CDD56D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03655-D401-3FB8-DBF7-DA6806F5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0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6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HARDWARE REQUIREMENTS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NodeMCU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200" dirty="0"/>
              <a:t>Relay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LED bulb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Breadboard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Jumper cables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8D3DE-DF7C-37CE-CA1A-34FE473D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317EA-27D8-DCC2-3FA6-BCD9DC09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2" y="1453089"/>
            <a:ext cx="4224667" cy="288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3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rgbClr val="FF0000"/>
                </a:solidFill>
              </a:rPr>
              <a:t>SOFTWARE REQUIREMENTS</a:t>
            </a:r>
            <a:br>
              <a:rPr lang="en-IN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Nunito" panose="020B0604020202020204" charset="0"/>
              <a:buChar char="●"/>
            </a:pPr>
            <a:r>
              <a:rPr lang="en-IN" sz="3200" dirty="0"/>
              <a:t>Arduino IDE</a:t>
            </a:r>
          </a:p>
          <a:p>
            <a:pPr>
              <a:buFont typeface="Nunito" panose="020B0604020202020204" charset="0"/>
              <a:buChar char="●"/>
            </a:pPr>
            <a:r>
              <a:rPr lang="en-US" sz="3200" dirty="0" err="1"/>
              <a:t>Blynk</a:t>
            </a:r>
            <a:r>
              <a:rPr lang="en-US" sz="3200" dirty="0"/>
              <a:t> app</a:t>
            </a:r>
          </a:p>
          <a:p>
            <a:pPr>
              <a:buFont typeface="Nunito" panose="020B0604020202020204" charset="0"/>
              <a:buChar char="●"/>
            </a:pPr>
            <a:r>
              <a:rPr lang="en-US" sz="3200" dirty="0"/>
              <a:t>IFTTT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CF3C3-F3EC-10C1-1DDE-E8CC20C9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277F60-9567-A810-5DD4-93388A01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72" y="1351886"/>
            <a:ext cx="1819275" cy="179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A87C4E-8BCB-0AC4-E335-76A030D2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685" y="3661173"/>
            <a:ext cx="206692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05AACB-98EC-731C-EB64-14BC15D97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230" y="1228725"/>
            <a:ext cx="2409825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C8122-941E-5CEF-836D-BB3DB75F6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72" y="1504286"/>
            <a:ext cx="1819275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BC20C-FD42-0FB3-37E2-EF9BD87FE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9630" y="1381125"/>
            <a:ext cx="24098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1182-671D-F91B-3B36-B08B922D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CIRCUIT DIAGRAM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FADE8-3F59-2B1D-B9E9-B0AEE9D51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39" y="1017725"/>
            <a:ext cx="5160121" cy="3908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17A57-1327-DF1B-8562-74B3247F5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Node MCU V 1.0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786" y="1252538"/>
            <a:ext cx="6866839" cy="341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C5798E-98FE-9250-A388-0500070A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18" y="295109"/>
            <a:ext cx="7886700" cy="994172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How </a:t>
            </a:r>
            <a:r>
              <a:rPr lang="en-US" u="sng" dirty="0" err="1">
                <a:solidFill>
                  <a:srgbClr val="FF0000"/>
                </a:solidFill>
              </a:rPr>
              <a:t>Blynk</a:t>
            </a:r>
            <a:r>
              <a:rPr lang="en-US" u="sng" dirty="0">
                <a:solidFill>
                  <a:srgbClr val="FF0000"/>
                </a:solidFill>
              </a:rPr>
              <a:t> works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18" y="1212850"/>
            <a:ext cx="6547290" cy="341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984DF-8165-17B2-2B61-CCF39E8E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9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When to use </a:t>
            </a:r>
            <a:r>
              <a:rPr lang="en-US" u="sng" dirty="0" err="1">
                <a:solidFill>
                  <a:srgbClr val="FF0000"/>
                </a:solidFill>
              </a:rPr>
              <a:t>Blynk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endParaRPr lang="en-IN" u="sng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007" y="1351886"/>
            <a:ext cx="7941023" cy="3416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97BA7C-6F53-8CBC-04E7-5C3A4CFB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4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What is an IFTTT 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34" y="1351886"/>
            <a:ext cx="7886700" cy="3263504"/>
          </a:xfrm>
        </p:spPr>
        <p:txBody>
          <a:bodyPr>
            <a:normAutofit/>
          </a:bodyPr>
          <a:lstStyle/>
          <a:p>
            <a:r>
              <a:rPr lang="en-US" sz="2000" dirty="0"/>
              <a:t>IFTTT derives its name from the programming conditional statement “if this, then that.” </a:t>
            </a:r>
          </a:p>
          <a:p>
            <a:pPr marL="139700" indent="0">
              <a:buNone/>
            </a:pPr>
            <a:endParaRPr lang="en-US" sz="2000" dirty="0"/>
          </a:p>
          <a:p>
            <a:pPr marL="139700" indent="0">
              <a:buNone/>
            </a:pPr>
            <a:r>
              <a:rPr lang="en-US" sz="2000" dirty="0"/>
              <a:t>     What the company provides is a software platform that connects apps, devices and services from different developers in order to trigger one or more automations involving those apps, devices and services.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0FB1F-98F4-0637-B03E-413A7170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114" y="0"/>
            <a:ext cx="1351886" cy="13518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D4245-FE45-FD06-0FE8-B990380D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3597378"/>
            <a:ext cx="20669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10641</TotalTime>
  <Words>457</Words>
  <Application>Microsoft Office PowerPoint</Application>
  <PresentationFormat>On-screen Show (16:9)</PresentationFormat>
  <Paragraphs>83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Nunito</vt:lpstr>
      <vt:lpstr>Arial</vt:lpstr>
      <vt:lpstr>Calibri</vt:lpstr>
      <vt:lpstr>Calibri Light</vt:lpstr>
      <vt:lpstr>Wingdings</vt:lpstr>
      <vt:lpstr>Office Theme</vt:lpstr>
      <vt:lpstr>Home automation using Google Assistant and Nodemcu </vt:lpstr>
      <vt:lpstr>Team:  Abishai G BL.EN.U4ECE22263 Prajwal J Gautham BL.EN.U4ECE22263</vt:lpstr>
      <vt:lpstr>HARDWARE REQUIREMENTS </vt:lpstr>
      <vt:lpstr>SOFTWARE REQUIREMENTS </vt:lpstr>
      <vt:lpstr>CIRCUIT DIAGRAM</vt:lpstr>
      <vt:lpstr>Node MCU V 1.0</vt:lpstr>
      <vt:lpstr>How Blynk works</vt:lpstr>
      <vt:lpstr>When to use Blynk </vt:lpstr>
      <vt:lpstr>What is an IFTTT </vt:lpstr>
      <vt:lpstr>Source Code:</vt:lpstr>
      <vt:lpstr>BLYNK APP GUI</vt:lpstr>
      <vt:lpstr>DEMONSTRATION</vt:lpstr>
      <vt:lpstr>Advantages</vt:lpstr>
      <vt:lpstr>Disadvantages</vt:lpstr>
      <vt:lpstr>Future Scope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 DESIGN &amp; IoT</dc:title>
  <dc:creator>jeeva rajan</dc:creator>
  <cp:lastModifiedBy>abishai g</cp:lastModifiedBy>
  <cp:revision>689</cp:revision>
  <dcterms:modified xsi:type="dcterms:W3CDTF">2023-07-04T15:24:58Z</dcterms:modified>
</cp:coreProperties>
</file>