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ABISHAKE.V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CIVIL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522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admin</cp:lastModifiedBy>
  <cp:revision>32</cp:revision>
  <dcterms:created xsi:type="dcterms:W3CDTF">2024-04-02T14:26:54Z</dcterms:created>
  <dcterms:modified xsi:type="dcterms:W3CDTF">2024-04-03T09:14:03Z</dcterms:modified>
</cp:coreProperties>
</file>