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9" y="-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 /><Relationship Id="rId2" Type="http://schemas.openxmlformats.org/officeDocument/2006/relationships/hyperlink" Target="http://www.kaggle.com/datasets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matplotlib.org/stable/contents.html" TargetMode="External" /><Relationship Id="rId4" Type="http://schemas.openxmlformats.org/officeDocument/2006/relationships/hyperlink" Target="http://seaborn.pydata.org/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CLIMATE CHANGE INDICATORS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94534"/>
            <a:ext cx="5486400" cy="1200329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ABISHAKE.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Recap of Key Indicators </a:t>
            </a:r>
          </a:p>
          <a:p>
            <a:r>
              <a:rPr lang="en-US" dirty="0"/>
              <a:t>Call to action for addressing climate change</a:t>
            </a:r>
          </a:p>
          <a:p>
            <a:r>
              <a:rPr lang="en-US" dirty="0"/>
              <a:t>Adaptation strategies for communities and nations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3009307" y="3175084"/>
            <a:ext cx="312538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Understanding the climate change </a:t>
            </a:r>
          </a:p>
          <a:p>
            <a:r>
              <a:rPr lang="en-US" dirty="0"/>
              <a:t>Importance of understanding indicators </a:t>
            </a:r>
          </a:p>
          <a:p>
            <a:r>
              <a:rPr lang="en-US" dirty="0"/>
              <a:t>Explanation of temperature anomalies </a:t>
            </a:r>
          </a:p>
          <a:p>
            <a:r>
              <a:rPr lang="en-US" dirty="0"/>
              <a:t>Explanation for ocean acidification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Extreme weather events </a:t>
            </a:r>
          </a:p>
          <a:p>
            <a:r>
              <a:rPr lang="en-US" dirty="0"/>
              <a:t>Examples of Extreme weather events </a:t>
            </a:r>
          </a:p>
          <a:p>
            <a:r>
              <a:rPr lang="en-US" dirty="0"/>
              <a:t>(Hurricanes , Heatwave , Floods)</a:t>
            </a:r>
          </a:p>
          <a:p>
            <a:r>
              <a:rPr lang="en-US" dirty="0"/>
              <a:t>Trends and impacts</a:t>
            </a:r>
          </a:p>
          <a:p>
            <a:r>
              <a:rPr lang="en-US" dirty="0"/>
              <a:t>Graphs showing historical sea level rise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/>
              <a:t>Gather historical data including booking dates ,special </a:t>
            </a:r>
            <a:r>
              <a:rPr lang="en-US" sz="1800" dirty="0" err="1"/>
              <a:t>requests,and</a:t>
            </a:r>
            <a:r>
              <a:rPr lang="en-US" sz="1800" dirty="0"/>
              <a:t> relevant details.</a:t>
            </a:r>
          </a:p>
          <a:p>
            <a:pPr>
              <a:buNone/>
            </a:pPr>
            <a:r>
              <a:rPr lang="en-US" sz="2000" b="1" dirty="0"/>
              <a:t>Data cleaning:</a:t>
            </a:r>
          </a:p>
          <a:p>
            <a:r>
              <a:rPr lang="en-US" sz="1800" dirty="0"/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/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315</TotalTime>
  <Words>523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Abishake V</cp:lastModifiedBy>
  <cp:revision>35</cp:revision>
  <dcterms:created xsi:type="dcterms:W3CDTF">2024-04-02T14:26:54Z</dcterms:created>
  <dcterms:modified xsi:type="dcterms:W3CDTF">2024-04-09T09:05:32Z</dcterms:modified>
</cp:coreProperties>
</file>