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5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6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0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1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5617002" cy="188795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NAAN MUDHALVAN DATASCIENCE FUNDAMENTAL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3492" y="3352800"/>
            <a:ext cx="5617002" cy="914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CLIMATE CHANGE INDICATORS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94534"/>
            <a:ext cx="5486400" cy="1200329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ABISHAKE.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CIVIL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Recap of Key Indicators </a:t>
            </a:r>
          </a:p>
          <a:p>
            <a:r>
              <a:rPr lang="en-US" dirty="0"/>
              <a:t>Call to action for addressing climate change</a:t>
            </a:r>
          </a:p>
          <a:p>
            <a:r>
              <a:rPr lang="en-US" dirty="0"/>
              <a:t>Adaptation strategies for communities and nations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3009307" y="3175084"/>
            <a:ext cx="312538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Understanding the climate change </a:t>
            </a:r>
          </a:p>
          <a:p>
            <a:r>
              <a:rPr lang="en-US" dirty="0"/>
              <a:t>Importance of understanding indicators </a:t>
            </a:r>
          </a:p>
          <a:p>
            <a:r>
              <a:rPr lang="en-US" dirty="0"/>
              <a:t>Explanation of temperature anomalies </a:t>
            </a:r>
          </a:p>
          <a:p>
            <a:r>
              <a:rPr lang="en-US" dirty="0"/>
              <a:t>Explanation for ocean acidification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Extreme weather events </a:t>
            </a:r>
          </a:p>
          <a:p>
            <a:r>
              <a:rPr lang="en-US" dirty="0"/>
              <a:t>Examples of Extreme weather events </a:t>
            </a:r>
          </a:p>
          <a:p>
            <a:r>
              <a:rPr lang="en-US" dirty="0"/>
              <a:t>(Hurricanes , Heatwave , Floods)</a:t>
            </a:r>
          </a:p>
          <a:p>
            <a:r>
              <a:rPr lang="en-US" dirty="0"/>
              <a:t>Trends and impacts</a:t>
            </a:r>
          </a:p>
          <a:p>
            <a:r>
              <a:rPr lang="en-US" dirty="0"/>
              <a:t>Graphs showing historical sea level rise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/>
              <a:t>Gather historical </a:t>
            </a:r>
            <a:r>
              <a:rPr lang="en-US" sz="1800" dirty="0" err="1"/>
              <a:t>data,special</a:t>
            </a:r>
            <a:r>
              <a:rPr lang="en-US" sz="1800" dirty="0"/>
              <a:t> </a:t>
            </a:r>
            <a:r>
              <a:rPr lang="en-US" sz="1800" dirty="0" err="1"/>
              <a:t>requests,and</a:t>
            </a:r>
            <a:r>
              <a:rPr lang="en-US" sz="1800" dirty="0"/>
              <a:t> relevant details.</a:t>
            </a:r>
          </a:p>
          <a:p>
            <a:pPr>
              <a:buNone/>
            </a:pPr>
            <a:r>
              <a:rPr lang="en-US" sz="2000" b="1" dirty="0"/>
              <a:t>Data cleaning:</a:t>
            </a:r>
          </a:p>
          <a:p>
            <a:r>
              <a:rPr lang="en-US" sz="1800" dirty="0"/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/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381001"/>
            <a:ext cx="6571343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371600"/>
            <a:ext cx="8503920" cy="46482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533400"/>
            <a:ext cx="6795634" cy="121919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A3AC03F6-F4FB-1687-230C-BD562CCF9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3657600" cy="229616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6E11F787-D0C0-E15B-A02F-606C8ED244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1"/>
            <a:ext cx="3989098" cy="20574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11F7363B-91BC-5EE8-F07E-4E2404B4C0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4041648" cy="160020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1C338A3F-A40B-9452-850B-02250A06A9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54" y="4381164"/>
            <a:ext cx="3989098" cy="16386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321</TotalTime>
  <Words>534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Gallery</vt:lpstr>
      <vt:lpstr>NAAN MUDHALVAN DATASCIENCE FUNDAMENTAL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saravanraja92@gmail.com</cp:lastModifiedBy>
  <cp:revision>38</cp:revision>
  <dcterms:created xsi:type="dcterms:W3CDTF">2024-04-02T14:26:54Z</dcterms:created>
  <dcterms:modified xsi:type="dcterms:W3CDTF">2024-04-10T07:02:49Z</dcterms:modified>
</cp:coreProperties>
</file>