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5" r:id="rId4"/>
    <p:sldId id="266" r:id="rId5"/>
    <p:sldId id="268" r:id="rId6"/>
    <p:sldId id="262" r:id="rId7"/>
    <p:sldId id="264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ianchery Mredulraj Sheekandan [CB.EN.P2CEN20019]" userId="6f30cad5-2c4c-4050-81bc-5904810ceef1" providerId="ADAL" clId="{BFB5EBE1-3BD5-45F8-9996-404D527ACBC7}"/>
    <pc:docChg chg="custSel addSld delSld modSld">
      <pc:chgData name="Pandianchery Mredulraj Sheekandan [CB.EN.P2CEN20019]" userId="6f30cad5-2c4c-4050-81bc-5904810ceef1" providerId="ADAL" clId="{BFB5EBE1-3BD5-45F8-9996-404D527ACBC7}" dt="2021-12-14T03:14:35.806" v="662" actId="20577"/>
      <pc:docMkLst>
        <pc:docMk/>
      </pc:docMkLst>
      <pc:sldChg chg="modSp mod">
        <pc:chgData name="Pandianchery Mredulraj Sheekandan [CB.EN.P2CEN20019]" userId="6f30cad5-2c4c-4050-81bc-5904810ceef1" providerId="ADAL" clId="{BFB5EBE1-3BD5-45F8-9996-404D527ACBC7}" dt="2021-12-14T01:58:47.788" v="179" actId="114"/>
        <pc:sldMkLst>
          <pc:docMk/>
          <pc:sldMk cId="4199593818" sldId="260"/>
        </pc:sldMkLst>
        <pc:spChg chg="mod">
          <ac:chgData name="Pandianchery Mredulraj Sheekandan [CB.EN.P2CEN20019]" userId="6f30cad5-2c4c-4050-81bc-5904810ceef1" providerId="ADAL" clId="{BFB5EBE1-3BD5-45F8-9996-404D527ACBC7}" dt="2021-12-14T01:58:26.253" v="174" actId="21"/>
          <ac:spMkLst>
            <pc:docMk/>
            <pc:sldMk cId="4199593818" sldId="260"/>
            <ac:spMk id="4" creationId="{66E96E44-0998-4192-AF9E-46ED1330155D}"/>
          </ac:spMkLst>
        </pc:spChg>
        <pc:spChg chg="mod">
          <ac:chgData name="Pandianchery Mredulraj Sheekandan [CB.EN.P2CEN20019]" userId="6f30cad5-2c4c-4050-81bc-5904810ceef1" providerId="ADAL" clId="{BFB5EBE1-3BD5-45F8-9996-404D527ACBC7}" dt="2021-12-14T01:58:47.788" v="179" actId="114"/>
          <ac:spMkLst>
            <pc:docMk/>
            <pc:sldMk cId="4199593818" sldId="260"/>
            <ac:spMk id="5" creationId="{32579F08-A575-4396-9518-7234828C64E9}"/>
          </ac:spMkLst>
        </pc:spChg>
      </pc:sldChg>
      <pc:sldChg chg="addSp delSp modSp mod">
        <pc:chgData name="Pandianchery Mredulraj Sheekandan [CB.EN.P2CEN20019]" userId="6f30cad5-2c4c-4050-81bc-5904810ceef1" providerId="ADAL" clId="{BFB5EBE1-3BD5-45F8-9996-404D527ACBC7}" dt="2021-12-14T03:07:51.313" v="297" actId="20577"/>
        <pc:sldMkLst>
          <pc:docMk/>
          <pc:sldMk cId="2737150373" sldId="261"/>
        </pc:sldMkLst>
        <pc:spChg chg="del mod">
          <ac:chgData name="Pandianchery Mredulraj Sheekandan [CB.EN.P2CEN20019]" userId="6f30cad5-2c4c-4050-81bc-5904810ceef1" providerId="ADAL" clId="{BFB5EBE1-3BD5-45F8-9996-404D527ACBC7}" dt="2021-12-14T01:07:40.726" v="18" actId="21"/>
          <ac:spMkLst>
            <pc:docMk/>
            <pc:sldMk cId="2737150373" sldId="261"/>
            <ac:spMk id="3" creationId="{6341A163-8C4F-4D3F-9D14-306C0F38450A}"/>
          </ac:spMkLst>
        </pc:spChg>
        <pc:spChg chg="add mod">
          <ac:chgData name="Pandianchery Mredulraj Sheekandan [CB.EN.P2CEN20019]" userId="6f30cad5-2c4c-4050-81bc-5904810ceef1" providerId="ADAL" clId="{BFB5EBE1-3BD5-45F8-9996-404D527ACBC7}" dt="2021-12-14T03:07:51.313" v="297" actId="20577"/>
          <ac:spMkLst>
            <pc:docMk/>
            <pc:sldMk cId="2737150373" sldId="261"/>
            <ac:spMk id="6" creationId="{D4BE8E73-BC9F-420A-8AD1-729AAC99145D}"/>
          </ac:spMkLst>
        </pc:sp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1:24:55.087" v="50" actId="21"/>
        <pc:sldMkLst>
          <pc:docMk/>
          <pc:sldMk cId="2361098984" sldId="262"/>
        </pc:sldMkLst>
        <pc:spChg chg="del mod">
          <ac:chgData name="Pandianchery Mredulraj Sheekandan [CB.EN.P2CEN20019]" userId="6f30cad5-2c4c-4050-81bc-5904810ceef1" providerId="ADAL" clId="{BFB5EBE1-3BD5-45F8-9996-404D527ACBC7}" dt="2021-12-14T01:07:45.659" v="20"/>
          <ac:spMkLst>
            <pc:docMk/>
            <pc:sldMk cId="2361098984" sldId="262"/>
            <ac:spMk id="3" creationId="{6341A163-8C4F-4D3F-9D14-306C0F38450A}"/>
          </ac:spMkLst>
        </pc:spChg>
        <pc:spChg chg="del">
          <ac:chgData name="Pandianchery Mredulraj Sheekandan [CB.EN.P2CEN20019]" userId="6f30cad5-2c4c-4050-81bc-5904810ceef1" providerId="ADAL" clId="{BFB5EBE1-3BD5-45F8-9996-404D527ACBC7}" dt="2021-12-14T01:06:12.949" v="1" actId="478"/>
          <ac:spMkLst>
            <pc:docMk/>
            <pc:sldMk cId="2361098984" sldId="262"/>
            <ac:spMk id="4" creationId="{76D8F34D-AF07-4E59-9133-97063880B6C4}"/>
          </ac:spMkLst>
        </pc:spChg>
        <pc:spChg chg="add mod">
          <ac:chgData name="Pandianchery Mredulraj Sheekandan [CB.EN.P2CEN20019]" userId="6f30cad5-2c4c-4050-81bc-5904810ceef1" providerId="ADAL" clId="{BFB5EBE1-3BD5-45F8-9996-404D527ACBC7}" dt="2021-12-14T01:06:28.242" v="3" actId="207"/>
          <ac:spMkLst>
            <pc:docMk/>
            <pc:sldMk cId="2361098984" sldId="262"/>
            <ac:spMk id="5" creationId="{C0F4FC4D-2CF0-4FF4-A181-49AD52C1D6F3}"/>
          </ac:spMkLst>
        </pc:spChg>
        <pc:spChg chg="add mod">
          <ac:chgData name="Pandianchery Mredulraj Sheekandan [CB.EN.P2CEN20019]" userId="6f30cad5-2c4c-4050-81bc-5904810ceef1" providerId="ADAL" clId="{BFB5EBE1-3BD5-45F8-9996-404D527ACBC7}" dt="2021-12-14T01:07:56.803" v="22" actId="255"/>
          <ac:spMkLst>
            <pc:docMk/>
            <pc:sldMk cId="2361098984" sldId="262"/>
            <ac:spMk id="6" creationId="{06153008-99F4-4660-876D-D6C4ADAE4B89}"/>
          </ac:spMkLst>
        </pc:spChg>
        <pc:picChg chg="add del">
          <ac:chgData name="Pandianchery Mredulraj Sheekandan [CB.EN.P2CEN20019]" userId="6f30cad5-2c4c-4050-81bc-5904810ceef1" providerId="ADAL" clId="{BFB5EBE1-3BD5-45F8-9996-404D527ACBC7}" dt="2021-12-14T01:24:55.087" v="50" actId="21"/>
          <ac:picMkLst>
            <pc:docMk/>
            <pc:sldMk cId="2361098984" sldId="262"/>
            <ac:picMk id="7" creationId="{F1097E05-ED94-41CB-B737-B9CB36C9B416}"/>
          </ac:picMkLst>
        </pc:picChg>
      </pc:sldChg>
      <pc:sldChg chg="new del">
        <pc:chgData name="Pandianchery Mredulraj Sheekandan [CB.EN.P2CEN20019]" userId="6f30cad5-2c4c-4050-81bc-5904810ceef1" providerId="ADAL" clId="{BFB5EBE1-3BD5-45F8-9996-404D527ACBC7}" dt="2021-12-14T01:54:38.161" v="118" actId="47"/>
        <pc:sldMkLst>
          <pc:docMk/>
          <pc:sldMk cId="3001829968" sldId="263"/>
        </pc:sldMkLst>
      </pc:sldChg>
      <pc:sldChg chg="addSp delSp modSp add mod">
        <pc:chgData name="Pandianchery Mredulraj Sheekandan [CB.EN.P2CEN20019]" userId="6f30cad5-2c4c-4050-81bc-5904810ceef1" providerId="ADAL" clId="{BFB5EBE1-3BD5-45F8-9996-404D527ACBC7}" dt="2021-12-14T01:56:46.537" v="162" actId="1076"/>
        <pc:sldMkLst>
          <pc:docMk/>
          <pc:sldMk cId="1187843544" sldId="264"/>
        </pc:sldMkLst>
        <pc:spChg chg="add del mod">
          <ac:chgData name="Pandianchery Mredulraj Sheekandan [CB.EN.P2CEN20019]" userId="6f30cad5-2c4c-4050-81bc-5904810ceef1" providerId="ADAL" clId="{BFB5EBE1-3BD5-45F8-9996-404D527ACBC7}" dt="2021-12-14T01:23:44.727" v="42" actId="478"/>
          <ac:spMkLst>
            <pc:docMk/>
            <pc:sldMk cId="1187843544" sldId="264"/>
            <ac:spMk id="3" creationId="{488F2ED9-178B-4E7B-9006-864FF1B9CFC9}"/>
          </ac:spMkLst>
        </pc:spChg>
        <pc:spChg chg="del">
          <ac:chgData name="Pandianchery Mredulraj Sheekandan [CB.EN.P2CEN20019]" userId="6f30cad5-2c4c-4050-81bc-5904810ceef1" providerId="ADAL" clId="{BFB5EBE1-3BD5-45F8-9996-404D527ACBC7}" dt="2021-12-14T01:23:40.992" v="41" actId="478"/>
          <ac:spMkLst>
            <pc:docMk/>
            <pc:sldMk cId="1187843544" sldId="264"/>
            <ac:spMk id="6" creationId="{06153008-99F4-4660-876D-D6C4ADAE4B89}"/>
          </ac:spMkLst>
        </pc:spChg>
        <pc:picChg chg="add mod">
          <ac:chgData name="Pandianchery Mredulraj Sheekandan [CB.EN.P2CEN20019]" userId="6f30cad5-2c4c-4050-81bc-5904810ceef1" providerId="ADAL" clId="{BFB5EBE1-3BD5-45F8-9996-404D527ACBC7}" dt="2021-12-14T01:56:46.537" v="162" actId="1076"/>
          <ac:picMkLst>
            <pc:docMk/>
            <pc:sldMk cId="1187843544" sldId="264"/>
            <ac:picMk id="7" creationId="{5C9FF3D1-9156-40D3-BBC7-42E96BA62BAC}"/>
          </ac:picMkLst>
        </pc:pic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3:10:25.453" v="473" actId="1076"/>
        <pc:sldMkLst>
          <pc:docMk/>
          <pc:sldMk cId="2633845260" sldId="265"/>
        </pc:sldMkLst>
        <pc:spChg chg="add del mod">
          <ac:chgData name="Pandianchery Mredulraj Sheekandan [CB.EN.P2CEN20019]" userId="6f30cad5-2c4c-4050-81bc-5904810ceef1" providerId="ADAL" clId="{BFB5EBE1-3BD5-45F8-9996-404D527ACBC7}" dt="2021-12-14T01:24:51.169" v="49" actId="478"/>
          <ac:spMkLst>
            <pc:docMk/>
            <pc:sldMk cId="2633845260" sldId="265"/>
            <ac:spMk id="3" creationId="{6A34FC22-8978-46D6-B458-BA01DD74F11A}"/>
          </ac:spMkLst>
        </pc:spChg>
        <pc:spChg chg="del">
          <ac:chgData name="Pandianchery Mredulraj Sheekandan [CB.EN.P2CEN20019]" userId="6f30cad5-2c4c-4050-81bc-5904810ceef1" providerId="ADAL" clId="{BFB5EBE1-3BD5-45F8-9996-404D527ACBC7}" dt="2021-12-14T01:24:48.161" v="48" actId="478"/>
          <ac:spMkLst>
            <pc:docMk/>
            <pc:sldMk cId="2633845260" sldId="265"/>
            <ac:spMk id="6" creationId="{D4BE8E73-BC9F-420A-8AD1-729AAC99145D}"/>
          </ac:spMkLst>
        </pc:spChg>
        <pc:graphicFrameChg chg="add mod modGraphic">
          <ac:chgData name="Pandianchery Mredulraj Sheekandan [CB.EN.P2CEN20019]" userId="6f30cad5-2c4c-4050-81bc-5904810ceef1" providerId="ADAL" clId="{BFB5EBE1-3BD5-45F8-9996-404D527ACBC7}" dt="2021-12-14T03:10:25.453" v="473" actId="1076"/>
          <ac:graphicFrameMkLst>
            <pc:docMk/>
            <pc:sldMk cId="2633845260" sldId="265"/>
            <ac:graphicFrameMk id="5" creationId="{13B346A0-6750-4CEF-8503-8F14F2B0B97A}"/>
          </ac:graphicFrameMkLst>
        </pc:graphicFrameChg>
        <pc:picChg chg="add mod">
          <ac:chgData name="Pandianchery Mredulraj Sheekandan [CB.EN.P2CEN20019]" userId="6f30cad5-2c4c-4050-81bc-5904810ceef1" providerId="ADAL" clId="{BFB5EBE1-3BD5-45F8-9996-404D527ACBC7}" dt="2021-12-14T03:08:37.894" v="301" actId="1076"/>
          <ac:picMkLst>
            <pc:docMk/>
            <pc:sldMk cId="2633845260" sldId="265"/>
            <ac:picMk id="7" creationId="{BF809400-740F-4142-B33A-B425045C5A7D}"/>
          </ac:picMkLst>
        </pc:pic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3:14:35.806" v="662" actId="20577"/>
        <pc:sldMkLst>
          <pc:docMk/>
          <pc:sldMk cId="3726198834" sldId="266"/>
        </pc:sldMkLst>
        <pc:spChg chg="add del mod">
          <ac:chgData name="Pandianchery Mredulraj Sheekandan [CB.EN.P2CEN20019]" userId="6f30cad5-2c4c-4050-81bc-5904810ceef1" providerId="ADAL" clId="{BFB5EBE1-3BD5-45F8-9996-404D527ACBC7}" dt="2021-12-14T01:51:26.372" v="97" actId="478"/>
          <ac:spMkLst>
            <pc:docMk/>
            <pc:sldMk cId="3726198834" sldId="266"/>
            <ac:spMk id="3" creationId="{476A68CB-6D88-4B24-AA08-0773F13DF500}"/>
          </ac:spMkLst>
        </pc:spChg>
        <pc:spChg chg="add del mod">
          <ac:chgData name="Pandianchery Mredulraj Sheekandan [CB.EN.P2CEN20019]" userId="6f30cad5-2c4c-4050-81bc-5904810ceef1" providerId="ADAL" clId="{BFB5EBE1-3BD5-45F8-9996-404D527ACBC7}" dt="2021-12-14T01:51:22.436" v="96" actId="478"/>
          <ac:spMkLst>
            <pc:docMk/>
            <pc:sldMk cId="3726198834" sldId="266"/>
            <ac:spMk id="5" creationId="{3B5E9C74-2CBA-46DB-AE9E-1B52BBFE393D}"/>
          </ac:spMkLst>
        </pc:spChg>
        <pc:graphicFrameChg chg="add del mod modGraphic">
          <ac:chgData name="Pandianchery Mredulraj Sheekandan [CB.EN.P2CEN20019]" userId="6f30cad5-2c4c-4050-81bc-5904810ceef1" providerId="ADAL" clId="{BFB5EBE1-3BD5-45F8-9996-404D527ACBC7}" dt="2021-12-14T01:52:44.222" v="108" actId="478"/>
          <ac:graphicFrameMkLst>
            <pc:docMk/>
            <pc:sldMk cId="3726198834" sldId="266"/>
            <ac:graphicFrameMk id="6" creationId="{08D2CAD1-51EC-4351-9DA1-82EB4C080675}"/>
          </ac:graphicFrameMkLst>
        </pc:graphicFrameChg>
        <pc:graphicFrameChg chg="add mod modGraphic">
          <ac:chgData name="Pandianchery Mredulraj Sheekandan [CB.EN.P2CEN20019]" userId="6f30cad5-2c4c-4050-81bc-5904810ceef1" providerId="ADAL" clId="{BFB5EBE1-3BD5-45F8-9996-404D527ACBC7}" dt="2021-12-14T03:14:35.806" v="662" actId="20577"/>
          <ac:graphicFrameMkLst>
            <pc:docMk/>
            <pc:sldMk cId="3726198834" sldId="266"/>
            <ac:graphicFrameMk id="8" creationId="{3391CDEA-B295-4455-8F5D-9B658422D08D}"/>
          </ac:graphicFrameMkLst>
        </pc:graphicFrameChg>
        <pc:picChg chg="del">
          <ac:chgData name="Pandianchery Mredulraj Sheekandan [CB.EN.P2CEN20019]" userId="6f30cad5-2c4c-4050-81bc-5904810ceef1" providerId="ADAL" clId="{BFB5EBE1-3BD5-45F8-9996-404D527ACBC7}" dt="2021-12-14T01:50:08.753" v="55" actId="478"/>
          <ac:picMkLst>
            <pc:docMk/>
            <pc:sldMk cId="3726198834" sldId="266"/>
            <ac:picMk id="7" creationId="{BF809400-740F-4142-B33A-B425045C5A7D}"/>
          </ac:picMkLst>
        </pc:pic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1:52:31.883" v="107"/>
        <pc:sldMkLst>
          <pc:docMk/>
          <pc:sldMk cId="1755916196" sldId="267"/>
        </pc:sldMkLst>
        <pc:spChg chg="del">
          <ac:chgData name="Pandianchery Mredulraj Sheekandan [CB.EN.P2CEN20019]" userId="6f30cad5-2c4c-4050-81bc-5904810ceef1" providerId="ADAL" clId="{BFB5EBE1-3BD5-45F8-9996-404D527ACBC7}" dt="2021-12-14T01:52:19.461" v="106" actId="478"/>
          <ac:spMkLst>
            <pc:docMk/>
            <pc:sldMk cId="1755916196" sldId="267"/>
            <ac:spMk id="4" creationId="{76D8F34D-AF07-4E59-9133-97063880B6C4}"/>
          </ac:spMkLst>
        </pc:spChg>
        <pc:spChg chg="add mod">
          <ac:chgData name="Pandianchery Mredulraj Sheekandan [CB.EN.P2CEN20019]" userId="6f30cad5-2c4c-4050-81bc-5904810ceef1" providerId="ADAL" clId="{BFB5EBE1-3BD5-45F8-9996-404D527ACBC7}" dt="2021-12-14T01:52:31.883" v="107"/>
          <ac:spMkLst>
            <pc:docMk/>
            <pc:sldMk cId="1755916196" sldId="267"/>
            <ac:spMk id="5" creationId="{44024129-8A4A-4109-BEE3-DBBCF97BFA84}"/>
          </ac:spMkLst>
        </pc:sp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3:04:37.022" v="204" actId="20577"/>
        <pc:sldMkLst>
          <pc:docMk/>
          <pc:sldMk cId="3080347819" sldId="268"/>
        </pc:sldMkLst>
        <pc:graphicFrameChg chg="add mod modGraphic">
          <ac:chgData name="Pandianchery Mredulraj Sheekandan [CB.EN.P2CEN20019]" userId="6f30cad5-2c4c-4050-81bc-5904810ceef1" providerId="ADAL" clId="{BFB5EBE1-3BD5-45F8-9996-404D527ACBC7}" dt="2021-12-14T03:04:37.022" v="204" actId="20577"/>
          <ac:graphicFrameMkLst>
            <pc:docMk/>
            <pc:sldMk cId="3080347819" sldId="268"/>
            <ac:graphicFrameMk id="5" creationId="{98EC4BCA-B0D6-4C0E-A658-03741D7C96C6}"/>
          </ac:graphicFrameMkLst>
        </pc:graphicFrameChg>
        <pc:graphicFrameChg chg="del">
          <ac:chgData name="Pandianchery Mredulraj Sheekandan [CB.EN.P2CEN20019]" userId="6f30cad5-2c4c-4050-81bc-5904810ceef1" providerId="ADAL" clId="{BFB5EBE1-3BD5-45F8-9996-404D527ACBC7}" dt="2021-12-14T01:53:45.202" v="115" actId="478"/>
          <ac:graphicFrameMkLst>
            <pc:docMk/>
            <pc:sldMk cId="3080347819" sldId="268"/>
            <ac:graphicFrameMk id="8" creationId="{3391CDEA-B295-4455-8F5D-9B658422D08D}"/>
          </ac:graphicFrameMkLst>
        </pc:graphicFrameChg>
      </pc:sldChg>
      <pc:sldChg chg="addSp delSp modSp add mod">
        <pc:chgData name="Pandianchery Mredulraj Sheekandan [CB.EN.P2CEN20019]" userId="6f30cad5-2c4c-4050-81bc-5904810ceef1" providerId="ADAL" clId="{BFB5EBE1-3BD5-45F8-9996-404D527ACBC7}" dt="2021-12-14T02:55:13.945" v="194" actId="20577"/>
        <pc:sldMkLst>
          <pc:docMk/>
          <pc:sldMk cId="4008880130" sldId="269"/>
        </pc:sldMkLst>
        <pc:graphicFrameChg chg="add mod modGraphic">
          <ac:chgData name="Pandianchery Mredulraj Sheekandan [CB.EN.P2CEN20019]" userId="6f30cad5-2c4c-4050-81bc-5904810ceef1" providerId="ADAL" clId="{BFB5EBE1-3BD5-45F8-9996-404D527ACBC7}" dt="2021-12-14T02:55:13.945" v="194" actId="20577"/>
          <ac:graphicFrameMkLst>
            <pc:docMk/>
            <pc:sldMk cId="4008880130" sldId="269"/>
            <ac:graphicFrameMk id="4" creationId="{0D109F5A-15B2-407B-BAA3-36AA6610E34F}"/>
          </ac:graphicFrameMkLst>
        </pc:graphicFrameChg>
        <pc:graphicFrameChg chg="del">
          <ac:chgData name="Pandianchery Mredulraj Sheekandan [CB.EN.P2CEN20019]" userId="6f30cad5-2c4c-4050-81bc-5904810ceef1" providerId="ADAL" clId="{BFB5EBE1-3BD5-45F8-9996-404D527ACBC7}" dt="2021-12-14T01:54:43.108" v="119" actId="478"/>
          <ac:graphicFrameMkLst>
            <pc:docMk/>
            <pc:sldMk cId="4008880130" sldId="269"/>
            <ac:graphicFrameMk id="6" creationId="{08D2CAD1-51EC-4351-9DA1-82EB4C080675}"/>
          </ac:graphicFrameMkLst>
        </pc:graphicFrameChg>
      </pc:sldChg>
      <pc:sldChg chg="delSp modSp new mod">
        <pc:chgData name="Pandianchery Mredulraj Sheekandan [CB.EN.P2CEN20019]" userId="6f30cad5-2c4c-4050-81bc-5904810ceef1" providerId="ADAL" clId="{BFB5EBE1-3BD5-45F8-9996-404D527ACBC7}" dt="2021-12-14T02:00:25.155" v="191" actId="113"/>
        <pc:sldMkLst>
          <pc:docMk/>
          <pc:sldMk cId="2166201377" sldId="270"/>
        </pc:sldMkLst>
        <pc:spChg chg="mod">
          <ac:chgData name="Pandianchery Mredulraj Sheekandan [CB.EN.P2CEN20019]" userId="6f30cad5-2c4c-4050-81bc-5904810ceef1" providerId="ADAL" clId="{BFB5EBE1-3BD5-45F8-9996-404D527ACBC7}" dt="2021-12-14T02:00:25.155" v="191" actId="113"/>
          <ac:spMkLst>
            <pc:docMk/>
            <pc:sldMk cId="2166201377" sldId="270"/>
            <ac:spMk id="2" creationId="{297BAC0B-8FB4-4D75-BBC7-3870C38C6953}"/>
          </ac:spMkLst>
        </pc:spChg>
        <pc:spChg chg="del mod">
          <ac:chgData name="Pandianchery Mredulraj Sheekandan [CB.EN.P2CEN20019]" userId="6f30cad5-2c4c-4050-81bc-5904810ceef1" providerId="ADAL" clId="{BFB5EBE1-3BD5-45F8-9996-404D527ACBC7}" dt="2021-12-14T01:59:55.979" v="186" actId="478"/>
          <ac:spMkLst>
            <pc:docMk/>
            <pc:sldMk cId="2166201377" sldId="270"/>
            <ac:spMk id="3" creationId="{F35C3AAA-A0EC-4125-BC12-A1AB9F3909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DD71-B2AA-4C1A-BD20-46342B00A583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1F7C-8004-4A0D-BB4B-D82C9C5F3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8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E89D-B488-4E20-8005-E6FDEB2A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F677-3802-457F-B2BA-AEEB2E660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450-B600-480B-A350-29A03CCC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BA49-F554-4778-A5B1-99EFB7D46EA9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7CF2-6CEA-4E70-B322-7F8EDA66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9E5F-7735-4806-8C2E-D1C9A259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6953-7C29-46D7-8212-6C5F078E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494AB-8674-4F8F-8536-D218477EC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2F6C-66C0-467E-8EF6-EE81E4F6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A8AA-A7EE-4E96-8935-5B7FE81697D1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920B-011F-4A3E-B9AF-EE8961A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B03A-3C40-43BB-805A-5E4F57EE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5CA5C-6043-46E5-9EDB-43D3CA34C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3F915-3865-4860-9038-2C8ACC62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D82B-E44E-4793-BABA-F82D35E1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0959-A9C1-497F-B1FE-F1CE46A64381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018F-402F-4F80-B7BA-1240687F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50C7-B6AE-46BE-9B0C-A9A785B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B323-ECB4-4B35-B6D9-F4110301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604D-6086-4030-BDB1-AA3AF8B9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9FE2-0B70-44DA-8A2F-45425D7B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A6D1-1863-4D56-A08C-BC88872CCC51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D649-9209-44DB-8E8E-CBFF47F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1289-07A2-485F-89B2-4AD8F883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9942-39A3-45F5-A374-E6454F6F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E4D88-8536-4AFD-88E4-004583CC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A6D3-A042-4C82-A4F8-88DF6E73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642-C382-4A0E-B440-8C6C7AEB7663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1635-9010-4FD3-920B-2DBECD6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E3A8-EF1B-42F8-8EF3-4513A74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3525-C1E1-4133-818D-B53BDE2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F18A-F047-4C2B-B08D-B8A9AAB20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AB3ED-42A1-4815-B562-EFDA4E4A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EB4D-EC8C-46F5-B454-16722BF3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891C-3489-49B1-9435-44B0D6CE8DC6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494A3-2E77-4A70-883B-063E6F3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1EB8-CA28-44D6-84B8-3A48FB9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C16C-91F1-4A46-965D-78885F25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2E8F-3BE8-4937-B6EF-94D42550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75D4-C3C3-450C-8435-653B2CF4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BA047-77F5-4EAF-B57A-4B52C245F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DF1AE-0535-49EA-B50F-951D24C82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6169D-96EF-4408-A304-8B62F7CD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3088-33B3-494C-985C-4B3A31C01EA0}" type="datetime1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BFA43-0D42-49AC-AB93-D6F53797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BAA29-251B-434F-BC40-F01C8EBF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3CC0-A0DF-4458-82E0-DF89DFF5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300CE-4D47-42D0-AC0C-1DA4DD51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4D7A-4F5E-4E39-A695-3DC15C30851C}" type="datetime1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D3A45-2DDA-4AE5-9B9F-00FF790F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24BF-A7CC-4E51-9792-D0DB35B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2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A8A97-2E6F-48A0-ADB9-DD83741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6FB-CF85-4C46-B71E-C1F9E2EEFE18}" type="datetime1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90D87-A6DC-4B72-A7F2-79BB5F7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EAE01-16E1-42CA-A8B8-9B7883FE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57C7-0D16-4B79-94ED-A680D512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804D-09F0-420A-A90E-81F1D833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137E5-5E02-486D-BFB1-36CBAC0D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04961-E770-4F6B-82DE-1579A20D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EA3-5B14-4D6A-8E9B-744B5292BCED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A06B8-02D5-4DFE-9B00-C0F383C9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D902-67B5-4A9C-9A72-04E7411E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260A-1681-4CFD-8810-2494B29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EE571-3E6E-4C52-9302-2393FDA1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2DD0-35CE-44C8-B905-0B1BB123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2208-20F6-424C-AF4F-6858C646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9A9-F54C-4490-90FA-60B1C74AAF9E}" type="datetime1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4498-B3E9-4684-BDB9-DECFD748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3A9CF-B3EF-4FD8-9EC5-C1F5F5B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D8CE-8D96-4DE5-AC6D-500FC50C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47E6-D756-45B3-95B9-D0C77F57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E624-902F-424D-8D00-98507791A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D15D-2B70-43B7-AE47-4C231228E9A8}" type="datetime1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A644-F8BE-4DCB-964E-9F1B5690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4E02-C47E-4CDA-AB35-3BD82320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4F9-6D69-43E7-8D60-F5F4F3C5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lKE_uJjVq67rY6NowUy4Bf7TyREvm1j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E96E44-0998-4192-AF9E-46ED1330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335" y="1616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3000" i="1" dirty="0">
                <a:solidFill>
                  <a:schemeClr val="accent1"/>
                </a:solidFill>
              </a:rPr>
              <a:t>Speech Processing</a:t>
            </a:r>
            <a:br>
              <a:rPr lang="en-IN" sz="3000" i="1" dirty="0">
                <a:solidFill>
                  <a:schemeClr val="accent1"/>
                </a:solidFill>
              </a:rPr>
            </a:br>
            <a:r>
              <a:rPr lang="en-IN" sz="3000" i="1" dirty="0">
                <a:solidFill>
                  <a:schemeClr val="accent1"/>
                </a:solidFill>
              </a:rPr>
              <a:t>20DS705</a:t>
            </a:r>
            <a:br>
              <a:rPr lang="en-IN" sz="3000" i="1" dirty="0">
                <a:solidFill>
                  <a:schemeClr val="accent1"/>
                </a:solidFill>
              </a:rPr>
            </a:br>
            <a:br>
              <a:rPr lang="en-IN" sz="3000" i="1" dirty="0">
                <a:solidFill>
                  <a:schemeClr val="accent1"/>
                </a:solidFill>
              </a:rPr>
            </a:br>
            <a:r>
              <a:rPr lang="en-IN" sz="3000" b="1" i="1" dirty="0">
                <a:solidFill>
                  <a:schemeClr val="accent1"/>
                </a:solidFill>
              </a:rPr>
              <a:t>Term Project: Study of Hu-BERT &amp; Conformer for ASR application</a:t>
            </a:r>
            <a:br>
              <a:rPr lang="en-IN" sz="3400" b="1" i="1" dirty="0">
                <a:solidFill>
                  <a:schemeClr val="accent1"/>
                </a:solidFill>
              </a:rPr>
            </a:br>
            <a:br>
              <a:rPr lang="en-IN" sz="3600" i="1" dirty="0">
                <a:solidFill>
                  <a:schemeClr val="accent1"/>
                </a:solidFill>
              </a:rPr>
            </a:br>
            <a:endParaRPr lang="en-IN" sz="3400" b="1" i="1" dirty="0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579F08-A575-4396-9518-7234828C6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335" y="41040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400" i="1" dirty="0"/>
              <a:t>Team 7</a:t>
            </a:r>
            <a:endParaRPr lang="en-IN" i="1" dirty="0"/>
          </a:p>
          <a:p>
            <a:r>
              <a:rPr lang="en-IN" dirty="0"/>
              <a:t>Aakash Jignesh Modi (CB.EN.P2CEN20001)</a:t>
            </a:r>
          </a:p>
          <a:p>
            <a:r>
              <a:rPr lang="en-IN" dirty="0" err="1"/>
              <a:t>Mredulraj</a:t>
            </a:r>
            <a:r>
              <a:rPr lang="en-IN" dirty="0"/>
              <a:t> S. Pandianchery (CB.EN.P2CEN20019)</a:t>
            </a:r>
          </a:p>
          <a:p>
            <a:r>
              <a:rPr lang="en-IN" dirty="0"/>
              <a:t>Vinay R. (CB.EN.P2CEN20028)</a:t>
            </a:r>
          </a:p>
        </p:txBody>
      </p:sp>
    </p:spTree>
    <p:extLst>
      <p:ext uri="{BB962C8B-B14F-4D97-AF65-F5344CB8AC3E}">
        <p14:creationId xmlns:p14="http://schemas.microsoft.com/office/powerpoint/2010/main" val="419959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AC0B-8FB4-4D75-BBC7-3870C38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024" y="2437744"/>
            <a:ext cx="1327951" cy="1325563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025C7-4AE2-4C5A-9A9F-4CB043DE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EA5D6-7CF9-4A83-A3B9-270E3832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8F34D-AF07-4E59-9133-97063880B6C4}"/>
              </a:ext>
            </a:extLst>
          </p:cNvPr>
          <p:cNvSpPr txBox="1">
            <a:spLocks/>
          </p:cNvSpPr>
          <p:nvPr/>
        </p:nvSpPr>
        <p:spPr>
          <a:xfrm>
            <a:off x="749865" y="109909"/>
            <a:ext cx="11270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+mn-lt"/>
              </a:rPr>
              <a:t>Hu-BERT: Self Supervised Speech Representation Learning by Masked Prediction of Hidden Units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8E73-BC9F-420A-8AD1-729AAC99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3"/>
            <a:ext cx="10515600" cy="4351338"/>
          </a:xfrm>
        </p:spPr>
        <p:txBody>
          <a:bodyPr>
            <a:normAutofit/>
          </a:bodyPr>
          <a:lstStyle/>
          <a:p>
            <a:pPr marL="0" indent="0" algn="just" rtl="0" fontAlgn="t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Objective:</a:t>
            </a:r>
          </a:p>
          <a:p>
            <a:pPr marL="285750" indent="-285750" algn="just" rtl="0" fontAlgn="t"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 challenges in self supervised approaches for speech representation </a:t>
            </a:r>
          </a:p>
          <a:p>
            <a:pPr marL="742950" lvl="1" indent="-285750" algn="just" fontAlgn="t"/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sound units in speech utterance</a:t>
            </a:r>
          </a:p>
          <a:p>
            <a:pPr marL="742950" lvl="1" indent="-285750" algn="just" fontAlgn="t"/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absence of lexicon of sound unit during pretraining</a:t>
            </a:r>
            <a:endParaRPr lang="en-US" sz="1600" dirty="0"/>
          </a:p>
          <a:p>
            <a:pPr marL="742950" lvl="1" indent="-285750" algn="just" fontAlgn="t"/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 units have variable length in different utterances. </a:t>
            </a:r>
          </a:p>
          <a:p>
            <a:pPr marL="285750" indent="-285750" algn="just" rtl="0" fontAlgn="t"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Hu-BERT is a self supervised approach for speech representation which overcomes these challenges and provide better generalization.</a:t>
            </a:r>
            <a:endParaRPr lang="en-US" sz="2000" b="0" dirty="0">
              <a:effectLst/>
              <a:latin typeface="+mn-lt"/>
            </a:endParaRPr>
          </a:p>
          <a:p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67AA8-998E-4DC8-8F29-D98E5A9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DC65C-E6D1-4EB9-8252-D140C8DE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5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8F34D-AF07-4E59-9133-97063880B6C4}"/>
              </a:ext>
            </a:extLst>
          </p:cNvPr>
          <p:cNvSpPr txBox="1">
            <a:spLocks/>
          </p:cNvSpPr>
          <p:nvPr/>
        </p:nvSpPr>
        <p:spPr>
          <a:xfrm>
            <a:off x="749865" y="109909"/>
            <a:ext cx="11270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+mn-lt"/>
              </a:rPr>
              <a:t>Hu-BERT: Self Supervised Speech Representation Learning by Masked Prediction of Hidden Units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09400-740F-4142-B33A-B425045C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23" y="1305621"/>
            <a:ext cx="5015976" cy="41047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C77BD-DB58-40A0-84E6-187D834A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9F6F-7FD3-4236-AE0C-CEB33540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346A0-6750-4CEF-8503-8F14F2B0B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3580"/>
              </p:ext>
            </p:extLst>
          </p:nvPr>
        </p:nvGraphicFramePr>
        <p:xfrm>
          <a:off x="1193306" y="2182314"/>
          <a:ext cx="4799121" cy="1839845"/>
        </p:xfrm>
        <a:graphic>
          <a:graphicData uri="http://schemas.openxmlformats.org/drawingml/2006/table">
            <a:tbl>
              <a:tblPr/>
              <a:tblGrid>
                <a:gridCol w="4799121">
                  <a:extLst>
                    <a:ext uri="{9D8B030D-6E8A-4147-A177-3AD203B41FA5}">
                      <a16:colId xmlns:a16="http://schemas.microsoft.com/office/drawing/2014/main" val="4234535404"/>
                    </a:ext>
                  </a:extLst>
                </a:gridCol>
              </a:tblGrid>
              <a:tr h="1139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Uniqueness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66468"/>
                  </a:ext>
                </a:extLst>
              </a:tr>
              <a:tr h="1565525"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Learning the hidden units for Hu-BERT.</a:t>
                      </a:r>
                    </a:p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Representation learning via masked prediction.</a:t>
                      </a:r>
                    </a:p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Learning with cluster ensembles.</a:t>
                      </a:r>
                    </a:p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Iterative refinement of cluster assignment.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8F34D-AF07-4E59-9133-97063880B6C4}"/>
              </a:ext>
            </a:extLst>
          </p:cNvPr>
          <p:cNvSpPr txBox="1">
            <a:spLocks/>
          </p:cNvSpPr>
          <p:nvPr/>
        </p:nvSpPr>
        <p:spPr>
          <a:xfrm>
            <a:off x="749865" y="109909"/>
            <a:ext cx="11270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+mn-lt"/>
              </a:rPr>
              <a:t>Hu-BERT: Self Supervised Speech Representation Learning by Masked Prediction of Hidden Units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91CDEA-B295-4455-8F5D-9B658422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58262"/>
              </p:ext>
            </p:extLst>
          </p:nvPr>
        </p:nvGraphicFramePr>
        <p:xfrm>
          <a:off x="2617802" y="1800597"/>
          <a:ext cx="6714532" cy="2478089"/>
        </p:xfrm>
        <a:graphic>
          <a:graphicData uri="http://schemas.openxmlformats.org/drawingml/2006/table">
            <a:tbl>
              <a:tblPr/>
              <a:tblGrid>
                <a:gridCol w="3613130">
                  <a:extLst>
                    <a:ext uri="{9D8B030D-6E8A-4147-A177-3AD203B41FA5}">
                      <a16:colId xmlns:a16="http://schemas.microsoft.com/office/drawing/2014/main" val="2475059591"/>
                    </a:ext>
                  </a:extLst>
                </a:gridCol>
                <a:gridCol w="3101402">
                  <a:extLst>
                    <a:ext uri="{9D8B030D-6E8A-4147-A177-3AD203B41FA5}">
                      <a16:colId xmlns:a16="http://schemas.microsoft.com/office/drawing/2014/main" val="1014043970"/>
                    </a:ext>
                  </a:extLst>
                </a:gridCol>
              </a:tblGrid>
              <a:tr h="1604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latin typeface="+mn-lt"/>
                        </a:rPr>
                        <a:t>Advantages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latin typeface="+mn-lt"/>
                        </a:rPr>
                        <a:t>Problem Gap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691439"/>
                  </a:ext>
                </a:extLst>
              </a:tr>
              <a:tr h="2203769"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Hu-BERT (1Billion parameter model) gives 19% and 13% reduction in WER for dev-other &amp; test-other dataset as compared to the state of art performance by wave2vec 2.0 model.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Instead of k-means clustering algorithm, performance of other algorithms can be studied (Scope for improvement).  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318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F0ED-69FF-44AE-B113-4551CAF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7949E8-2932-4C56-8372-9BB24574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8F34D-AF07-4E59-9133-97063880B6C4}"/>
              </a:ext>
            </a:extLst>
          </p:cNvPr>
          <p:cNvSpPr txBox="1">
            <a:spLocks/>
          </p:cNvSpPr>
          <p:nvPr/>
        </p:nvSpPr>
        <p:spPr>
          <a:xfrm>
            <a:off x="749865" y="109909"/>
            <a:ext cx="11270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+mn-lt"/>
              </a:rPr>
              <a:t>Hu-BERT: Self Supervised Speech Representation Learning by Masked Prediction of Hidden Units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EC4BCA-B0D6-4C0E-A658-03741D7C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65014"/>
              </p:ext>
            </p:extLst>
          </p:nvPr>
        </p:nvGraphicFramePr>
        <p:xfrm>
          <a:off x="1097871" y="1720631"/>
          <a:ext cx="9996257" cy="2553326"/>
        </p:xfrm>
        <a:graphic>
          <a:graphicData uri="http://schemas.openxmlformats.org/drawingml/2006/table">
            <a:tbl>
              <a:tblPr/>
              <a:tblGrid>
                <a:gridCol w="2137717">
                  <a:extLst>
                    <a:ext uri="{9D8B030D-6E8A-4147-A177-3AD203B41FA5}">
                      <a16:colId xmlns:a16="http://schemas.microsoft.com/office/drawing/2014/main" val="860371941"/>
                    </a:ext>
                  </a:extLst>
                </a:gridCol>
                <a:gridCol w="2004109">
                  <a:extLst>
                    <a:ext uri="{9D8B030D-6E8A-4147-A177-3AD203B41FA5}">
                      <a16:colId xmlns:a16="http://schemas.microsoft.com/office/drawing/2014/main" val="1881113130"/>
                    </a:ext>
                  </a:extLst>
                </a:gridCol>
                <a:gridCol w="2307763">
                  <a:extLst>
                    <a:ext uri="{9D8B030D-6E8A-4147-A177-3AD203B41FA5}">
                      <a16:colId xmlns:a16="http://schemas.microsoft.com/office/drawing/2014/main" val="2067460168"/>
                    </a:ext>
                  </a:extLst>
                </a:gridCol>
                <a:gridCol w="1749042">
                  <a:extLst>
                    <a:ext uri="{9D8B030D-6E8A-4147-A177-3AD203B41FA5}">
                      <a16:colId xmlns:a16="http://schemas.microsoft.com/office/drawing/2014/main" val="2990553717"/>
                    </a:ext>
                  </a:extLst>
                </a:gridCol>
                <a:gridCol w="1797626">
                  <a:extLst>
                    <a:ext uri="{9D8B030D-6E8A-4147-A177-3AD203B41FA5}">
                      <a16:colId xmlns:a16="http://schemas.microsoft.com/office/drawing/2014/main" val="3343446322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WER with LM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Time </a:t>
                      </a:r>
                    </a:p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(2620 samples)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Model Size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# of Parameters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 err="1">
                          <a:effectLst/>
                          <a:latin typeface="+mn-lt"/>
                        </a:rPr>
                        <a:t>Jupyter</a:t>
                      </a:r>
                      <a:r>
                        <a:rPr lang="en-IN" sz="1800" b="1" dirty="0">
                          <a:effectLst/>
                          <a:latin typeface="+mn-lt"/>
                        </a:rPr>
                        <a:t> Notebook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71213"/>
                  </a:ext>
                </a:extLst>
              </a:tr>
              <a:tr h="20046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0.020104230066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  <a:latin typeface="+mn-lt"/>
                        </a:rPr>
                        <a:t>35min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dirty="0">
                          <a:effectLst/>
                          <a:latin typeface="+mn-lt"/>
                        </a:rPr>
                        <a:t>3.63 GB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962538400</a:t>
                      </a:r>
                    </a:p>
                    <a:p>
                      <a:pPr algn="ctr" rtl="0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(.96 Billion)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b="0" u="sng" dirty="0">
                          <a:solidFill>
                            <a:srgbClr val="1155CC"/>
                          </a:solidFill>
                          <a:effectLst/>
                          <a:latin typeface="+mn-lt"/>
                        </a:rPr>
                        <a:t>https://colab.research.google.com/drive/1U03xQP3d26ZA7FOZfxVDLPmgnkYu4xpE?usp=sharing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753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02257-B0DF-48AA-AD26-C0744D2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2CBDD-AF81-4EFC-B0B7-0FB8AAF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F4FC4D-2CF0-4FF4-A181-49AD52C1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65" y="109909"/>
            <a:ext cx="11270499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accent1"/>
                </a:solidFill>
                <a:effectLst/>
                <a:latin typeface="+mn-lt"/>
              </a:rPr>
              <a:t>Conformer: Convolution-augmented Transformer for Speech Recognition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53008-99F4-4660-876D-D6C4ADAE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472"/>
            <a:ext cx="10515600" cy="4351338"/>
          </a:xfrm>
        </p:spPr>
        <p:txBody>
          <a:bodyPr>
            <a:normAutofit/>
          </a:bodyPr>
          <a:lstStyle/>
          <a:p>
            <a:pPr marL="0" indent="0" algn="just" rtl="0" fontAlgn="t">
              <a:buNone/>
            </a:pPr>
            <a:r>
              <a:rPr lang="en-US" sz="2000" b="0" dirty="0">
                <a:effectLst/>
                <a:latin typeface="+mn-lt"/>
              </a:rPr>
              <a:t>Objective</a:t>
            </a:r>
          </a:p>
          <a:p>
            <a:pPr marL="285750" indent="-285750" algn="just" rtl="0" fontAlgn="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Transformer architecture based on self attention can exploit the global features and long term interaction in the speech, but cannot extract the local features in the speech.</a:t>
            </a:r>
          </a:p>
          <a:p>
            <a:pPr marL="285750" marR="0" lvl="0" indent="-285750" algn="just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>
                <a:effectLst/>
                <a:latin typeface="+mn-lt"/>
              </a:rPr>
              <a:t>Convolution can capture the local connectivity in the speech, is unable to capture the global features.</a:t>
            </a:r>
          </a:p>
          <a:p>
            <a:pPr marL="285750" indent="-285750" algn="just" rtl="0" fontAlgn="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The objective of this study is to capture the global and local features in the speech by a single architecture called Conformer.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086C4-63FF-4BAA-8AD7-27D42DF1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5203D-B890-4034-B6A9-84C15E71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9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F4FC4D-2CF0-4FF4-A181-49AD52C1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65" y="109909"/>
            <a:ext cx="11270499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accent1"/>
                </a:solidFill>
                <a:effectLst/>
                <a:latin typeface="+mn-lt"/>
              </a:rPr>
              <a:t>Conformer: Convolution-augmented Transformer for Speech Recognition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FF3D1-9156-40D3-BBC7-42E96BA6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44" y="1118725"/>
            <a:ext cx="4377708" cy="49998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FC987-285B-47AC-88DA-F27232CF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2E52-D0AD-4651-B601-E4AED72E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4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D2CAD1-51EC-4351-9DA1-82EB4C080675}"/>
              </a:ext>
            </a:extLst>
          </p:cNvPr>
          <p:cNvGraphicFramePr>
            <a:graphicFrameLocks noGrp="1"/>
          </p:cNvGraphicFramePr>
          <p:nvPr/>
        </p:nvGraphicFramePr>
        <p:xfrm>
          <a:off x="953609" y="1524248"/>
          <a:ext cx="10488527" cy="2479580"/>
        </p:xfrm>
        <a:graphic>
          <a:graphicData uri="http://schemas.openxmlformats.org/drawingml/2006/table">
            <a:tbl>
              <a:tblPr/>
              <a:tblGrid>
                <a:gridCol w="3659154">
                  <a:extLst>
                    <a:ext uri="{9D8B030D-6E8A-4147-A177-3AD203B41FA5}">
                      <a16:colId xmlns:a16="http://schemas.microsoft.com/office/drawing/2014/main" val="3754276834"/>
                    </a:ext>
                  </a:extLst>
                </a:gridCol>
                <a:gridCol w="3674927">
                  <a:extLst>
                    <a:ext uri="{9D8B030D-6E8A-4147-A177-3AD203B41FA5}">
                      <a16:colId xmlns:a16="http://schemas.microsoft.com/office/drawing/2014/main" val="604956513"/>
                    </a:ext>
                  </a:extLst>
                </a:gridCol>
                <a:gridCol w="3154446">
                  <a:extLst>
                    <a:ext uri="{9D8B030D-6E8A-4147-A177-3AD203B41FA5}">
                      <a16:colId xmlns:a16="http://schemas.microsoft.com/office/drawing/2014/main" val="1838534620"/>
                    </a:ext>
                  </a:extLst>
                </a:gridCol>
              </a:tblGrid>
              <a:tr h="2290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Uniqueness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latin typeface="+mn-lt"/>
                        </a:rPr>
                        <a:t>Advantages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latin typeface="+mn-lt"/>
                        </a:rPr>
                        <a:t>Problem Gap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0846"/>
                  </a:ext>
                </a:extLst>
              </a:tr>
              <a:tr h="2205260"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The Conformer architecture captures the global and local interaction present in the speech. 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The conformer architecture outperforms both transformer and convolution achieving the state of art performance with </a:t>
                      </a:r>
                      <a:r>
                        <a:rPr lang="en-US" sz="1800" b="0" dirty="0" err="1">
                          <a:effectLst/>
                          <a:latin typeface="+mn-lt"/>
                        </a:rPr>
                        <a:t>wer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of 2.1%/4.3% without language model &amp; 1.9%/3.9% with language model for test-clean/other.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In literature, the ablation study has not done for number of conformer block in the architecture (There is a scope of study for optimization of the number of conformer block). 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4282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4024129-8A4A-4109-BEE3-DBBCF97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65" y="109909"/>
            <a:ext cx="11270499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accent1"/>
                </a:solidFill>
                <a:effectLst/>
                <a:latin typeface="+mn-lt"/>
              </a:rPr>
              <a:t>Conformer: Convolution-augmented Transformer for Speech Recognition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2AA14-9494-4E53-9689-19C03FAC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507C-87F6-447E-AADB-2D415F82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1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024129-8A4A-4109-BEE3-DBBCF97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65" y="109909"/>
            <a:ext cx="11270499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accent1"/>
                </a:solidFill>
                <a:effectLst/>
                <a:latin typeface="+mn-lt"/>
              </a:rPr>
              <a:t>Conformer: Convolution-augmented Transformer for Speech Recognition</a:t>
            </a:r>
            <a:endParaRPr lang="en-IN" sz="28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09F5A-15B2-407B-BAA3-36AA6610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06023"/>
              </p:ext>
            </p:extLst>
          </p:nvPr>
        </p:nvGraphicFramePr>
        <p:xfrm>
          <a:off x="1097871" y="1622977"/>
          <a:ext cx="9996257" cy="2553326"/>
        </p:xfrm>
        <a:graphic>
          <a:graphicData uri="http://schemas.openxmlformats.org/drawingml/2006/table">
            <a:tbl>
              <a:tblPr/>
              <a:tblGrid>
                <a:gridCol w="2137717">
                  <a:extLst>
                    <a:ext uri="{9D8B030D-6E8A-4147-A177-3AD203B41FA5}">
                      <a16:colId xmlns:a16="http://schemas.microsoft.com/office/drawing/2014/main" val="860371941"/>
                    </a:ext>
                  </a:extLst>
                </a:gridCol>
                <a:gridCol w="2004109">
                  <a:extLst>
                    <a:ext uri="{9D8B030D-6E8A-4147-A177-3AD203B41FA5}">
                      <a16:colId xmlns:a16="http://schemas.microsoft.com/office/drawing/2014/main" val="1881113130"/>
                    </a:ext>
                  </a:extLst>
                </a:gridCol>
                <a:gridCol w="2307763">
                  <a:extLst>
                    <a:ext uri="{9D8B030D-6E8A-4147-A177-3AD203B41FA5}">
                      <a16:colId xmlns:a16="http://schemas.microsoft.com/office/drawing/2014/main" val="2067460168"/>
                    </a:ext>
                  </a:extLst>
                </a:gridCol>
                <a:gridCol w="1749042">
                  <a:extLst>
                    <a:ext uri="{9D8B030D-6E8A-4147-A177-3AD203B41FA5}">
                      <a16:colId xmlns:a16="http://schemas.microsoft.com/office/drawing/2014/main" val="2990553717"/>
                    </a:ext>
                  </a:extLst>
                </a:gridCol>
                <a:gridCol w="1797626">
                  <a:extLst>
                    <a:ext uri="{9D8B030D-6E8A-4147-A177-3AD203B41FA5}">
                      <a16:colId xmlns:a16="http://schemas.microsoft.com/office/drawing/2014/main" val="3343446322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WER with LM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Time </a:t>
                      </a:r>
                    </a:p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(2620 samples)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Model Size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latin typeface="+mn-lt"/>
                        </a:rPr>
                        <a:t># of Parameters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 err="1">
                          <a:effectLst/>
                          <a:latin typeface="+mn-lt"/>
                        </a:rPr>
                        <a:t>Jupyter</a:t>
                      </a:r>
                      <a:r>
                        <a:rPr lang="en-IN" sz="1800" b="1" dirty="0">
                          <a:effectLst/>
                          <a:latin typeface="+mn-lt"/>
                        </a:rPr>
                        <a:t> Notebook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71213"/>
                  </a:ext>
                </a:extLst>
              </a:tr>
              <a:tr h="20046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dirty="0">
                          <a:effectLst/>
                          <a:latin typeface="+mn-lt"/>
                        </a:rPr>
                        <a:t>0.02575319537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  <a:latin typeface="+mn-lt"/>
                        </a:rPr>
                        <a:t>8hrs 15min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dirty="0">
                          <a:effectLst/>
                          <a:latin typeface="+mn-lt"/>
                        </a:rPr>
                        <a:t>649 MB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b="0" dirty="0">
                          <a:effectLst/>
                          <a:latin typeface="+mn-lt"/>
                        </a:rPr>
                        <a:t>116146960 (116.15 M)</a:t>
                      </a: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b="0" u="sng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https://colab.research.google.com/drive/11lKE_uJjVq67rY6NowUy4Bf7TyREvm1j?usp=sharing</a:t>
                      </a:r>
                      <a:endParaRPr lang="en-IN" sz="1800" b="0" u="sng" dirty="0">
                        <a:solidFill>
                          <a:srgbClr val="1155CC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753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EA89E-6FB8-44E0-B9A8-FDE9FFCC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4F9-6D69-43E7-8D60-F5F4F3C5CDA8}" type="slidenum">
              <a:rPr lang="en-IN" smtClean="0"/>
              <a:t>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8FA03-FD5A-4D3B-B2CA-88410F3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of Hu-BERT &amp; Conformer for ASR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8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Speech Processing 20DS705  Term Project: Study of Hu-BERT &amp; Conformer for ASR application  </vt:lpstr>
      <vt:lpstr>PowerPoint Presentation</vt:lpstr>
      <vt:lpstr>PowerPoint Presentation</vt:lpstr>
      <vt:lpstr>PowerPoint Presentation</vt:lpstr>
      <vt:lpstr>PowerPoint Presentation</vt:lpstr>
      <vt:lpstr>Conformer: Convolution-augmented Transformer for Speech Recognition</vt:lpstr>
      <vt:lpstr>Conformer: Convolution-augmented Transformer for Speech Recognition</vt:lpstr>
      <vt:lpstr>Conformer: Convolution-augmented Transformer for Speech Recognition</vt:lpstr>
      <vt:lpstr>Conformer: Convolution-augmented Transformer for Speech Recognition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Processing 20DS705  Term Project: Study of Conformer &amp; Hu-BERT for ASR application Team 7 </dc:title>
  <dc:creator>Pandianchery Mredulraj Sheekandan [CB.EN.P2CEN20019]</dc:creator>
  <cp:lastModifiedBy>Pandianchery Mredulraj Sheekandan [CB.EN.P2CEN20019]</cp:lastModifiedBy>
  <cp:revision>3</cp:revision>
  <dcterms:created xsi:type="dcterms:W3CDTF">2021-12-14T01:00:50Z</dcterms:created>
  <dcterms:modified xsi:type="dcterms:W3CDTF">2021-12-14T03:14:40Z</dcterms:modified>
</cp:coreProperties>
</file>