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88" r:id="rId1"/>
  </p:sldMasterIdLst>
  <p:notesMasterIdLst>
    <p:notesMasterId r:id="rId13"/>
  </p:notesMasterIdLst>
  <p:sldIdLst>
    <p:sldId id="266" r:id="rId2"/>
    <p:sldId id="256" r:id="rId3"/>
    <p:sldId id="267" r:id="rId4"/>
    <p:sldId id="257" r:id="rId5"/>
    <p:sldId id="258" r:id="rId6"/>
    <p:sldId id="259" r:id="rId7"/>
    <p:sldId id="260" r:id="rId8"/>
    <p:sldId id="261" r:id="rId9"/>
    <p:sldId id="262" r:id="rId10"/>
    <p:sldId id="263" r:id="rId11"/>
    <p:sldId id="264" r:id="rId12"/>
  </p:sldIdLst>
  <p:sldSz cx="14630400" cy="8229600"/>
  <p:notesSz cx="8229600" cy="14630400"/>
  <p:embeddedFontLst>
    <p:embeddedFont>
      <p:font typeface="Bookman Old Style" panose="02050604050505020204" pitchFamily="18" charset="0"/>
      <p:regular r:id="rId14"/>
      <p:bold r:id="rId15"/>
      <p:italic r:id="rId16"/>
      <p:boldItalic r:id="rId17"/>
    </p:embeddedFont>
    <p:embeddedFont>
      <p:font typeface="Roboto" panose="02000000000000000000" pitchFamily="2" charset="0"/>
      <p:regular r:id="rId18"/>
      <p:bold r:id="rId19"/>
    </p:embeddedFont>
    <p:embeddedFont>
      <p:font typeface="Roboto Slab" pitchFamily="2" charset="0"/>
      <p:regular r:id="rId20"/>
    </p:embeddedFont>
    <p:embeddedFont>
      <p:font typeface="Roboto Slab Light" pitchFamily="2" charset="0"/>
      <p:regular r:id="rId21"/>
    </p:embeddedFont>
    <p:embeddedFont>
      <p:font typeface="Rockwell" panose="02060603020205020403" pitchFamily="18" charset="0"/>
      <p:regular r:id="rId22"/>
      <p:bold r:id="rId23"/>
      <p:italic r:id="rId24"/>
      <p:boldItalic r:id="rId25"/>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50" d="100"/>
          <a:sy n="50" d="100"/>
        </p:scale>
        <p:origin x="54" y="11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52954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14323" y="1346836"/>
            <a:ext cx="10801754" cy="2865120"/>
          </a:xfrm>
        </p:spPr>
        <p:txBody>
          <a:bodyPr anchor="b">
            <a:normAutofit/>
          </a:bodyPr>
          <a:lstStyle>
            <a:lvl1pPr algn="ctr">
              <a:defRPr sz="5760"/>
            </a:lvl1pPr>
          </a:lstStyle>
          <a:p>
            <a:r>
              <a:rPr lang="en-US"/>
              <a:t>Click to edit Master title style</a:t>
            </a:r>
            <a:endParaRPr lang="en-US" dirty="0"/>
          </a:p>
        </p:txBody>
      </p:sp>
      <p:sp>
        <p:nvSpPr>
          <p:cNvPr id="3" name="Subtitle 2"/>
          <p:cNvSpPr>
            <a:spLocks noGrp="1"/>
          </p:cNvSpPr>
          <p:nvPr>
            <p:ph type="subTitle" idx="1"/>
          </p:nvPr>
        </p:nvSpPr>
        <p:spPr>
          <a:xfrm>
            <a:off x="1914323" y="4322446"/>
            <a:ext cx="10801754" cy="1986914"/>
          </a:xfrm>
        </p:spPr>
        <p:txBody>
          <a:bodyPr/>
          <a:lstStyle>
            <a:lvl1pPr marL="0" indent="0" algn="ctr">
              <a:buNone/>
              <a:defRPr sz="2880"/>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2398359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96567" y="5147247"/>
            <a:ext cx="12441077" cy="983226"/>
          </a:xfrm>
        </p:spPr>
        <p:txBody>
          <a:bodyPr anchor="b">
            <a:normAutofit/>
          </a:bodyPr>
          <a:lstStyle>
            <a:lvl1pPr>
              <a:defRPr sz="3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96567" y="745586"/>
            <a:ext cx="12441077" cy="4055682"/>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096554" y="6130474"/>
            <a:ext cx="12439198" cy="818966"/>
          </a:xfrm>
        </p:spPr>
        <p:txBody>
          <a:bodyPr>
            <a:normAutofit/>
          </a:bodyPr>
          <a:lstStyle>
            <a:lvl1pPr marL="0" indent="0" algn="ctr">
              <a:buNone/>
              <a:defRPr sz="216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44579276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096554" y="731521"/>
            <a:ext cx="12424514" cy="4109831"/>
          </a:xfrm>
        </p:spPr>
        <p:txBody>
          <a:bodyPr anchor="ctr"/>
          <a:lstStyle>
            <a:lvl1pPr>
              <a:defRPr sz="3840"/>
            </a:lvl1pPr>
          </a:lstStyle>
          <a:p>
            <a:r>
              <a:rPr lang="en-US"/>
              <a:t>Click to edit Master title style</a:t>
            </a:r>
            <a:endParaRPr lang="en-US" dirty="0"/>
          </a:p>
        </p:txBody>
      </p:sp>
      <p:sp>
        <p:nvSpPr>
          <p:cNvPr id="4" name="Text Placeholder 3"/>
          <p:cNvSpPr>
            <a:spLocks noGrp="1"/>
          </p:cNvSpPr>
          <p:nvPr>
            <p:ph type="body" sz="half" idx="2"/>
          </p:nvPr>
        </p:nvSpPr>
        <p:spPr>
          <a:xfrm>
            <a:off x="1096555" y="5045784"/>
            <a:ext cx="12424513" cy="1910623"/>
          </a:xfrm>
        </p:spPr>
        <p:txBody>
          <a:bodyPr anchor="ctr"/>
          <a:lstStyle>
            <a:lvl1pPr marL="0" indent="0" algn="ctr">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40940614"/>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35455" y="731520"/>
            <a:ext cx="11163302" cy="3591485"/>
          </a:xfrm>
        </p:spPr>
        <p:txBody>
          <a:bodyPr anchor="ctr"/>
          <a:lstStyle>
            <a:lvl1pPr>
              <a:defRPr sz="3840"/>
            </a:lvl1pPr>
          </a:lstStyle>
          <a:p>
            <a:r>
              <a:rPr lang="en-US"/>
              <a:t>Click to edit Master title style</a:t>
            </a:r>
            <a:endParaRPr lang="en-US" dirty="0"/>
          </a:p>
        </p:txBody>
      </p:sp>
      <p:sp>
        <p:nvSpPr>
          <p:cNvPr id="12" name="Text Placeholder 3"/>
          <p:cNvSpPr>
            <a:spLocks noGrp="1"/>
          </p:cNvSpPr>
          <p:nvPr>
            <p:ph type="body" sz="half" idx="13"/>
          </p:nvPr>
        </p:nvSpPr>
        <p:spPr>
          <a:xfrm>
            <a:off x="2064773" y="4332039"/>
            <a:ext cx="10502759" cy="512174"/>
          </a:xfrm>
        </p:spPr>
        <p:txBody>
          <a:bodyPr anchor="t">
            <a:normAutofit/>
          </a:bodyPr>
          <a:lstStyle>
            <a:lvl1pPr marL="0" indent="0" algn="r">
              <a:buNone/>
              <a:defRPr sz="168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4" name="Text Placeholder 3"/>
          <p:cNvSpPr>
            <a:spLocks noGrp="1"/>
          </p:cNvSpPr>
          <p:nvPr>
            <p:ph type="body" sz="half" idx="2"/>
          </p:nvPr>
        </p:nvSpPr>
        <p:spPr>
          <a:xfrm>
            <a:off x="1096553" y="5045785"/>
            <a:ext cx="12424514" cy="1903656"/>
          </a:xfrm>
        </p:spPr>
        <p:txBody>
          <a:bodyPr anchor="ctr">
            <a:normAutofit/>
          </a:bodyPr>
          <a:lstStyle>
            <a:lvl1pPr marL="0" indent="0" algn="ctr">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
        <p:nvSpPr>
          <p:cNvPr id="11" name="TextBox 10"/>
          <p:cNvSpPr txBox="1"/>
          <p:nvPr/>
        </p:nvSpPr>
        <p:spPr>
          <a:xfrm>
            <a:off x="1003934" y="882289"/>
            <a:ext cx="731520" cy="701731"/>
          </a:xfrm>
          <a:prstGeom prst="rect">
            <a:avLst/>
          </a:prstGeom>
        </p:spPr>
        <p:txBody>
          <a:bodyPr vert="horz" lIns="109728" tIns="54864" rIns="109728" bIns="54864"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9600" dirty="0">
                <a:solidFill>
                  <a:schemeClr val="tx1"/>
                </a:solidFill>
                <a:effectLst/>
              </a:rPr>
              <a:t>“</a:t>
            </a:r>
          </a:p>
        </p:txBody>
      </p:sp>
      <p:sp>
        <p:nvSpPr>
          <p:cNvPr id="13" name="TextBox 12"/>
          <p:cNvSpPr txBox="1"/>
          <p:nvPr/>
        </p:nvSpPr>
        <p:spPr>
          <a:xfrm>
            <a:off x="12789547" y="3566512"/>
            <a:ext cx="731520" cy="701731"/>
          </a:xfrm>
          <a:prstGeom prst="rect">
            <a:avLst/>
          </a:prstGeom>
        </p:spPr>
        <p:txBody>
          <a:bodyPr vert="horz" lIns="109728" tIns="54864" rIns="109728" bIns="54864"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9600" dirty="0">
                <a:solidFill>
                  <a:schemeClr val="tx1"/>
                </a:solidFill>
                <a:effectLst/>
              </a:rPr>
              <a:t>”</a:t>
            </a:r>
          </a:p>
        </p:txBody>
      </p:sp>
    </p:spTree>
    <p:extLst>
      <p:ext uri="{BB962C8B-B14F-4D97-AF65-F5344CB8AC3E}">
        <p14:creationId xmlns:p14="http://schemas.microsoft.com/office/powerpoint/2010/main" val="28436819"/>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096568" y="2552331"/>
            <a:ext cx="12426392" cy="3014202"/>
          </a:xfrm>
        </p:spPr>
        <p:txBody>
          <a:bodyPr anchor="b"/>
          <a:lstStyle>
            <a:lvl1pPr>
              <a:defRPr sz="3840"/>
            </a:lvl1pPr>
          </a:lstStyle>
          <a:p>
            <a:r>
              <a:rPr lang="en-US"/>
              <a:t>Click to edit Master title style</a:t>
            </a:r>
            <a:endParaRPr lang="en-US" dirty="0"/>
          </a:p>
        </p:txBody>
      </p:sp>
      <p:sp>
        <p:nvSpPr>
          <p:cNvPr id="4" name="Text Placeholder 3"/>
          <p:cNvSpPr>
            <a:spLocks noGrp="1"/>
          </p:cNvSpPr>
          <p:nvPr>
            <p:ph type="body" sz="half" idx="2"/>
          </p:nvPr>
        </p:nvSpPr>
        <p:spPr>
          <a:xfrm>
            <a:off x="1096553" y="5580667"/>
            <a:ext cx="12424516" cy="1368773"/>
          </a:xfrm>
        </p:spPr>
        <p:txBody>
          <a:bodyPr anchor="t"/>
          <a:lstStyle>
            <a:lvl1pPr marL="0" indent="0" algn="ctr">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62164835"/>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096553" y="731520"/>
            <a:ext cx="12424514" cy="1590676"/>
          </a:xfrm>
        </p:spPr>
        <p:txBody>
          <a:bodyPr/>
          <a:lstStyle/>
          <a:p>
            <a:r>
              <a:rPr lang="en-US"/>
              <a:t>Click to edit Master title style</a:t>
            </a:r>
            <a:endParaRPr lang="en-US" dirty="0"/>
          </a:p>
        </p:txBody>
      </p:sp>
      <p:sp>
        <p:nvSpPr>
          <p:cNvPr id="7" name="Text Placeholder 2"/>
          <p:cNvSpPr>
            <a:spLocks noGrp="1"/>
          </p:cNvSpPr>
          <p:nvPr>
            <p:ph type="body" idx="1"/>
          </p:nvPr>
        </p:nvSpPr>
        <p:spPr>
          <a:xfrm>
            <a:off x="1096553" y="2505983"/>
            <a:ext cx="3958747" cy="987966"/>
          </a:xfrm>
        </p:spPr>
        <p:txBody>
          <a:bodyPr anchor="b">
            <a:noAutofit/>
          </a:bodyPr>
          <a:lstStyle>
            <a:lvl1pPr marL="0" indent="0" algn="ctr">
              <a:lnSpc>
                <a:spcPct val="100000"/>
              </a:lnSpc>
              <a:buNone/>
              <a:defRPr sz="2880" b="0">
                <a:solidFill>
                  <a:schemeClr val="tx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8" name="Text Placeholder 3"/>
          <p:cNvSpPr>
            <a:spLocks noGrp="1"/>
          </p:cNvSpPr>
          <p:nvPr>
            <p:ph type="body" sz="half" idx="15"/>
          </p:nvPr>
        </p:nvSpPr>
        <p:spPr>
          <a:xfrm>
            <a:off x="1096553" y="3493949"/>
            <a:ext cx="3958747" cy="3455491"/>
          </a:xfrm>
        </p:spPr>
        <p:txBody>
          <a:bodyPr anchor="t">
            <a:normAutofit/>
          </a:bodyPr>
          <a:lstStyle>
            <a:lvl1pPr marL="0" indent="0" algn="ctr">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9" name="Text Placeholder 4"/>
          <p:cNvSpPr>
            <a:spLocks noGrp="1"/>
          </p:cNvSpPr>
          <p:nvPr>
            <p:ph type="body" sz="quarter" idx="3"/>
          </p:nvPr>
        </p:nvSpPr>
        <p:spPr>
          <a:xfrm>
            <a:off x="5333853" y="2505984"/>
            <a:ext cx="3958270" cy="987965"/>
          </a:xfrm>
        </p:spPr>
        <p:txBody>
          <a:bodyPr anchor="b">
            <a:noAutofit/>
          </a:bodyPr>
          <a:lstStyle>
            <a:lvl1pPr marL="0" indent="0" algn="ctr">
              <a:lnSpc>
                <a:spcPct val="100000"/>
              </a:lnSpc>
              <a:buNone/>
              <a:defRPr sz="2880" b="0">
                <a:solidFill>
                  <a:schemeClr val="tx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10" name="Text Placeholder 3"/>
          <p:cNvSpPr>
            <a:spLocks noGrp="1"/>
          </p:cNvSpPr>
          <p:nvPr>
            <p:ph type="body" sz="half" idx="16"/>
          </p:nvPr>
        </p:nvSpPr>
        <p:spPr>
          <a:xfrm>
            <a:off x="5333854" y="3493949"/>
            <a:ext cx="3959785" cy="3455491"/>
          </a:xfrm>
        </p:spPr>
        <p:txBody>
          <a:bodyPr anchor="t">
            <a:normAutofit/>
          </a:bodyPr>
          <a:lstStyle>
            <a:lvl1pPr marL="0" indent="0" algn="ctr">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11" name="Text Placeholder 4"/>
          <p:cNvSpPr>
            <a:spLocks noGrp="1"/>
          </p:cNvSpPr>
          <p:nvPr>
            <p:ph type="body" sz="quarter" idx="13"/>
          </p:nvPr>
        </p:nvSpPr>
        <p:spPr>
          <a:xfrm>
            <a:off x="9567958" y="2505984"/>
            <a:ext cx="3949453" cy="987965"/>
          </a:xfrm>
        </p:spPr>
        <p:txBody>
          <a:bodyPr anchor="b">
            <a:noAutofit/>
          </a:bodyPr>
          <a:lstStyle>
            <a:lvl1pPr marL="0" indent="0" algn="ctr">
              <a:lnSpc>
                <a:spcPct val="100000"/>
              </a:lnSpc>
              <a:buNone/>
              <a:defRPr sz="2880" b="0">
                <a:solidFill>
                  <a:schemeClr val="tx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12" name="Text Placeholder 3"/>
          <p:cNvSpPr>
            <a:spLocks noGrp="1"/>
          </p:cNvSpPr>
          <p:nvPr>
            <p:ph type="body" sz="half" idx="17"/>
          </p:nvPr>
        </p:nvSpPr>
        <p:spPr>
          <a:xfrm>
            <a:off x="9571616" y="3493949"/>
            <a:ext cx="3949453" cy="3455491"/>
          </a:xfrm>
        </p:spPr>
        <p:txBody>
          <a:bodyPr anchor="t">
            <a:normAutofit/>
          </a:bodyPr>
          <a:lstStyle>
            <a:lvl1pPr marL="0" indent="0" algn="ctr">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9/19/2025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68092386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096554" y="731520"/>
            <a:ext cx="12424514" cy="1590676"/>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096555" y="5035079"/>
            <a:ext cx="3958746" cy="691514"/>
          </a:xfrm>
        </p:spPr>
        <p:txBody>
          <a:bodyPr anchor="b">
            <a:noAutofit/>
          </a:bodyPr>
          <a:lstStyle>
            <a:lvl1pPr marL="0" indent="0" algn="ctr">
              <a:lnSpc>
                <a:spcPct val="100000"/>
              </a:lnSpc>
              <a:buNone/>
              <a:defRPr sz="2400" b="0">
                <a:solidFill>
                  <a:schemeClr val="tx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20" name="Picture Placeholder 2"/>
          <p:cNvSpPr>
            <a:spLocks noGrp="1" noChangeAspect="1"/>
          </p:cNvSpPr>
          <p:nvPr>
            <p:ph type="pic" idx="15"/>
          </p:nvPr>
        </p:nvSpPr>
        <p:spPr>
          <a:xfrm>
            <a:off x="1310424" y="2758784"/>
            <a:ext cx="3528060" cy="18288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21" name="Text Placeholder 3"/>
          <p:cNvSpPr>
            <a:spLocks noGrp="1"/>
          </p:cNvSpPr>
          <p:nvPr>
            <p:ph type="body" sz="half" idx="18"/>
          </p:nvPr>
        </p:nvSpPr>
        <p:spPr>
          <a:xfrm>
            <a:off x="1096555" y="5726593"/>
            <a:ext cx="3958746" cy="1222846"/>
          </a:xfrm>
        </p:spPr>
        <p:txBody>
          <a:bodyPr anchor="t">
            <a:normAutofit/>
          </a:bodyPr>
          <a:lstStyle>
            <a:lvl1pPr marL="0" indent="0" algn="ctr">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22" name="Text Placeholder 4"/>
          <p:cNvSpPr>
            <a:spLocks noGrp="1"/>
          </p:cNvSpPr>
          <p:nvPr>
            <p:ph type="body" sz="quarter" idx="3"/>
          </p:nvPr>
        </p:nvSpPr>
        <p:spPr>
          <a:xfrm>
            <a:off x="5331242" y="5035079"/>
            <a:ext cx="3958780" cy="691514"/>
          </a:xfrm>
        </p:spPr>
        <p:txBody>
          <a:bodyPr anchor="b">
            <a:noAutofit/>
          </a:bodyPr>
          <a:lstStyle>
            <a:lvl1pPr marL="0" indent="0" algn="ctr">
              <a:lnSpc>
                <a:spcPct val="100000"/>
              </a:lnSpc>
              <a:buNone/>
              <a:defRPr sz="2400" b="0">
                <a:solidFill>
                  <a:schemeClr val="tx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23" name="Picture Placeholder 2"/>
          <p:cNvSpPr>
            <a:spLocks noGrp="1" noChangeAspect="1"/>
          </p:cNvSpPr>
          <p:nvPr>
            <p:ph type="pic" idx="21"/>
          </p:nvPr>
        </p:nvSpPr>
        <p:spPr>
          <a:xfrm>
            <a:off x="5482796" y="2758784"/>
            <a:ext cx="3516630" cy="18288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24" name="Text Placeholder 3"/>
          <p:cNvSpPr>
            <a:spLocks noGrp="1"/>
          </p:cNvSpPr>
          <p:nvPr>
            <p:ph type="body" sz="half" idx="19"/>
          </p:nvPr>
        </p:nvSpPr>
        <p:spPr>
          <a:xfrm>
            <a:off x="5329618" y="5726592"/>
            <a:ext cx="3960403" cy="1222846"/>
          </a:xfrm>
        </p:spPr>
        <p:txBody>
          <a:bodyPr anchor="t">
            <a:normAutofit/>
          </a:bodyPr>
          <a:lstStyle>
            <a:lvl1pPr marL="0" indent="0" algn="ctr">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25" name="Text Placeholder 4"/>
          <p:cNvSpPr>
            <a:spLocks noGrp="1"/>
          </p:cNvSpPr>
          <p:nvPr>
            <p:ph type="body" sz="quarter" idx="13"/>
          </p:nvPr>
        </p:nvSpPr>
        <p:spPr>
          <a:xfrm>
            <a:off x="9568108" y="5035079"/>
            <a:ext cx="3947880" cy="691514"/>
          </a:xfrm>
        </p:spPr>
        <p:txBody>
          <a:bodyPr anchor="b">
            <a:noAutofit/>
          </a:bodyPr>
          <a:lstStyle>
            <a:lvl1pPr marL="0" indent="0" algn="ctr">
              <a:lnSpc>
                <a:spcPct val="100000"/>
              </a:lnSpc>
              <a:buNone/>
              <a:defRPr sz="2400" b="0">
                <a:solidFill>
                  <a:schemeClr val="tx1"/>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26" name="Picture Placeholder 2"/>
          <p:cNvSpPr>
            <a:spLocks noGrp="1" noChangeAspect="1"/>
          </p:cNvSpPr>
          <p:nvPr>
            <p:ph type="pic" idx="22"/>
          </p:nvPr>
        </p:nvSpPr>
        <p:spPr>
          <a:xfrm>
            <a:off x="9783364" y="2758784"/>
            <a:ext cx="3518536" cy="18288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en-US"/>
              <a:t>Click icon to add picture</a:t>
            </a:r>
            <a:endParaRPr lang="en-US" dirty="0"/>
          </a:p>
        </p:txBody>
      </p:sp>
      <p:sp>
        <p:nvSpPr>
          <p:cNvPr id="27" name="Text Placeholder 3"/>
          <p:cNvSpPr>
            <a:spLocks noGrp="1"/>
          </p:cNvSpPr>
          <p:nvPr>
            <p:ph type="body" sz="half" idx="20"/>
          </p:nvPr>
        </p:nvSpPr>
        <p:spPr>
          <a:xfrm>
            <a:off x="9567957" y="5726594"/>
            <a:ext cx="3953110" cy="1222844"/>
          </a:xfrm>
        </p:spPr>
        <p:txBody>
          <a:bodyPr anchor="t">
            <a:normAutofit/>
          </a:bodyPr>
          <a:lstStyle>
            <a:lvl1pPr marL="0" indent="0" algn="ctr">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smtClean="0"/>
              <a:t>9/19/2025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009122528"/>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1956907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469881" y="731520"/>
            <a:ext cx="3051188" cy="621792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96553" y="731520"/>
            <a:ext cx="9190446" cy="621792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294153196"/>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Slide 1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755794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Slide 2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9998167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9/19/2025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619536993"/>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Slide 3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6833257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Slide 4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698457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Slide 5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318344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Slide 6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09409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Slide 7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64142735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Slide 8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75027202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Slide 9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2221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75093" y="788672"/>
            <a:ext cx="11680214" cy="3423284"/>
          </a:xfrm>
        </p:spPr>
        <p:txBody>
          <a:bodyPr anchor="b">
            <a:normAutofit/>
          </a:bodyPr>
          <a:lstStyle>
            <a:lvl1pPr>
              <a:defRPr sz="4080"/>
            </a:lvl1pPr>
          </a:lstStyle>
          <a:p>
            <a:r>
              <a:rPr lang="en-US"/>
              <a:t>Click to edit Master title style</a:t>
            </a:r>
            <a:endParaRPr lang="en-US" dirty="0"/>
          </a:p>
        </p:txBody>
      </p:sp>
      <p:sp>
        <p:nvSpPr>
          <p:cNvPr id="3" name="Text Placeholder 2"/>
          <p:cNvSpPr>
            <a:spLocks noGrp="1"/>
          </p:cNvSpPr>
          <p:nvPr>
            <p:ph type="body" idx="1"/>
          </p:nvPr>
        </p:nvSpPr>
        <p:spPr>
          <a:xfrm>
            <a:off x="1475093" y="4322446"/>
            <a:ext cx="11680214" cy="1800224"/>
          </a:xfrm>
        </p:spPr>
        <p:txBody>
          <a:bodyPr/>
          <a:lstStyle>
            <a:lvl1pPr marL="0" indent="0" algn="ctr">
              <a:buNone/>
              <a:defRPr sz="2880">
                <a:solidFill>
                  <a:schemeClr val="tx1">
                    <a:tint val="75000"/>
                  </a:schemeClr>
                </a:solidFill>
              </a:defRPr>
            </a:lvl1pPr>
            <a:lvl2pPr marL="548640" indent="0">
              <a:buNone/>
              <a:defRPr sz="2400">
                <a:solidFill>
                  <a:schemeClr val="tx1">
                    <a:tint val="75000"/>
                  </a:schemeClr>
                </a:solidFill>
              </a:defRPr>
            </a:lvl2pPr>
            <a:lvl3pPr marL="1097280" indent="0">
              <a:buNone/>
              <a:defRPr sz="2160">
                <a:solidFill>
                  <a:schemeClr val="tx1">
                    <a:tint val="75000"/>
                  </a:schemeClr>
                </a:solidFill>
              </a:defRPr>
            </a:lvl3pPr>
            <a:lvl4pPr marL="1645920" indent="0">
              <a:buNone/>
              <a:defRPr sz="1920">
                <a:solidFill>
                  <a:schemeClr val="tx1">
                    <a:tint val="75000"/>
                  </a:schemeClr>
                </a:solidFill>
              </a:defRPr>
            </a:lvl4pPr>
            <a:lvl5pPr marL="2194560" indent="0">
              <a:buNone/>
              <a:defRPr sz="1920">
                <a:solidFill>
                  <a:schemeClr val="tx1">
                    <a:tint val="75000"/>
                  </a:schemeClr>
                </a:solidFill>
              </a:defRPr>
            </a:lvl5pPr>
            <a:lvl6pPr marL="2743200" indent="0">
              <a:buNone/>
              <a:defRPr sz="1920">
                <a:solidFill>
                  <a:schemeClr val="tx1">
                    <a:tint val="75000"/>
                  </a:schemeClr>
                </a:solidFill>
              </a:defRPr>
            </a:lvl6pPr>
            <a:lvl7pPr marL="3291840" indent="0">
              <a:buNone/>
              <a:defRPr sz="1920">
                <a:solidFill>
                  <a:schemeClr val="tx1">
                    <a:tint val="75000"/>
                  </a:schemeClr>
                </a:solidFill>
              </a:defRPr>
            </a:lvl7pPr>
            <a:lvl8pPr marL="3840480" indent="0">
              <a:buNone/>
              <a:defRPr sz="1920">
                <a:solidFill>
                  <a:schemeClr val="tx1">
                    <a:tint val="75000"/>
                  </a:schemeClr>
                </a:solidFill>
              </a:defRPr>
            </a:lvl8pPr>
            <a:lvl9pPr marL="4389120" indent="0">
              <a:buNone/>
              <a:defRPr sz="19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9/19/2025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5869493"/>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96555" y="731521"/>
            <a:ext cx="12424513" cy="159158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6554" y="2505984"/>
            <a:ext cx="6127205" cy="4443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408084" y="2505984"/>
            <a:ext cx="6112985" cy="4443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9/19/2025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47865024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96555" y="731520"/>
            <a:ext cx="12424513" cy="1590676"/>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165" y="2505984"/>
            <a:ext cx="5855039" cy="988694"/>
          </a:xfrm>
        </p:spPr>
        <p:txBody>
          <a:bodyPr anchor="b"/>
          <a:lstStyle>
            <a:lvl1pPr marL="0" indent="0">
              <a:lnSpc>
                <a:spcPct val="100000"/>
              </a:lnSpc>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p:cNvSpPr>
            <a:spLocks noGrp="1"/>
          </p:cNvSpPr>
          <p:nvPr>
            <p:ph sz="half" idx="2"/>
          </p:nvPr>
        </p:nvSpPr>
        <p:spPr>
          <a:xfrm>
            <a:off x="1096554" y="3494678"/>
            <a:ext cx="6128650" cy="3454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682404" y="2505984"/>
            <a:ext cx="5838665" cy="988694"/>
          </a:xfrm>
        </p:spPr>
        <p:txBody>
          <a:bodyPr anchor="b"/>
          <a:lstStyle>
            <a:lvl1pPr marL="0" indent="0">
              <a:lnSpc>
                <a:spcPct val="100000"/>
              </a:lnSpc>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p:cNvSpPr>
            <a:spLocks noGrp="1"/>
          </p:cNvSpPr>
          <p:nvPr>
            <p:ph sz="quarter" idx="4"/>
          </p:nvPr>
        </p:nvSpPr>
        <p:spPr>
          <a:xfrm>
            <a:off x="7406641" y="3494678"/>
            <a:ext cx="6114428" cy="3454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9/19/2025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81818969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9/19/2025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45978193"/>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9/19/2025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108311517"/>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00674" y="731520"/>
            <a:ext cx="4718684" cy="2834640"/>
          </a:xfrm>
        </p:spPr>
        <p:txBody>
          <a:bodyPr anchor="b">
            <a:normAutofit/>
          </a:bodyPr>
          <a:lstStyle>
            <a:lvl1pPr>
              <a:defRPr sz="3360"/>
            </a:lvl1pPr>
          </a:lstStyle>
          <a:p>
            <a:r>
              <a:rPr lang="en-US"/>
              <a:t>Click to edit Master title style</a:t>
            </a:r>
            <a:endParaRPr lang="en-US" dirty="0"/>
          </a:p>
        </p:txBody>
      </p:sp>
      <p:sp>
        <p:nvSpPr>
          <p:cNvPr id="3" name="Content Placeholder 2"/>
          <p:cNvSpPr>
            <a:spLocks noGrp="1"/>
          </p:cNvSpPr>
          <p:nvPr>
            <p:ph idx="1"/>
          </p:nvPr>
        </p:nvSpPr>
        <p:spPr>
          <a:xfrm>
            <a:off x="6093677" y="731520"/>
            <a:ext cx="7427390" cy="621792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00674" y="3566161"/>
            <a:ext cx="4718684" cy="3383279"/>
          </a:xfrm>
        </p:spPr>
        <p:txBody>
          <a:bodyPr/>
          <a:lstStyle>
            <a:lvl1pPr marL="0" indent="0" algn="ctr">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193950436"/>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00673" y="731520"/>
            <a:ext cx="7115728" cy="2834640"/>
          </a:xfrm>
        </p:spPr>
        <p:txBody>
          <a:bodyPr anchor="b">
            <a:normAutofit/>
          </a:bodyPr>
          <a:lstStyle>
            <a:lvl1pPr>
              <a:defRPr sz="3840"/>
            </a:lvl1pPr>
          </a:lstStyle>
          <a:p>
            <a:r>
              <a:rPr lang="en-US"/>
              <a:t>Click to edit Master title style</a:t>
            </a:r>
            <a:endParaRPr lang="en-US" dirty="0"/>
          </a:p>
        </p:txBody>
      </p:sp>
      <p:sp>
        <p:nvSpPr>
          <p:cNvPr id="3" name="Picture Placeholder 2"/>
          <p:cNvSpPr>
            <a:spLocks noGrp="1" noChangeAspect="1"/>
          </p:cNvSpPr>
          <p:nvPr>
            <p:ph type="pic" idx="1"/>
          </p:nvPr>
        </p:nvSpPr>
        <p:spPr>
          <a:xfrm>
            <a:off x="8909765" y="910657"/>
            <a:ext cx="3906427" cy="5859646"/>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r>
              <a:rPr lang="en-US"/>
              <a:t>Click icon to add picture</a:t>
            </a:r>
            <a:endParaRPr lang="en-US" dirty="0"/>
          </a:p>
        </p:txBody>
      </p:sp>
      <p:sp>
        <p:nvSpPr>
          <p:cNvPr id="4" name="Text Placeholder 3"/>
          <p:cNvSpPr>
            <a:spLocks noGrp="1"/>
          </p:cNvSpPr>
          <p:nvPr>
            <p:ph type="body" sz="half" idx="2"/>
          </p:nvPr>
        </p:nvSpPr>
        <p:spPr>
          <a:xfrm>
            <a:off x="1096553" y="3566160"/>
            <a:ext cx="7121940" cy="3383280"/>
          </a:xfrm>
        </p:spPr>
        <p:txBody>
          <a:bodyPr>
            <a:normAutofit/>
          </a:bodyPr>
          <a:lstStyle>
            <a:lvl1pPr marL="0" indent="0" algn="ctr">
              <a:buNone/>
              <a:defRPr sz="216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9/19/2025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8245052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96555" y="731521"/>
            <a:ext cx="12424513" cy="159158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96554" y="2515277"/>
            <a:ext cx="12424514" cy="44341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214483" y="7059931"/>
            <a:ext cx="3291840" cy="438150"/>
          </a:xfrm>
          <a:prstGeom prst="rect">
            <a:avLst/>
          </a:prstGeom>
        </p:spPr>
        <p:txBody>
          <a:bodyPr vert="horz" lIns="91440" tIns="45720" rIns="91440" bIns="45720" rtlCol="0" anchor="ctr"/>
          <a:lstStyle>
            <a:lvl1pPr algn="r">
              <a:defRPr sz="1200">
                <a:solidFill>
                  <a:schemeClr val="tx1">
                    <a:tint val="75000"/>
                  </a:schemeClr>
                </a:solidFill>
              </a:defRPr>
            </a:lvl1pPr>
          </a:lstStyle>
          <a:p>
            <a:fld id="{48A87A34-81AB-432B-8DAE-1953F412C126}" type="datetimeFigureOut">
              <a:rPr lang="en-US" smtClean="0"/>
              <a:pPr/>
              <a:t>9/19/2025</a:t>
            </a:fld>
            <a:endParaRPr lang="en-US" dirty="0"/>
          </a:p>
        </p:txBody>
      </p:sp>
      <p:sp>
        <p:nvSpPr>
          <p:cNvPr id="5" name="Footer Placeholder 4"/>
          <p:cNvSpPr>
            <a:spLocks noGrp="1"/>
          </p:cNvSpPr>
          <p:nvPr>
            <p:ph type="ftr" sz="quarter" idx="3"/>
          </p:nvPr>
        </p:nvSpPr>
        <p:spPr>
          <a:xfrm>
            <a:off x="1096553" y="7059931"/>
            <a:ext cx="8007438" cy="438150"/>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2616814" y="7059931"/>
            <a:ext cx="904254" cy="438150"/>
          </a:xfrm>
          <a:prstGeom prst="rect">
            <a:avLst/>
          </a:prstGeom>
        </p:spPr>
        <p:txBody>
          <a:bodyPr vert="horz" lIns="91440" tIns="45720" rIns="91440" bIns="45720" rtlCol="0" anchor="ctr"/>
          <a:lstStyle>
            <a:lvl1pPr algn="r">
              <a:defRPr sz="12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126514058"/>
      </p:ext>
    </p:extLst>
  </p:cSld>
  <p:clrMap bg1="dk1" tx1="lt1" bg2="dk2" tx2="lt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 id="2147483697" r:id="rId9"/>
    <p:sldLayoutId id="2147483698" r:id="rId10"/>
    <p:sldLayoutId id="2147483699" r:id="rId11"/>
    <p:sldLayoutId id="2147483700" r:id="rId12"/>
    <p:sldLayoutId id="2147483701" r:id="rId13"/>
    <p:sldLayoutId id="2147483702" r:id="rId14"/>
    <p:sldLayoutId id="2147483703" r:id="rId15"/>
    <p:sldLayoutId id="2147483704" r:id="rId16"/>
    <p:sldLayoutId id="2147483705" r:id="rId17"/>
    <p:sldLayoutId id="2147483706" r:id="rId18"/>
    <p:sldLayoutId id="2147483707" r:id="rId19"/>
    <p:sldLayoutId id="2147483708" r:id="rId20"/>
    <p:sldLayoutId id="2147483709" r:id="rId21"/>
    <p:sldLayoutId id="2147483710" r:id="rId22"/>
    <p:sldLayoutId id="2147483711" r:id="rId23"/>
    <p:sldLayoutId id="2147483712" r:id="rId24"/>
    <p:sldLayoutId id="2147483713" r:id="rId25"/>
    <p:sldLayoutId id="2147483714" r:id="rId26"/>
  </p:sldLayoutIdLst>
  <p:hf sldNum="0" hdr="0" ftr="0" dt="0"/>
  <p:txStyles>
    <p:titleStyle>
      <a:lvl1pPr algn="ctr" defTabSz="1097280" rtl="0" eaLnBrk="1" latinLnBrk="0" hangingPunct="1">
        <a:lnSpc>
          <a:spcPct val="90000"/>
        </a:lnSpc>
        <a:spcBef>
          <a:spcPct val="0"/>
        </a:spcBef>
        <a:buNone/>
        <a:defRPr sz="408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74320" indent="-274320" algn="l" defTabSz="1097280" rtl="0" eaLnBrk="1" latinLnBrk="0" hangingPunct="1">
        <a:lnSpc>
          <a:spcPct val="120000"/>
        </a:lnSpc>
        <a:spcBef>
          <a:spcPts val="1200"/>
        </a:spcBef>
        <a:buFont typeface="Arial" panose="020B0604020202020204" pitchFamily="34" charset="0"/>
        <a:buChar char="•"/>
        <a:defRPr sz="2400" kern="1200">
          <a:solidFill>
            <a:schemeClr val="tx1"/>
          </a:solidFill>
          <a:effectLst>
            <a:outerShdw blurRad="50800" dist="38100" dir="2700000" algn="tl" rotWithShape="0">
              <a:srgbClr val="000000">
                <a:alpha val="48000"/>
              </a:srgbClr>
            </a:outerShdw>
          </a:effectLst>
          <a:latin typeface="+mn-lt"/>
          <a:ea typeface="+mn-ea"/>
          <a:cs typeface="+mn-cs"/>
        </a:defRPr>
      </a:lvl1pPr>
      <a:lvl2pPr marL="822960" indent="-274320" algn="l" defTabSz="1097280" rtl="0" eaLnBrk="1" latinLnBrk="0" hangingPunct="1">
        <a:lnSpc>
          <a:spcPct val="120000"/>
        </a:lnSpc>
        <a:spcBef>
          <a:spcPts val="600"/>
        </a:spcBef>
        <a:buFont typeface="Arial" panose="020B0604020202020204" pitchFamily="34" charset="0"/>
        <a:buChar char="•"/>
        <a:defRPr sz="2160" kern="1200">
          <a:solidFill>
            <a:schemeClr val="tx1"/>
          </a:solidFill>
          <a:effectLst>
            <a:outerShdw blurRad="50800" dist="38100" dir="2700000" algn="tl" rotWithShape="0">
              <a:srgbClr val="000000">
                <a:alpha val="48000"/>
              </a:srgbClr>
            </a:outerShdw>
          </a:effectLst>
          <a:latin typeface="+mn-lt"/>
          <a:ea typeface="+mn-ea"/>
          <a:cs typeface="+mn-cs"/>
        </a:defRPr>
      </a:lvl2pPr>
      <a:lvl3pPr marL="1371600" indent="-274320" algn="l" defTabSz="1097280" rtl="0" eaLnBrk="1" latinLnBrk="0" hangingPunct="1">
        <a:lnSpc>
          <a:spcPct val="120000"/>
        </a:lnSpc>
        <a:spcBef>
          <a:spcPts val="600"/>
        </a:spcBef>
        <a:buFont typeface="Arial" panose="020B0604020202020204" pitchFamily="34" charset="0"/>
        <a:buChar char="•"/>
        <a:defRPr sz="1920" kern="1200">
          <a:solidFill>
            <a:schemeClr val="tx1"/>
          </a:solidFill>
          <a:effectLst>
            <a:outerShdw blurRad="50800" dist="38100" dir="2700000" algn="tl" rotWithShape="0">
              <a:srgbClr val="000000">
                <a:alpha val="48000"/>
              </a:srgbClr>
            </a:outerShdw>
          </a:effectLst>
          <a:latin typeface="+mn-lt"/>
          <a:ea typeface="+mn-ea"/>
          <a:cs typeface="+mn-cs"/>
        </a:defRPr>
      </a:lvl3pPr>
      <a:lvl4pPr marL="1920240" indent="-274320" algn="l" defTabSz="1097280" rtl="0" eaLnBrk="1" latinLnBrk="0" hangingPunct="1">
        <a:lnSpc>
          <a:spcPct val="120000"/>
        </a:lnSpc>
        <a:spcBef>
          <a:spcPts val="600"/>
        </a:spcBef>
        <a:buFont typeface="Arial" panose="020B0604020202020204" pitchFamily="34" charset="0"/>
        <a:buChar char="•"/>
        <a:defRPr sz="1680" kern="1200">
          <a:solidFill>
            <a:schemeClr val="tx1"/>
          </a:solidFill>
          <a:effectLst>
            <a:outerShdw blurRad="50800" dist="38100" dir="2700000" algn="tl" rotWithShape="0">
              <a:srgbClr val="000000">
                <a:alpha val="48000"/>
              </a:srgbClr>
            </a:outerShdw>
          </a:effectLst>
          <a:latin typeface="+mn-lt"/>
          <a:ea typeface="+mn-ea"/>
          <a:cs typeface="+mn-cs"/>
        </a:defRPr>
      </a:lvl4pPr>
      <a:lvl5pPr marL="2468880" indent="-274320" algn="l" defTabSz="1097280" rtl="0" eaLnBrk="1" latinLnBrk="0" hangingPunct="1">
        <a:lnSpc>
          <a:spcPct val="120000"/>
        </a:lnSpc>
        <a:spcBef>
          <a:spcPts val="600"/>
        </a:spcBef>
        <a:buFont typeface="Arial" panose="020B0604020202020204" pitchFamily="34" charset="0"/>
        <a:buChar char="•"/>
        <a:defRPr sz="1440" kern="1200">
          <a:solidFill>
            <a:schemeClr val="tx1"/>
          </a:solidFill>
          <a:effectLst>
            <a:outerShdw blurRad="50800" dist="38100" dir="2700000" algn="tl" rotWithShape="0">
              <a:srgbClr val="000000">
                <a:alpha val="48000"/>
              </a:srgbClr>
            </a:outerShdw>
          </a:effectLst>
          <a:latin typeface="+mn-lt"/>
          <a:ea typeface="+mn-ea"/>
          <a:cs typeface="+mn-cs"/>
        </a:defRPr>
      </a:lvl5pPr>
      <a:lvl6pPr marL="3017520" indent="-274320" algn="l" defTabSz="1097280" rtl="0" eaLnBrk="1" latinLnBrk="0" hangingPunct="1">
        <a:lnSpc>
          <a:spcPct val="120000"/>
        </a:lnSpc>
        <a:spcBef>
          <a:spcPts val="600"/>
        </a:spcBef>
        <a:buFont typeface="Arial" panose="020B0604020202020204" pitchFamily="34" charset="0"/>
        <a:buChar char="•"/>
        <a:defRPr sz="1440" kern="1200">
          <a:solidFill>
            <a:schemeClr val="tx1"/>
          </a:solidFill>
          <a:effectLst>
            <a:outerShdw blurRad="50800" dist="38100" dir="2700000" algn="tl" rotWithShape="0">
              <a:srgbClr val="000000">
                <a:alpha val="48000"/>
              </a:srgbClr>
            </a:outerShdw>
          </a:effectLst>
          <a:latin typeface="+mn-lt"/>
          <a:ea typeface="+mn-ea"/>
          <a:cs typeface="+mn-cs"/>
        </a:defRPr>
      </a:lvl6pPr>
      <a:lvl7pPr marL="3566160" indent="-274320" algn="l" defTabSz="1097280" rtl="0" eaLnBrk="1" latinLnBrk="0" hangingPunct="1">
        <a:lnSpc>
          <a:spcPct val="120000"/>
        </a:lnSpc>
        <a:spcBef>
          <a:spcPts val="600"/>
        </a:spcBef>
        <a:buFont typeface="Arial" panose="020B0604020202020204" pitchFamily="34" charset="0"/>
        <a:buChar char="•"/>
        <a:defRPr sz="1440" kern="1200">
          <a:solidFill>
            <a:schemeClr val="tx1"/>
          </a:solidFill>
          <a:effectLst>
            <a:outerShdw blurRad="50800" dist="38100" dir="2700000" algn="tl" rotWithShape="0">
              <a:srgbClr val="000000">
                <a:alpha val="48000"/>
              </a:srgbClr>
            </a:outerShdw>
          </a:effectLst>
          <a:latin typeface="+mn-lt"/>
          <a:ea typeface="+mn-ea"/>
          <a:cs typeface="+mn-cs"/>
        </a:defRPr>
      </a:lvl7pPr>
      <a:lvl8pPr marL="4114800" indent="-274320" algn="l" defTabSz="1097280" rtl="0" eaLnBrk="1" latinLnBrk="0" hangingPunct="1">
        <a:lnSpc>
          <a:spcPct val="120000"/>
        </a:lnSpc>
        <a:spcBef>
          <a:spcPts val="600"/>
        </a:spcBef>
        <a:buFont typeface="Arial" panose="020B0604020202020204" pitchFamily="34" charset="0"/>
        <a:buChar char="•"/>
        <a:defRPr sz="1440" kern="1200">
          <a:solidFill>
            <a:schemeClr val="tx1"/>
          </a:solidFill>
          <a:effectLst>
            <a:outerShdw blurRad="50800" dist="38100" dir="2700000" algn="tl" rotWithShape="0">
              <a:srgbClr val="000000">
                <a:alpha val="48000"/>
              </a:srgbClr>
            </a:outerShdw>
          </a:effectLst>
          <a:latin typeface="+mn-lt"/>
          <a:ea typeface="+mn-ea"/>
          <a:cs typeface="+mn-cs"/>
        </a:defRPr>
      </a:lvl8pPr>
      <a:lvl9pPr marL="4663440" indent="-274320" algn="l" defTabSz="1097280" rtl="0" eaLnBrk="1" latinLnBrk="0" hangingPunct="1">
        <a:lnSpc>
          <a:spcPct val="120000"/>
        </a:lnSpc>
        <a:spcBef>
          <a:spcPts val="600"/>
        </a:spcBef>
        <a:buFont typeface="Arial" panose="020B0604020202020204" pitchFamily="34" charset="0"/>
        <a:buChar char="•"/>
        <a:defRPr sz="144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7" Type="http://schemas.openxmlformats.org/officeDocument/2006/relationships/image" Target="../media/image20.jpeg"/><Relationship Id="rId2" Type="http://schemas.openxmlformats.org/officeDocument/2006/relationships/notesSlide" Target="../notesSlides/notesSlide8.xml"/><Relationship Id="rId1" Type="http://schemas.openxmlformats.org/officeDocument/2006/relationships/slideLayout" Target="../slideLayouts/slideLayout25.xml"/><Relationship Id="rId6" Type="http://schemas.openxmlformats.org/officeDocument/2006/relationships/image" Target="../media/image19.jpeg"/><Relationship Id="rId5" Type="http://schemas.openxmlformats.org/officeDocument/2006/relationships/image" Target="../media/image18.jpeg"/><Relationship Id="rId4" Type="http://schemas.openxmlformats.org/officeDocument/2006/relationships/image" Target="../media/image17.jpeg"/></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Abishek-0407/Myserver.git" TargetMode="External"/><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1.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4.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A2ED2-6E56-4402-8E73-FD95B2925283}"/>
              </a:ext>
            </a:extLst>
          </p:cNvPr>
          <p:cNvSpPr>
            <a:spLocks noGrp="1"/>
          </p:cNvSpPr>
          <p:nvPr>
            <p:ph type="title"/>
          </p:nvPr>
        </p:nvSpPr>
        <p:spPr/>
        <p:txBody>
          <a:bodyPr/>
          <a:lstStyle/>
          <a:p>
            <a:r>
              <a:rPr lang="en-GB" dirty="0">
                <a:solidFill>
                  <a:schemeClr val="tx2"/>
                </a:solidFill>
              </a:rPr>
              <a:t>Digital portfolio</a:t>
            </a:r>
            <a:endParaRPr lang="en-IN" dirty="0">
              <a:solidFill>
                <a:schemeClr val="tx2"/>
              </a:solidFill>
            </a:endParaRPr>
          </a:p>
        </p:txBody>
      </p:sp>
      <p:sp>
        <p:nvSpPr>
          <p:cNvPr id="3" name="Content Placeholder 2">
            <a:extLst>
              <a:ext uri="{FF2B5EF4-FFF2-40B4-BE49-F238E27FC236}">
                <a16:creationId xmlns:a16="http://schemas.microsoft.com/office/drawing/2014/main" id="{8D73A5A3-4C91-F5E2-ACED-9636DEFAEB83}"/>
              </a:ext>
            </a:extLst>
          </p:cNvPr>
          <p:cNvSpPr>
            <a:spLocks noGrp="1"/>
          </p:cNvSpPr>
          <p:nvPr>
            <p:ph idx="1"/>
          </p:nvPr>
        </p:nvSpPr>
        <p:spPr/>
        <p:txBody>
          <a:bodyPr/>
          <a:lstStyle/>
          <a:p>
            <a:r>
              <a:rPr lang="en-US" sz="2400" dirty="0">
                <a:solidFill>
                  <a:schemeClr val="tx2"/>
                </a:solidFill>
                <a:latin typeface="Roboto Slab" pitchFamily="2" charset="0"/>
                <a:ea typeface="Roboto Slab" pitchFamily="2" charset="0"/>
                <a:cs typeface="Roboto Slab" pitchFamily="2" charset="0"/>
              </a:rPr>
              <a:t>STUDENT NAME:  </a:t>
            </a:r>
            <a:r>
              <a:rPr lang="en-US" sz="2400" b="1" dirty="0" err="1">
                <a:solidFill>
                  <a:schemeClr val="tx2"/>
                </a:solidFill>
                <a:latin typeface="Roboto Slab" pitchFamily="2" charset="0"/>
                <a:ea typeface="Roboto Slab" pitchFamily="2" charset="0"/>
                <a:cs typeface="Roboto Slab" pitchFamily="2" charset="0"/>
              </a:rPr>
              <a:t>Abishek</a:t>
            </a:r>
            <a:r>
              <a:rPr lang="en-US" sz="2400" b="1" dirty="0">
                <a:solidFill>
                  <a:schemeClr val="tx2"/>
                </a:solidFill>
                <a:latin typeface="Roboto Slab" pitchFamily="2" charset="0"/>
                <a:ea typeface="Roboto Slab" pitchFamily="2" charset="0"/>
                <a:cs typeface="Roboto Slab" pitchFamily="2" charset="0"/>
              </a:rPr>
              <a:t> M</a:t>
            </a:r>
          </a:p>
          <a:p>
            <a:r>
              <a:rPr lang="en-US" sz="2400" dirty="0">
                <a:solidFill>
                  <a:schemeClr val="tx2"/>
                </a:solidFill>
                <a:latin typeface="Roboto Slab" pitchFamily="2" charset="0"/>
                <a:ea typeface="Roboto Slab" pitchFamily="2" charset="0"/>
                <a:cs typeface="Roboto Slab" pitchFamily="2" charset="0"/>
              </a:rPr>
              <a:t>REGISTER NO : 212402321</a:t>
            </a:r>
          </a:p>
          <a:p>
            <a:r>
              <a:rPr lang="en-US" sz="2400" dirty="0">
                <a:solidFill>
                  <a:schemeClr val="tx2"/>
                </a:solidFill>
                <a:latin typeface="Roboto Slab" pitchFamily="2" charset="0"/>
                <a:ea typeface="Roboto Slab" pitchFamily="2" charset="0"/>
                <a:cs typeface="Roboto Slab" pitchFamily="2" charset="0"/>
              </a:rPr>
              <a:t>NM ID:  16462936FC48391A36E4A7CEA3A5AC72</a:t>
            </a:r>
          </a:p>
          <a:p>
            <a:r>
              <a:rPr lang="en-US" sz="2400" dirty="0">
                <a:solidFill>
                  <a:schemeClr val="tx2"/>
                </a:solidFill>
                <a:latin typeface="Roboto Slab" pitchFamily="2" charset="0"/>
                <a:ea typeface="Roboto Slab" pitchFamily="2" charset="0"/>
                <a:cs typeface="Roboto Slab" pitchFamily="2" charset="0"/>
              </a:rPr>
              <a:t>DEPARTMENT:   BCA</a:t>
            </a:r>
          </a:p>
          <a:p>
            <a:r>
              <a:rPr lang="en-US" sz="2400" dirty="0">
                <a:solidFill>
                  <a:schemeClr val="tx2"/>
                </a:solidFill>
                <a:latin typeface="Roboto Slab" pitchFamily="2" charset="0"/>
                <a:ea typeface="Roboto Slab" pitchFamily="2" charset="0"/>
                <a:cs typeface="Roboto Slab" pitchFamily="2" charset="0"/>
              </a:rPr>
              <a:t>COLLEGE:   AGURCHAND  MANMULL  JAIN COLLEGE</a:t>
            </a:r>
            <a:endParaRPr lang="en-IN" dirty="0">
              <a:solidFill>
                <a:schemeClr val="tx2"/>
              </a:solidFill>
              <a:latin typeface="Roboto Slab" pitchFamily="2" charset="0"/>
              <a:ea typeface="Roboto Slab" pitchFamily="2" charset="0"/>
              <a:cs typeface="Roboto Slab" pitchFamily="2" charset="0"/>
            </a:endParaRPr>
          </a:p>
        </p:txBody>
      </p:sp>
    </p:spTree>
    <p:extLst>
      <p:ext uri="{BB962C8B-B14F-4D97-AF65-F5344CB8AC3E}">
        <p14:creationId xmlns:p14="http://schemas.microsoft.com/office/powerpoint/2010/main" val="30891662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4045922" y="131781"/>
            <a:ext cx="6538555" cy="708779"/>
          </a:xfrm>
          <a:prstGeom prst="rect">
            <a:avLst/>
          </a:prstGeom>
          <a:noFill/>
          <a:ln/>
        </p:spPr>
        <p:txBody>
          <a:bodyPr wrap="none" lIns="0" tIns="0" rIns="0" bIns="0" rtlCol="0" anchor="t"/>
          <a:lstStyle/>
          <a:p>
            <a:pPr marL="0" indent="0" algn="l">
              <a:lnSpc>
                <a:spcPts val="5550"/>
              </a:lnSpc>
              <a:buNone/>
            </a:pPr>
            <a:r>
              <a:rPr lang="en-US" sz="4450" dirty="0">
                <a:solidFill>
                  <a:srgbClr val="76B9FF"/>
                </a:solidFill>
                <a:latin typeface="Roboto Slab" pitchFamily="34" charset="0"/>
                <a:ea typeface="Roboto Slab" pitchFamily="34" charset="-122"/>
                <a:cs typeface="Roboto Slab" pitchFamily="34" charset="-120"/>
              </a:rPr>
              <a:t>Results and Screenshots</a:t>
            </a:r>
            <a:endParaRPr lang="en-US" sz="4450" dirty="0"/>
          </a:p>
        </p:txBody>
      </p:sp>
      <p:pic>
        <p:nvPicPr>
          <p:cNvPr id="13" name="Picture 12">
            <a:extLst>
              <a:ext uri="{FF2B5EF4-FFF2-40B4-BE49-F238E27FC236}">
                <a16:creationId xmlns:a16="http://schemas.microsoft.com/office/drawing/2014/main" id="{8EF93E5E-5EC0-9732-1291-21E65DCB96AA}"/>
              </a:ext>
            </a:extLst>
          </p:cNvPr>
          <p:cNvPicPr>
            <a:picLocks noChangeAspect="1"/>
          </p:cNvPicPr>
          <p:nvPr/>
        </p:nvPicPr>
        <p:blipFill>
          <a:blip r:embed="rId3"/>
          <a:stretch>
            <a:fillRect/>
          </a:stretch>
        </p:blipFill>
        <p:spPr>
          <a:xfrm>
            <a:off x="259212" y="1464013"/>
            <a:ext cx="4343961" cy="2429967"/>
          </a:xfrm>
          <a:prstGeom prst="rect">
            <a:avLst/>
          </a:prstGeom>
          <a:ln>
            <a:solidFill>
              <a:schemeClr val="tx1"/>
            </a:solidFill>
          </a:ln>
        </p:spPr>
      </p:pic>
      <p:pic>
        <p:nvPicPr>
          <p:cNvPr id="15" name="Picture 14">
            <a:extLst>
              <a:ext uri="{FF2B5EF4-FFF2-40B4-BE49-F238E27FC236}">
                <a16:creationId xmlns:a16="http://schemas.microsoft.com/office/drawing/2014/main" id="{A9B049C4-1FCC-4A0A-1A76-725F46CB8FFC}"/>
              </a:ext>
            </a:extLst>
          </p:cNvPr>
          <p:cNvPicPr>
            <a:picLocks noChangeAspect="1"/>
          </p:cNvPicPr>
          <p:nvPr/>
        </p:nvPicPr>
        <p:blipFill>
          <a:blip r:embed="rId4"/>
          <a:stretch>
            <a:fillRect/>
          </a:stretch>
        </p:blipFill>
        <p:spPr>
          <a:xfrm>
            <a:off x="7423986" y="4784379"/>
            <a:ext cx="4861328" cy="2429967"/>
          </a:xfrm>
          <a:prstGeom prst="rect">
            <a:avLst/>
          </a:prstGeom>
          <a:ln>
            <a:solidFill>
              <a:schemeClr val="tx1"/>
            </a:solidFill>
          </a:ln>
        </p:spPr>
      </p:pic>
      <p:pic>
        <p:nvPicPr>
          <p:cNvPr id="17" name="Picture 16">
            <a:extLst>
              <a:ext uri="{FF2B5EF4-FFF2-40B4-BE49-F238E27FC236}">
                <a16:creationId xmlns:a16="http://schemas.microsoft.com/office/drawing/2014/main" id="{662765D7-0F26-B659-E8E0-5167531A9488}"/>
              </a:ext>
            </a:extLst>
          </p:cNvPr>
          <p:cNvPicPr>
            <a:picLocks noChangeAspect="1"/>
          </p:cNvPicPr>
          <p:nvPr/>
        </p:nvPicPr>
        <p:blipFill>
          <a:blip r:embed="rId5"/>
          <a:stretch>
            <a:fillRect/>
          </a:stretch>
        </p:blipFill>
        <p:spPr>
          <a:xfrm>
            <a:off x="1586039" y="4784379"/>
            <a:ext cx="4610180" cy="2429967"/>
          </a:xfrm>
          <a:prstGeom prst="rect">
            <a:avLst/>
          </a:prstGeom>
          <a:ln>
            <a:solidFill>
              <a:schemeClr val="tx1"/>
            </a:solidFill>
          </a:ln>
        </p:spPr>
      </p:pic>
      <p:pic>
        <p:nvPicPr>
          <p:cNvPr id="19" name="Picture 18">
            <a:extLst>
              <a:ext uri="{FF2B5EF4-FFF2-40B4-BE49-F238E27FC236}">
                <a16:creationId xmlns:a16="http://schemas.microsoft.com/office/drawing/2014/main" id="{87AC2F02-A7F9-A563-6C92-2507905020D4}"/>
              </a:ext>
            </a:extLst>
          </p:cNvPr>
          <p:cNvPicPr>
            <a:picLocks noChangeAspect="1"/>
          </p:cNvPicPr>
          <p:nvPr/>
        </p:nvPicPr>
        <p:blipFill>
          <a:blip r:embed="rId6"/>
          <a:stretch>
            <a:fillRect/>
          </a:stretch>
        </p:blipFill>
        <p:spPr>
          <a:xfrm>
            <a:off x="4780945" y="1464013"/>
            <a:ext cx="4829519" cy="2414760"/>
          </a:xfrm>
          <a:prstGeom prst="rect">
            <a:avLst/>
          </a:prstGeom>
          <a:ln>
            <a:solidFill>
              <a:schemeClr val="tx1"/>
            </a:solidFill>
          </a:ln>
        </p:spPr>
      </p:pic>
      <p:pic>
        <p:nvPicPr>
          <p:cNvPr id="21" name="Picture 20">
            <a:extLst>
              <a:ext uri="{FF2B5EF4-FFF2-40B4-BE49-F238E27FC236}">
                <a16:creationId xmlns:a16="http://schemas.microsoft.com/office/drawing/2014/main" id="{0EF77D2A-88C3-75A1-3882-63A7326F1EC0}"/>
              </a:ext>
            </a:extLst>
          </p:cNvPr>
          <p:cNvPicPr>
            <a:picLocks noChangeAspect="1"/>
          </p:cNvPicPr>
          <p:nvPr/>
        </p:nvPicPr>
        <p:blipFill>
          <a:blip r:embed="rId7"/>
          <a:stretch>
            <a:fillRect/>
          </a:stretch>
        </p:blipFill>
        <p:spPr>
          <a:xfrm>
            <a:off x="9854650" y="1464013"/>
            <a:ext cx="4516538" cy="2414760"/>
          </a:xfrm>
          <a:prstGeom prst="rect">
            <a:avLst/>
          </a:prstGeom>
          <a:ln>
            <a:solidFill>
              <a:schemeClr val="tx1"/>
            </a:solid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897699" y="1896546"/>
            <a:ext cx="5670590" cy="708779"/>
          </a:xfrm>
          <a:prstGeom prst="rect">
            <a:avLst/>
          </a:prstGeom>
          <a:noFill/>
          <a:ln/>
        </p:spPr>
        <p:txBody>
          <a:bodyPr wrap="none" lIns="0" tIns="0" rIns="0" bIns="0" rtlCol="0" anchor="t"/>
          <a:lstStyle/>
          <a:p>
            <a:pPr marL="0" indent="0" algn="l">
              <a:lnSpc>
                <a:spcPts val="5550"/>
              </a:lnSpc>
              <a:buNone/>
            </a:pPr>
            <a:r>
              <a:rPr lang="en-US" sz="4450" dirty="0">
                <a:solidFill>
                  <a:srgbClr val="76B9FF"/>
                </a:solidFill>
                <a:latin typeface="Roboto Slab" pitchFamily="34" charset="0"/>
                <a:ea typeface="Roboto Slab" pitchFamily="34" charset="-122"/>
                <a:cs typeface="Roboto Slab" pitchFamily="34" charset="-120"/>
              </a:rPr>
              <a:t>Conclusion</a:t>
            </a:r>
            <a:endParaRPr lang="en-US" sz="4450" dirty="0"/>
          </a:p>
        </p:txBody>
      </p:sp>
      <p:sp>
        <p:nvSpPr>
          <p:cNvPr id="3" name="Text 1"/>
          <p:cNvSpPr/>
          <p:nvPr/>
        </p:nvSpPr>
        <p:spPr>
          <a:xfrm>
            <a:off x="793790" y="3053301"/>
            <a:ext cx="13042821" cy="1088708"/>
          </a:xfrm>
          <a:prstGeom prst="rect">
            <a:avLst/>
          </a:prstGeom>
          <a:noFill/>
          <a:ln/>
        </p:spPr>
        <p:txBody>
          <a:bodyPr wrap="squar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The project “Interactive Digital Portfolio using Front-End Development” demonstrates how HTML, CSS, and JavaScript can be combined to build a professional, modern, and interactive portfolio. It helps individuals stand out in today’s digital world by offering recruiters and employers a clear, engaging, and well-structured representation of their capabilities.</a:t>
            </a:r>
            <a:endParaRPr lang="en-US" sz="1750" dirty="0"/>
          </a:p>
        </p:txBody>
      </p:sp>
      <p:sp>
        <p:nvSpPr>
          <p:cNvPr id="4" name="Text 2"/>
          <p:cNvSpPr/>
          <p:nvPr/>
        </p:nvSpPr>
        <p:spPr>
          <a:xfrm>
            <a:off x="793789" y="4279225"/>
            <a:ext cx="13042821" cy="725805"/>
          </a:xfrm>
          <a:prstGeom prst="rect">
            <a:avLst/>
          </a:prstGeom>
          <a:noFill/>
          <a:ln/>
        </p:spPr>
        <p:txBody>
          <a:bodyPr wrap="squar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This approach is more impactful than traditional resumes, providing a stronger chance of career opportunities and professional growth.</a:t>
            </a:r>
            <a:endParaRPr lang="en-US" sz="1750" dirty="0"/>
          </a:p>
        </p:txBody>
      </p:sp>
      <p:sp>
        <p:nvSpPr>
          <p:cNvPr id="6" name="TextBox 5">
            <a:extLst>
              <a:ext uri="{FF2B5EF4-FFF2-40B4-BE49-F238E27FC236}">
                <a16:creationId xmlns:a16="http://schemas.microsoft.com/office/drawing/2014/main" id="{87B26195-959A-5048-2A8B-CB5612F3791E}"/>
              </a:ext>
            </a:extLst>
          </p:cNvPr>
          <p:cNvSpPr txBox="1"/>
          <p:nvPr/>
        </p:nvSpPr>
        <p:spPr>
          <a:xfrm>
            <a:off x="793790" y="5306069"/>
            <a:ext cx="7315200" cy="706027"/>
          </a:xfrm>
          <a:prstGeom prst="rect">
            <a:avLst/>
          </a:prstGeom>
          <a:noFill/>
        </p:spPr>
        <p:txBody>
          <a:bodyPr wrap="square">
            <a:spAutoFit/>
          </a:bodyPr>
          <a:lstStyle/>
          <a:p>
            <a:pPr marL="0" indent="0" algn="l">
              <a:lnSpc>
                <a:spcPts val="5550"/>
              </a:lnSpc>
              <a:buNone/>
            </a:pPr>
            <a:r>
              <a:rPr lang="en-US" sz="2400" dirty="0">
                <a:solidFill>
                  <a:srgbClr val="76B9FF"/>
                </a:solidFill>
                <a:latin typeface="Roboto Slab" pitchFamily="34" charset="0"/>
                <a:ea typeface="Roboto Slab" pitchFamily="34" charset="-122"/>
                <a:cs typeface="Roboto Slab" pitchFamily="34" charset="-120"/>
              </a:rPr>
              <a:t>GitHub Link</a:t>
            </a:r>
            <a:endParaRPr lang="en-US" sz="2400" dirty="0"/>
          </a:p>
        </p:txBody>
      </p:sp>
      <p:sp>
        <p:nvSpPr>
          <p:cNvPr id="8" name="TextBox 7">
            <a:extLst>
              <a:ext uri="{FF2B5EF4-FFF2-40B4-BE49-F238E27FC236}">
                <a16:creationId xmlns:a16="http://schemas.microsoft.com/office/drawing/2014/main" id="{D5806BEF-4D98-470C-06B7-85E910FD5A78}"/>
              </a:ext>
            </a:extLst>
          </p:cNvPr>
          <p:cNvSpPr txBox="1"/>
          <p:nvPr/>
        </p:nvSpPr>
        <p:spPr>
          <a:xfrm>
            <a:off x="793790" y="5996967"/>
            <a:ext cx="7315200" cy="428194"/>
          </a:xfrm>
          <a:prstGeom prst="rect">
            <a:avLst/>
          </a:prstGeom>
          <a:noFill/>
        </p:spPr>
        <p:txBody>
          <a:bodyPr wrap="square">
            <a:spAutoFit/>
          </a:bodyPr>
          <a:lstStyle/>
          <a:p>
            <a:pPr marL="0" indent="0" algn="l">
              <a:lnSpc>
                <a:spcPts val="2850"/>
              </a:lnSpc>
              <a:buNone/>
            </a:pPr>
            <a:r>
              <a:rPr lang="en-US" sz="1800" dirty="0">
                <a:solidFill>
                  <a:srgbClr val="D6E5EF"/>
                </a:solidFill>
                <a:latin typeface="Roboto" pitchFamily="34" charset="0"/>
                <a:ea typeface="Roboto" pitchFamily="34" charset="-122"/>
                <a:cs typeface="Roboto" pitchFamily="34" charset="-120"/>
                <a:hlinkClick r:id="rId3" tooltip="https://github.com/Abishek-0407/Myserver.git"/>
              </a:rPr>
              <a:t>https://github.com/Abishek-0407/Myserver.git</a:t>
            </a:r>
            <a:endParaRPr lang="en-US" sz="1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3" name="Text 0"/>
          <p:cNvSpPr/>
          <p:nvPr/>
        </p:nvSpPr>
        <p:spPr>
          <a:xfrm>
            <a:off x="793790" y="3051572"/>
            <a:ext cx="12101328" cy="2126337"/>
          </a:xfrm>
          <a:prstGeom prst="rect">
            <a:avLst/>
          </a:prstGeom>
          <a:noFill/>
          <a:ln/>
        </p:spPr>
        <p:txBody>
          <a:bodyPr wrap="square" lIns="0" tIns="0" rIns="0" bIns="0" rtlCol="0" anchor="t"/>
          <a:lstStyle/>
          <a:p>
            <a:pPr marL="0" indent="0" algn="ctr">
              <a:lnSpc>
                <a:spcPts val="5550"/>
              </a:lnSpc>
              <a:buNone/>
            </a:pPr>
            <a:r>
              <a:rPr lang="en-US" sz="4450" dirty="0">
                <a:solidFill>
                  <a:srgbClr val="76B9FF"/>
                </a:solidFill>
                <a:latin typeface="Roboto Slab" pitchFamily="34" charset="0"/>
                <a:ea typeface="Roboto Slab" pitchFamily="34" charset="-122"/>
                <a:cs typeface="Roboto Slab" pitchFamily="34" charset="-120"/>
              </a:rPr>
              <a:t>Interactive Digital Portfolio using Front-End Development</a:t>
            </a:r>
            <a:endParaRPr lang="en-US" sz="4450" dirty="0"/>
          </a:p>
        </p:txBody>
      </p:sp>
      <p:sp>
        <p:nvSpPr>
          <p:cNvPr id="4" name="TextBox 3">
            <a:extLst>
              <a:ext uri="{FF2B5EF4-FFF2-40B4-BE49-F238E27FC236}">
                <a16:creationId xmlns:a16="http://schemas.microsoft.com/office/drawing/2014/main" id="{6834CE0F-C437-E37E-C872-C1A2D70467D5}"/>
              </a:ext>
            </a:extLst>
          </p:cNvPr>
          <p:cNvSpPr txBox="1"/>
          <p:nvPr/>
        </p:nvSpPr>
        <p:spPr>
          <a:xfrm>
            <a:off x="3740727" y="997527"/>
            <a:ext cx="7148946" cy="1107996"/>
          </a:xfrm>
          <a:prstGeom prst="rect">
            <a:avLst/>
          </a:prstGeom>
          <a:noFill/>
        </p:spPr>
        <p:txBody>
          <a:bodyPr wrap="square" rtlCol="0">
            <a:spAutoFit/>
          </a:bodyPr>
          <a:lstStyle/>
          <a:p>
            <a:r>
              <a:rPr lang="en-GB" sz="6600" dirty="0">
                <a:solidFill>
                  <a:schemeClr val="tx2"/>
                </a:solidFill>
                <a:latin typeface="Roboto Slab" pitchFamily="2" charset="0"/>
                <a:ea typeface="Roboto Slab" pitchFamily="2" charset="0"/>
                <a:cs typeface="Roboto Slab" pitchFamily="2" charset="0"/>
              </a:rPr>
              <a:t>PROJECT TITLE</a:t>
            </a:r>
            <a:endParaRPr lang="en-IN" sz="6600" dirty="0">
              <a:solidFill>
                <a:schemeClr val="tx2"/>
              </a:solidFill>
              <a:latin typeface="Roboto Slab" pitchFamily="2" charset="0"/>
              <a:ea typeface="Roboto Slab" pitchFamily="2" charset="0"/>
              <a:cs typeface="Roboto Slab" pitchFamily="2"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F33BBEF-67BD-4A20-E1C2-6C92456CC3B3}"/>
              </a:ext>
            </a:extLst>
          </p:cNvPr>
          <p:cNvSpPr txBox="1"/>
          <p:nvPr/>
        </p:nvSpPr>
        <p:spPr>
          <a:xfrm>
            <a:off x="1104900" y="1352550"/>
            <a:ext cx="2459182" cy="707886"/>
          </a:xfrm>
          <a:prstGeom prst="rect">
            <a:avLst/>
          </a:prstGeom>
          <a:noFill/>
        </p:spPr>
        <p:txBody>
          <a:bodyPr wrap="square" rtlCol="0">
            <a:spAutoFit/>
          </a:bodyPr>
          <a:lstStyle/>
          <a:p>
            <a:r>
              <a:rPr lang="en-IN" sz="4000" spc="25" dirty="0">
                <a:latin typeface="Roboto Slab" pitchFamily="2" charset="0"/>
                <a:ea typeface="Roboto Slab" pitchFamily="2" charset="0"/>
                <a:cs typeface="Roboto Slab" pitchFamily="2" charset="0"/>
              </a:rPr>
              <a:t>A</a:t>
            </a:r>
            <a:r>
              <a:rPr lang="en-IN" sz="4000" spc="-5" dirty="0">
                <a:latin typeface="Roboto Slab" pitchFamily="2" charset="0"/>
                <a:ea typeface="Roboto Slab" pitchFamily="2" charset="0"/>
                <a:cs typeface="Roboto Slab" pitchFamily="2" charset="0"/>
              </a:rPr>
              <a:t>G</a:t>
            </a:r>
            <a:r>
              <a:rPr lang="en-IN" sz="4000" spc="-35" dirty="0">
                <a:latin typeface="Roboto Slab" pitchFamily="2" charset="0"/>
                <a:ea typeface="Roboto Slab" pitchFamily="2" charset="0"/>
                <a:cs typeface="Roboto Slab" pitchFamily="2" charset="0"/>
              </a:rPr>
              <a:t>E</a:t>
            </a:r>
            <a:r>
              <a:rPr lang="en-IN" sz="4000" spc="15" dirty="0">
                <a:latin typeface="Roboto Slab" pitchFamily="2" charset="0"/>
                <a:ea typeface="Roboto Slab" pitchFamily="2" charset="0"/>
                <a:cs typeface="Roboto Slab" pitchFamily="2" charset="0"/>
              </a:rPr>
              <a:t>N</a:t>
            </a:r>
            <a:r>
              <a:rPr lang="en-IN" sz="4000" dirty="0">
                <a:latin typeface="Roboto Slab" pitchFamily="2" charset="0"/>
                <a:ea typeface="Roboto Slab" pitchFamily="2" charset="0"/>
                <a:cs typeface="Roboto Slab" pitchFamily="2" charset="0"/>
              </a:rPr>
              <a:t>DA: </a:t>
            </a:r>
          </a:p>
        </p:txBody>
      </p:sp>
      <p:sp>
        <p:nvSpPr>
          <p:cNvPr id="4" name="TextBox 3">
            <a:extLst>
              <a:ext uri="{FF2B5EF4-FFF2-40B4-BE49-F238E27FC236}">
                <a16:creationId xmlns:a16="http://schemas.microsoft.com/office/drawing/2014/main" id="{95F86CA1-8197-B444-2AA8-D19E41163ABF}"/>
              </a:ext>
            </a:extLst>
          </p:cNvPr>
          <p:cNvSpPr txBox="1"/>
          <p:nvPr/>
        </p:nvSpPr>
        <p:spPr>
          <a:xfrm>
            <a:off x="3210790" y="1900904"/>
            <a:ext cx="6941127" cy="4832092"/>
          </a:xfrm>
          <a:prstGeom prst="rect">
            <a:avLst/>
          </a:prstGeom>
          <a:noFill/>
        </p:spPr>
        <p:txBody>
          <a:bodyPr wrap="square">
            <a:spAutoFit/>
          </a:bodyPr>
          <a:lstStyle/>
          <a:p>
            <a:pPr algn="l"/>
            <a:endParaRPr lang="en-US" sz="2800" b="0" i="0" dirty="0">
              <a:solidFill>
                <a:schemeClr val="tx2">
                  <a:lumMod val="90000"/>
                </a:schemeClr>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chemeClr val="tx2">
                    <a:lumMod val="90000"/>
                  </a:schemeClr>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chemeClr val="tx2">
                    <a:lumMod val="90000"/>
                  </a:schemeClr>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chemeClr val="tx2">
                    <a:lumMod val="90000"/>
                  </a:schemeClr>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chemeClr val="tx2">
                    <a:lumMod val="90000"/>
                  </a:schemeClr>
                </a:solidFill>
                <a:latin typeface="Times New Roman" panose="02020603050405020304" pitchFamily="18" charset="0"/>
                <a:cs typeface="Times New Roman" panose="02020603050405020304" pitchFamily="18" charset="0"/>
              </a:rPr>
              <a:t>Tools and Technologies</a:t>
            </a:r>
            <a:endParaRPr lang="en-US" sz="2800" b="0" i="0" dirty="0">
              <a:solidFill>
                <a:schemeClr val="tx2">
                  <a:lumMod val="90000"/>
                </a:schemeClr>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chemeClr val="tx2">
                    <a:lumMod val="90000"/>
                  </a:schemeClr>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chemeClr val="tx2">
                    <a:lumMod val="90000"/>
                  </a:schemeClr>
                </a:solidFill>
                <a:latin typeface="Times New Roman" panose="02020603050405020304" pitchFamily="18" charset="0"/>
                <a:cs typeface="Times New Roman" panose="02020603050405020304" pitchFamily="18" charset="0"/>
              </a:rPr>
              <a:t>Features and Functionality</a:t>
            </a:r>
            <a:endParaRPr lang="en-US" sz="2800" b="0" i="0" dirty="0">
              <a:solidFill>
                <a:schemeClr val="tx2">
                  <a:lumMod val="90000"/>
                </a:schemeClr>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chemeClr val="tx2">
                    <a:lumMod val="90000"/>
                  </a:schemeClr>
                </a:solidFill>
                <a:effectLst/>
                <a:latin typeface="Times New Roman" panose="02020603050405020304" pitchFamily="18" charset="0"/>
                <a:cs typeface="Times New Roman" panose="02020603050405020304" pitchFamily="18" charset="0"/>
              </a:rPr>
              <a:t>Results and </a:t>
            </a:r>
            <a:r>
              <a:rPr lang="en-US" sz="2800" dirty="0">
                <a:solidFill>
                  <a:schemeClr val="tx2">
                    <a:lumMod val="90000"/>
                  </a:schemeClr>
                </a:solidFill>
                <a:latin typeface="Times New Roman" panose="02020603050405020304" pitchFamily="18" charset="0"/>
                <a:cs typeface="Times New Roman" panose="02020603050405020304" pitchFamily="18" charset="0"/>
              </a:rPr>
              <a:t>Screenshots</a:t>
            </a:r>
            <a:endParaRPr lang="en-US" sz="2800" b="0" i="0" dirty="0">
              <a:solidFill>
                <a:schemeClr val="tx2">
                  <a:lumMod val="90000"/>
                </a:schemeClr>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chemeClr val="tx2">
                    <a:lumMod val="90000"/>
                  </a:schemeClr>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chemeClr val="tx2">
                    <a:lumMod val="90000"/>
                  </a:schemeClr>
                </a:solidFill>
                <a:latin typeface="Times New Roman" panose="02020603050405020304" pitchFamily="18" charset="0"/>
                <a:cs typeface="Times New Roman" panose="02020603050405020304" pitchFamily="18" charset="0"/>
              </a:rPr>
              <a:t>Github</a:t>
            </a:r>
            <a:r>
              <a:rPr lang="en-US" sz="2800" dirty="0">
                <a:solidFill>
                  <a:schemeClr val="tx2">
                    <a:lumMod val="90000"/>
                  </a:schemeClr>
                </a:solidFill>
                <a:latin typeface="Times New Roman" panose="02020603050405020304" pitchFamily="18" charset="0"/>
                <a:cs typeface="Times New Roman" panose="02020603050405020304" pitchFamily="18" charset="0"/>
              </a:rPr>
              <a:t> Link</a:t>
            </a:r>
            <a:endParaRPr lang="en-US" sz="2800" b="0" i="0" dirty="0">
              <a:solidFill>
                <a:schemeClr val="tx2">
                  <a:lumMod val="90000"/>
                </a:schemeClr>
              </a:solidFill>
              <a:effectLst/>
              <a:latin typeface="Times New Roman" panose="02020603050405020304" pitchFamily="18" charset="0"/>
              <a:cs typeface="Times New Roman" panose="02020603050405020304" pitchFamily="18" charset="0"/>
            </a:endParaRPr>
          </a:p>
          <a:p>
            <a:endParaRPr lang="en-IN" sz="2800" dirty="0">
              <a:solidFill>
                <a:schemeClr val="tx2">
                  <a:lumMod val="9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57066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2498765"/>
            <a:ext cx="5670590" cy="708779"/>
          </a:xfrm>
          <a:prstGeom prst="rect">
            <a:avLst/>
          </a:prstGeom>
          <a:noFill/>
          <a:ln/>
        </p:spPr>
        <p:txBody>
          <a:bodyPr wrap="none" lIns="0" tIns="0" rIns="0" bIns="0" rtlCol="0" anchor="t"/>
          <a:lstStyle/>
          <a:p>
            <a:pPr marL="0" indent="0" algn="l">
              <a:lnSpc>
                <a:spcPts val="5550"/>
              </a:lnSpc>
              <a:buNone/>
            </a:pPr>
            <a:r>
              <a:rPr lang="en-US" sz="4450" dirty="0">
                <a:solidFill>
                  <a:srgbClr val="76B9FF"/>
                </a:solidFill>
                <a:latin typeface="Roboto Slab" pitchFamily="34" charset="0"/>
                <a:ea typeface="Roboto Slab" pitchFamily="34" charset="-122"/>
                <a:cs typeface="Roboto Slab" pitchFamily="34" charset="-120"/>
              </a:rPr>
              <a:t>Problem Statement</a:t>
            </a:r>
            <a:endParaRPr lang="en-US" sz="4450" dirty="0"/>
          </a:p>
        </p:txBody>
      </p:sp>
      <p:sp>
        <p:nvSpPr>
          <p:cNvPr id="3" name="Text 1"/>
          <p:cNvSpPr/>
          <p:nvPr/>
        </p:nvSpPr>
        <p:spPr>
          <a:xfrm>
            <a:off x="793790" y="3661172"/>
            <a:ext cx="13042821" cy="725805"/>
          </a:xfrm>
          <a:prstGeom prst="rect">
            <a:avLst/>
          </a:prstGeom>
          <a:noFill/>
          <a:ln/>
        </p:spPr>
        <p:txBody>
          <a:bodyPr wrap="squar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Traditional resumes and static portfolios often fail to capture attention or showcase an individual’s skills effectively. They lack interactivity, modern design, and user engagement, making it difficult for candidates to stand out in competitive environments.</a:t>
            </a:r>
            <a:endParaRPr lang="en-US" sz="1750" dirty="0"/>
          </a:p>
        </p:txBody>
      </p:sp>
      <p:sp>
        <p:nvSpPr>
          <p:cNvPr id="4" name="Text 2"/>
          <p:cNvSpPr/>
          <p:nvPr/>
        </p:nvSpPr>
        <p:spPr>
          <a:xfrm>
            <a:off x="793790" y="4642128"/>
            <a:ext cx="13042821" cy="1088708"/>
          </a:xfrm>
          <a:prstGeom prst="rect">
            <a:avLst/>
          </a:prstGeom>
          <a:noFill/>
          <a:ln/>
        </p:spPr>
        <p:txBody>
          <a:bodyPr wrap="squar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To address this, the project focuses on building an Interactive Digital Portfolio using HTML, CSS, and JavaScript. This portfolio is not just visually appealing but also responsive, interactive, and structured in a way that highlights personal skills, projects, and achievements in a professional manner.</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1928932"/>
            <a:ext cx="5670590" cy="708779"/>
          </a:xfrm>
          <a:prstGeom prst="rect">
            <a:avLst/>
          </a:prstGeom>
          <a:noFill/>
          <a:ln/>
        </p:spPr>
        <p:txBody>
          <a:bodyPr wrap="none" lIns="0" tIns="0" rIns="0" bIns="0" rtlCol="0" anchor="t"/>
          <a:lstStyle/>
          <a:p>
            <a:pPr marL="0" indent="0" algn="l">
              <a:lnSpc>
                <a:spcPts val="5550"/>
              </a:lnSpc>
              <a:buNone/>
            </a:pPr>
            <a:r>
              <a:rPr lang="en-US" sz="4450" dirty="0">
                <a:solidFill>
                  <a:srgbClr val="76B9FF"/>
                </a:solidFill>
                <a:latin typeface="Roboto Slab" pitchFamily="34" charset="0"/>
                <a:ea typeface="Roboto Slab" pitchFamily="34" charset="-122"/>
                <a:cs typeface="Roboto Slab" pitchFamily="34" charset="-120"/>
              </a:rPr>
              <a:t>Project Overview</a:t>
            </a:r>
            <a:endParaRPr lang="en-US" sz="4450" dirty="0"/>
          </a:p>
        </p:txBody>
      </p:sp>
      <p:sp>
        <p:nvSpPr>
          <p:cNvPr id="3" name="Text 1"/>
          <p:cNvSpPr/>
          <p:nvPr/>
        </p:nvSpPr>
        <p:spPr>
          <a:xfrm>
            <a:off x="793790" y="3091339"/>
            <a:ext cx="13042821" cy="1088708"/>
          </a:xfrm>
          <a:prstGeom prst="rect">
            <a:avLst/>
          </a:prstGeom>
          <a:noFill/>
          <a:ln/>
        </p:spPr>
        <p:txBody>
          <a:bodyPr wrap="squar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This project involves designing and developing a dynamic, user-friendly portfolio website that includes sections such as About, Skills, Projects, and Contact. Built entirely with front-end technologies, the portfolio ensures smooth navigation, interactive UI components, and modern layouts.</a:t>
            </a:r>
            <a:endParaRPr lang="en-US" sz="1750" dirty="0"/>
          </a:p>
        </p:txBody>
      </p:sp>
      <p:sp>
        <p:nvSpPr>
          <p:cNvPr id="4" name="Text 2"/>
          <p:cNvSpPr/>
          <p:nvPr/>
        </p:nvSpPr>
        <p:spPr>
          <a:xfrm>
            <a:off x="793790" y="4435197"/>
            <a:ext cx="13042821" cy="362903"/>
          </a:xfrm>
          <a:prstGeom prst="rect">
            <a:avLst/>
          </a:prstGeom>
          <a:noFill/>
          <a:ln/>
        </p:spPr>
        <p:txBody>
          <a:bodyPr wrap="non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The main goal is to:</a:t>
            </a:r>
            <a:endParaRPr lang="en-US" sz="1750" dirty="0"/>
          </a:p>
        </p:txBody>
      </p:sp>
      <p:sp>
        <p:nvSpPr>
          <p:cNvPr id="5" name="Text 3"/>
          <p:cNvSpPr/>
          <p:nvPr/>
        </p:nvSpPr>
        <p:spPr>
          <a:xfrm>
            <a:off x="793790" y="5053251"/>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latin typeface="Roboto" pitchFamily="34" charset="0"/>
                <a:ea typeface="Roboto" pitchFamily="34" charset="-122"/>
                <a:cs typeface="Roboto" pitchFamily="34" charset="-120"/>
              </a:rPr>
              <a:t>Create a digital identity for students, job seekers, and professionals.</a:t>
            </a:r>
            <a:endParaRPr lang="en-US" sz="1750" dirty="0"/>
          </a:p>
        </p:txBody>
      </p:sp>
      <p:sp>
        <p:nvSpPr>
          <p:cNvPr id="6" name="Text 4"/>
          <p:cNvSpPr/>
          <p:nvPr/>
        </p:nvSpPr>
        <p:spPr>
          <a:xfrm>
            <a:off x="793790" y="5495449"/>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latin typeface="Roboto" pitchFamily="34" charset="0"/>
                <a:ea typeface="Roboto" pitchFamily="34" charset="-122"/>
                <a:cs typeface="Roboto" pitchFamily="34" charset="-120"/>
              </a:rPr>
              <a:t>Provide recruiters and employers with an easy way to evaluate skills.</a:t>
            </a:r>
            <a:endParaRPr lang="en-US" sz="1750" dirty="0"/>
          </a:p>
        </p:txBody>
      </p:sp>
      <p:sp>
        <p:nvSpPr>
          <p:cNvPr id="7" name="Text 5"/>
          <p:cNvSpPr/>
          <p:nvPr/>
        </p:nvSpPr>
        <p:spPr>
          <a:xfrm>
            <a:off x="793790" y="5937647"/>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D6E5EF"/>
                </a:solidFill>
                <a:latin typeface="Roboto" pitchFamily="34" charset="0"/>
                <a:ea typeface="Roboto" pitchFamily="34" charset="-122"/>
                <a:cs typeface="Roboto" pitchFamily="34" charset="-120"/>
              </a:rPr>
              <a:t>Encourage networking and learning among peers and educators.</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7" name="Image 0" descr="preencoded.png">
            <a:extLst>
              <a:ext uri="{FF2B5EF4-FFF2-40B4-BE49-F238E27FC236}">
                <a16:creationId xmlns:a16="http://schemas.microsoft.com/office/drawing/2014/main" id="{ACC5348A-27DA-3C47-FF0C-7752729BBD15}"/>
              </a:ext>
            </a:extLst>
          </p:cNvPr>
          <p:cNvPicPr>
            <a:picLocks noChangeAspect="1"/>
          </p:cNvPicPr>
          <p:nvPr/>
        </p:nvPicPr>
        <p:blipFill>
          <a:blip r:embed="rId3"/>
          <a:stretch>
            <a:fillRect/>
          </a:stretch>
        </p:blipFill>
        <p:spPr>
          <a:xfrm>
            <a:off x="5193983" y="2131695"/>
            <a:ext cx="4196358" cy="427434"/>
          </a:xfrm>
          <a:prstGeom prst="rect">
            <a:avLst/>
          </a:prstGeom>
        </p:spPr>
      </p:pic>
      <p:sp>
        <p:nvSpPr>
          <p:cNvPr id="2" name="Text 0"/>
          <p:cNvSpPr/>
          <p:nvPr/>
        </p:nvSpPr>
        <p:spPr>
          <a:xfrm>
            <a:off x="793790" y="858083"/>
            <a:ext cx="5670590" cy="708779"/>
          </a:xfrm>
          <a:prstGeom prst="rect">
            <a:avLst/>
          </a:prstGeom>
          <a:noFill/>
          <a:ln/>
        </p:spPr>
        <p:txBody>
          <a:bodyPr wrap="none" lIns="0" tIns="0" rIns="0" bIns="0" rtlCol="0" anchor="t"/>
          <a:lstStyle/>
          <a:p>
            <a:pPr marL="0" indent="0" algn="l">
              <a:lnSpc>
                <a:spcPts val="5550"/>
              </a:lnSpc>
              <a:buNone/>
            </a:pPr>
            <a:r>
              <a:rPr lang="en-US" sz="4450" dirty="0">
                <a:solidFill>
                  <a:srgbClr val="76B9FF"/>
                </a:solidFill>
                <a:latin typeface="Roboto Slab" pitchFamily="34" charset="0"/>
                <a:ea typeface="Roboto Slab" pitchFamily="34" charset="-122"/>
                <a:cs typeface="Roboto Slab" pitchFamily="34" charset="-120"/>
              </a:rPr>
              <a:t>End Users</a:t>
            </a:r>
            <a:endParaRPr lang="en-US" sz="4450" dirty="0"/>
          </a:p>
        </p:txBody>
      </p:sp>
      <p:sp>
        <p:nvSpPr>
          <p:cNvPr id="3" name="Shape 1"/>
          <p:cNvSpPr/>
          <p:nvPr/>
        </p:nvSpPr>
        <p:spPr>
          <a:xfrm>
            <a:off x="793790" y="2360652"/>
            <a:ext cx="4196358" cy="2766298"/>
          </a:xfrm>
          <a:prstGeom prst="roundRect">
            <a:avLst>
              <a:gd name="adj" fmla="val 5289"/>
            </a:avLst>
          </a:prstGeom>
          <a:solidFill>
            <a:srgbClr val="202733"/>
          </a:solidFill>
          <a:ln/>
        </p:spPr>
      </p:sp>
      <p:pic>
        <p:nvPicPr>
          <p:cNvPr id="4" name="Image 0" descr="preencoded.png"/>
          <p:cNvPicPr>
            <a:picLocks noChangeAspect="1"/>
          </p:cNvPicPr>
          <p:nvPr/>
        </p:nvPicPr>
        <p:blipFill>
          <a:blip r:embed="rId3"/>
          <a:stretch>
            <a:fillRect/>
          </a:stretch>
        </p:blipFill>
        <p:spPr>
          <a:xfrm>
            <a:off x="793790" y="2133839"/>
            <a:ext cx="4196358" cy="427434"/>
          </a:xfrm>
          <a:prstGeom prst="rect">
            <a:avLst/>
          </a:prstGeom>
        </p:spPr>
      </p:pic>
      <p:pic>
        <p:nvPicPr>
          <p:cNvPr id="5" name="Image 1" descr="preencoded.png"/>
          <p:cNvPicPr>
            <a:picLocks noChangeAspect="1"/>
          </p:cNvPicPr>
          <p:nvPr/>
        </p:nvPicPr>
        <p:blipFill>
          <a:blip r:embed="rId4"/>
          <a:stretch>
            <a:fillRect/>
          </a:stretch>
        </p:blipFill>
        <p:spPr>
          <a:xfrm>
            <a:off x="2551926" y="1961674"/>
            <a:ext cx="680442" cy="567094"/>
          </a:xfrm>
          <a:prstGeom prst="rect">
            <a:avLst/>
          </a:prstGeom>
        </p:spPr>
      </p:pic>
      <p:sp>
        <p:nvSpPr>
          <p:cNvPr id="6" name="Text 2"/>
          <p:cNvSpPr/>
          <p:nvPr/>
        </p:nvSpPr>
        <p:spPr>
          <a:xfrm>
            <a:off x="2755761" y="2087104"/>
            <a:ext cx="272177" cy="340162"/>
          </a:xfrm>
          <a:prstGeom prst="rect">
            <a:avLst/>
          </a:prstGeom>
          <a:noFill/>
          <a:ln/>
        </p:spPr>
        <p:txBody>
          <a:bodyPr wrap="none" lIns="0" tIns="0" rIns="0" bIns="0" rtlCol="0" anchor="t"/>
          <a:lstStyle/>
          <a:p>
            <a:pPr marL="0" indent="0" algn="l">
              <a:lnSpc>
                <a:spcPts val="3400"/>
              </a:lnSpc>
              <a:buNone/>
            </a:pPr>
            <a:r>
              <a:rPr lang="en-US" sz="2100" dirty="0">
                <a:solidFill>
                  <a:srgbClr val="000000"/>
                </a:solidFill>
                <a:latin typeface="Roboto Slab" pitchFamily="34" charset="0"/>
                <a:ea typeface="Roboto Slab" pitchFamily="34" charset="-122"/>
                <a:cs typeface="Roboto Slab" pitchFamily="34" charset="-120"/>
              </a:rPr>
              <a:t>1</a:t>
            </a:r>
            <a:endParaRPr lang="en-US" sz="2100" dirty="0"/>
          </a:p>
        </p:txBody>
      </p:sp>
      <p:sp>
        <p:nvSpPr>
          <p:cNvPr id="7" name="Text 3"/>
          <p:cNvSpPr/>
          <p:nvPr/>
        </p:nvSpPr>
        <p:spPr>
          <a:xfrm>
            <a:off x="1051084" y="2927628"/>
            <a:ext cx="3082528" cy="354330"/>
          </a:xfrm>
          <a:prstGeom prst="rect">
            <a:avLst/>
          </a:prstGeom>
          <a:noFill/>
          <a:ln/>
        </p:spPr>
        <p:txBody>
          <a:bodyPr wrap="none" lIns="0" tIns="0" rIns="0" bIns="0" rtlCol="0" anchor="t"/>
          <a:lstStyle/>
          <a:p>
            <a:pPr marL="0" indent="0" algn="l">
              <a:lnSpc>
                <a:spcPts val="2750"/>
              </a:lnSpc>
              <a:buNone/>
            </a:pPr>
            <a:r>
              <a:rPr lang="en-US" sz="2200" dirty="0">
                <a:solidFill>
                  <a:srgbClr val="D6E5EF"/>
                </a:solidFill>
                <a:latin typeface="Roboto Slab" pitchFamily="34" charset="0"/>
                <a:ea typeface="Roboto Slab" pitchFamily="34" charset="-122"/>
                <a:cs typeface="Roboto Slab" pitchFamily="34" charset="-120"/>
              </a:rPr>
              <a:t>Students &amp; Job Seekers</a:t>
            </a:r>
            <a:endParaRPr lang="en-US" sz="2200" dirty="0"/>
          </a:p>
        </p:txBody>
      </p:sp>
      <p:sp>
        <p:nvSpPr>
          <p:cNvPr id="8" name="Text 4"/>
          <p:cNvSpPr/>
          <p:nvPr/>
        </p:nvSpPr>
        <p:spPr>
          <a:xfrm>
            <a:off x="1051084" y="3418046"/>
            <a:ext cx="3681770" cy="1451610"/>
          </a:xfrm>
          <a:prstGeom prst="rect">
            <a:avLst/>
          </a:prstGeom>
          <a:noFill/>
          <a:ln/>
        </p:spPr>
        <p:txBody>
          <a:bodyPr wrap="squar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Present their skills, academic projects, and achievements in a professional manner to impress recruiters.</a:t>
            </a:r>
            <a:endParaRPr lang="en-US" sz="1750" dirty="0"/>
          </a:p>
        </p:txBody>
      </p:sp>
      <p:sp>
        <p:nvSpPr>
          <p:cNvPr id="9" name="Shape 5"/>
          <p:cNvSpPr/>
          <p:nvPr/>
        </p:nvSpPr>
        <p:spPr>
          <a:xfrm>
            <a:off x="5216962" y="2588598"/>
            <a:ext cx="4196358" cy="2766298"/>
          </a:xfrm>
          <a:prstGeom prst="roundRect">
            <a:avLst>
              <a:gd name="adj" fmla="val 5289"/>
            </a:avLst>
          </a:prstGeom>
          <a:solidFill>
            <a:srgbClr val="202733"/>
          </a:solidFill>
          <a:ln/>
        </p:spPr>
      </p:sp>
      <p:pic>
        <p:nvPicPr>
          <p:cNvPr id="11" name="Image 3" descr="preencoded.png"/>
          <p:cNvPicPr>
            <a:picLocks noChangeAspect="1"/>
          </p:cNvPicPr>
          <p:nvPr/>
        </p:nvPicPr>
        <p:blipFill>
          <a:blip r:embed="rId4"/>
          <a:stretch>
            <a:fillRect/>
          </a:stretch>
        </p:blipFill>
        <p:spPr>
          <a:xfrm>
            <a:off x="6974860" y="2020491"/>
            <a:ext cx="680442" cy="680442"/>
          </a:xfrm>
          <a:prstGeom prst="rect">
            <a:avLst/>
          </a:prstGeom>
        </p:spPr>
      </p:pic>
      <p:sp>
        <p:nvSpPr>
          <p:cNvPr id="12" name="Text 6"/>
          <p:cNvSpPr/>
          <p:nvPr/>
        </p:nvSpPr>
        <p:spPr>
          <a:xfrm>
            <a:off x="7176677" y="2091913"/>
            <a:ext cx="272177" cy="370641"/>
          </a:xfrm>
          <a:prstGeom prst="rect">
            <a:avLst/>
          </a:prstGeom>
          <a:noFill/>
          <a:ln/>
        </p:spPr>
        <p:txBody>
          <a:bodyPr wrap="none" lIns="0" tIns="0" rIns="0" bIns="0" rtlCol="0" anchor="t"/>
          <a:lstStyle/>
          <a:p>
            <a:pPr marL="0" indent="0" algn="l">
              <a:lnSpc>
                <a:spcPts val="3400"/>
              </a:lnSpc>
              <a:buNone/>
            </a:pPr>
            <a:r>
              <a:rPr lang="en-US" sz="2100" dirty="0">
                <a:solidFill>
                  <a:srgbClr val="000000"/>
                </a:solidFill>
                <a:latin typeface="Roboto Slab" pitchFamily="34" charset="0"/>
                <a:ea typeface="Roboto Slab" pitchFamily="34" charset="-122"/>
                <a:cs typeface="Roboto Slab" pitchFamily="34" charset="-120"/>
              </a:rPr>
              <a:t>2</a:t>
            </a:r>
            <a:endParaRPr lang="en-US" sz="2100" dirty="0"/>
          </a:p>
        </p:txBody>
      </p:sp>
      <p:sp>
        <p:nvSpPr>
          <p:cNvPr id="13" name="Text 7"/>
          <p:cNvSpPr/>
          <p:nvPr/>
        </p:nvSpPr>
        <p:spPr>
          <a:xfrm>
            <a:off x="5474256" y="2927628"/>
            <a:ext cx="3119914" cy="354330"/>
          </a:xfrm>
          <a:prstGeom prst="rect">
            <a:avLst/>
          </a:prstGeom>
          <a:noFill/>
          <a:ln/>
        </p:spPr>
        <p:txBody>
          <a:bodyPr wrap="none" lIns="0" tIns="0" rIns="0" bIns="0" rtlCol="0" anchor="t"/>
          <a:lstStyle/>
          <a:p>
            <a:pPr marL="0" indent="0" algn="l">
              <a:lnSpc>
                <a:spcPts val="2750"/>
              </a:lnSpc>
              <a:buNone/>
            </a:pPr>
            <a:r>
              <a:rPr lang="en-US" sz="2200" dirty="0">
                <a:solidFill>
                  <a:srgbClr val="D6E5EF"/>
                </a:solidFill>
                <a:latin typeface="Roboto Slab" pitchFamily="34" charset="0"/>
                <a:ea typeface="Roboto Slab" pitchFamily="34" charset="-122"/>
                <a:cs typeface="Roboto Slab" pitchFamily="34" charset="-120"/>
              </a:rPr>
              <a:t>Recruiters &amp; Employers</a:t>
            </a:r>
            <a:endParaRPr lang="en-US" sz="2200" dirty="0"/>
          </a:p>
        </p:txBody>
      </p:sp>
      <p:sp>
        <p:nvSpPr>
          <p:cNvPr id="14" name="Text 8"/>
          <p:cNvSpPr/>
          <p:nvPr/>
        </p:nvSpPr>
        <p:spPr>
          <a:xfrm>
            <a:off x="5474256" y="3418046"/>
            <a:ext cx="3681770" cy="1088708"/>
          </a:xfrm>
          <a:prstGeom prst="rect">
            <a:avLst/>
          </a:prstGeom>
          <a:noFill/>
          <a:ln/>
        </p:spPr>
        <p:txBody>
          <a:bodyPr wrap="squar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Quickly review candidate portfolios to assess technical knowledge, creativity, and design sense.</a:t>
            </a:r>
            <a:endParaRPr lang="en-US" sz="1750" dirty="0"/>
          </a:p>
        </p:txBody>
      </p:sp>
      <p:sp>
        <p:nvSpPr>
          <p:cNvPr id="15" name="Shape 9"/>
          <p:cNvSpPr/>
          <p:nvPr/>
        </p:nvSpPr>
        <p:spPr>
          <a:xfrm>
            <a:off x="9640133" y="2360652"/>
            <a:ext cx="4196358" cy="2766298"/>
          </a:xfrm>
          <a:prstGeom prst="roundRect">
            <a:avLst>
              <a:gd name="adj" fmla="val 5289"/>
            </a:avLst>
          </a:prstGeom>
          <a:solidFill>
            <a:srgbClr val="202733"/>
          </a:solidFill>
          <a:ln/>
        </p:spPr>
      </p:sp>
      <p:pic>
        <p:nvPicPr>
          <p:cNvPr id="16" name="Image 4" descr="preencoded.png"/>
          <p:cNvPicPr>
            <a:picLocks noChangeAspect="1"/>
          </p:cNvPicPr>
          <p:nvPr/>
        </p:nvPicPr>
        <p:blipFill>
          <a:blip r:embed="rId3"/>
          <a:stretch>
            <a:fillRect/>
          </a:stretch>
        </p:blipFill>
        <p:spPr>
          <a:xfrm>
            <a:off x="9592158" y="2130393"/>
            <a:ext cx="4196358" cy="474225"/>
          </a:xfrm>
          <a:prstGeom prst="rect">
            <a:avLst/>
          </a:prstGeom>
        </p:spPr>
      </p:pic>
      <p:pic>
        <p:nvPicPr>
          <p:cNvPr id="17" name="Image 5" descr="preencoded.png"/>
          <p:cNvPicPr>
            <a:picLocks noChangeAspect="1"/>
          </p:cNvPicPr>
          <p:nvPr/>
        </p:nvPicPr>
        <p:blipFill>
          <a:blip r:embed="rId4"/>
          <a:stretch>
            <a:fillRect/>
          </a:stretch>
        </p:blipFill>
        <p:spPr>
          <a:xfrm>
            <a:off x="11398032" y="2020491"/>
            <a:ext cx="680442" cy="680442"/>
          </a:xfrm>
          <a:prstGeom prst="rect">
            <a:avLst/>
          </a:prstGeom>
        </p:spPr>
      </p:pic>
      <p:sp>
        <p:nvSpPr>
          <p:cNvPr id="18" name="Text 10"/>
          <p:cNvSpPr/>
          <p:nvPr/>
        </p:nvSpPr>
        <p:spPr>
          <a:xfrm>
            <a:off x="11602462" y="2087104"/>
            <a:ext cx="272177" cy="340162"/>
          </a:xfrm>
          <a:prstGeom prst="rect">
            <a:avLst/>
          </a:prstGeom>
          <a:noFill/>
          <a:ln/>
        </p:spPr>
        <p:txBody>
          <a:bodyPr wrap="none" lIns="0" tIns="0" rIns="0" bIns="0" rtlCol="0" anchor="t"/>
          <a:lstStyle/>
          <a:p>
            <a:pPr marL="0" indent="0" algn="l">
              <a:lnSpc>
                <a:spcPts val="3400"/>
              </a:lnSpc>
              <a:buNone/>
            </a:pPr>
            <a:r>
              <a:rPr lang="en-US" sz="2100" dirty="0">
                <a:solidFill>
                  <a:srgbClr val="000000"/>
                </a:solidFill>
                <a:latin typeface="Roboto Slab" pitchFamily="34" charset="0"/>
                <a:ea typeface="Roboto Slab" pitchFamily="34" charset="-122"/>
                <a:cs typeface="Roboto Slab" pitchFamily="34" charset="-120"/>
              </a:rPr>
              <a:t>3</a:t>
            </a:r>
            <a:endParaRPr lang="en-US" sz="2100" dirty="0"/>
          </a:p>
        </p:txBody>
      </p:sp>
      <p:sp>
        <p:nvSpPr>
          <p:cNvPr id="19" name="Text 11"/>
          <p:cNvSpPr/>
          <p:nvPr/>
        </p:nvSpPr>
        <p:spPr>
          <a:xfrm>
            <a:off x="9897427" y="2927628"/>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D6E5EF"/>
                </a:solidFill>
                <a:latin typeface="Roboto Slab" pitchFamily="34" charset="0"/>
                <a:ea typeface="Roboto Slab" pitchFamily="34" charset="-122"/>
                <a:cs typeface="Roboto Slab" pitchFamily="34" charset="-120"/>
              </a:rPr>
              <a:t>Educators &amp; Peers</a:t>
            </a:r>
            <a:endParaRPr lang="en-US" sz="2200" dirty="0"/>
          </a:p>
        </p:txBody>
      </p:sp>
      <p:sp>
        <p:nvSpPr>
          <p:cNvPr id="20" name="Text 12"/>
          <p:cNvSpPr/>
          <p:nvPr/>
        </p:nvSpPr>
        <p:spPr>
          <a:xfrm>
            <a:off x="9897427" y="3418046"/>
            <a:ext cx="3681770" cy="1088708"/>
          </a:xfrm>
          <a:prstGeom prst="rect">
            <a:avLst/>
          </a:prstGeom>
          <a:noFill/>
          <a:ln/>
        </p:spPr>
        <p:txBody>
          <a:bodyPr wrap="squar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Use the portfolio as a learning resource, reference, or tool for collaboration and networking.</a:t>
            </a:r>
            <a:endParaRPr lang="en-US" sz="1750" dirty="0"/>
          </a:p>
        </p:txBody>
      </p:sp>
      <p:sp>
        <p:nvSpPr>
          <p:cNvPr id="21" name="Shape 13"/>
          <p:cNvSpPr/>
          <p:nvPr/>
        </p:nvSpPr>
        <p:spPr>
          <a:xfrm>
            <a:off x="793790" y="5693926"/>
            <a:ext cx="13042702" cy="1677591"/>
          </a:xfrm>
          <a:prstGeom prst="roundRect">
            <a:avLst>
              <a:gd name="adj" fmla="val 8721"/>
            </a:avLst>
          </a:prstGeom>
          <a:solidFill>
            <a:srgbClr val="202733"/>
          </a:solidFill>
          <a:ln/>
        </p:spPr>
      </p:sp>
      <p:pic>
        <p:nvPicPr>
          <p:cNvPr id="22" name="Image 6" descr="preencoded.png"/>
          <p:cNvPicPr>
            <a:picLocks noChangeAspect="1"/>
          </p:cNvPicPr>
          <p:nvPr/>
        </p:nvPicPr>
        <p:blipFill>
          <a:blip r:embed="rId5"/>
          <a:stretch>
            <a:fillRect/>
          </a:stretch>
        </p:blipFill>
        <p:spPr>
          <a:xfrm>
            <a:off x="793790" y="5534971"/>
            <a:ext cx="13042702" cy="465184"/>
          </a:xfrm>
          <a:prstGeom prst="rect">
            <a:avLst/>
          </a:prstGeom>
        </p:spPr>
      </p:pic>
      <p:pic>
        <p:nvPicPr>
          <p:cNvPr id="23" name="Image 7" descr="preencoded.png"/>
          <p:cNvPicPr>
            <a:picLocks noChangeAspect="1"/>
          </p:cNvPicPr>
          <p:nvPr/>
        </p:nvPicPr>
        <p:blipFill>
          <a:blip r:embed="rId4"/>
          <a:stretch>
            <a:fillRect/>
          </a:stretch>
        </p:blipFill>
        <p:spPr>
          <a:xfrm>
            <a:off x="6974860" y="5353764"/>
            <a:ext cx="680442" cy="680442"/>
          </a:xfrm>
          <a:prstGeom prst="rect">
            <a:avLst/>
          </a:prstGeom>
        </p:spPr>
      </p:pic>
      <p:sp>
        <p:nvSpPr>
          <p:cNvPr id="24" name="Text 14"/>
          <p:cNvSpPr/>
          <p:nvPr/>
        </p:nvSpPr>
        <p:spPr>
          <a:xfrm>
            <a:off x="7178933" y="5523905"/>
            <a:ext cx="272177" cy="340162"/>
          </a:xfrm>
          <a:prstGeom prst="rect">
            <a:avLst/>
          </a:prstGeom>
          <a:noFill/>
          <a:ln/>
        </p:spPr>
        <p:txBody>
          <a:bodyPr wrap="none" lIns="0" tIns="0" rIns="0" bIns="0" rtlCol="0" anchor="t"/>
          <a:lstStyle/>
          <a:p>
            <a:pPr marL="0" indent="0" algn="l">
              <a:lnSpc>
                <a:spcPts val="3400"/>
              </a:lnSpc>
              <a:buNone/>
            </a:pPr>
            <a:r>
              <a:rPr lang="en-US" sz="2100" dirty="0">
                <a:solidFill>
                  <a:srgbClr val="000000"/>
                </a:solidFill>
                <a:latin typeface="Roboto Slab" pitchFamily="34" charset="0"/>
                <a:ea typeface="Roboto Slab" pitchFamily="34" charset="-122"/>
                <a:cs typeface="Roboto Slab" pitchFamily="34" charset="-120"/>
              </a:rPr>
              <a:t>4</a:t>
            </a:r>
            <a:endParaRPr lang="en-US" sz="2100" dirty="0"/>
          </a:p>
        </p:txBody>
      </p:sp>
      <p:sp>
        <p:nvSpPr>
          <p:cNvPr id="25" name="Text 15"/>
          <p:cNvSpPr/>
          <p:nvPr/>
        </p:nvSpPr>
        <p:spPr>
          <a:xfrm>
            <a:off x="1051084" y="6260902"/>
            <a:ext cx="3689985" cy="354330"/>
          </a:xfrm>
          <a:prstGeom prst="rect">
            <a:avLst/>
          </a:prstGeom>
          <a:noFill/>
          <a:ln/>
        </p:spPr>
        <p:txBody>
          <a:bodyPr wrap="none" lIns="0" tIns="0" rIns="0" bIns="0" rtlCol="0" anchor="t"/>
          <a:lstStyle/>
          <a:p>
            <a:pPr marL="0" indent="0" algn="l">
              <a:lnSpc>
                <a:spcPts val="2750"/>
              </a:lnSpc>
              <a:buNone/>
            </a:pPr>
            <a:r>
              <a:rPr lang="en-US" sz="2200" dirty="0">
                <a:solidFill>
                  <a:srgbClr val="D6E5EF"/>
                </a:solidFill>
                <a:latin typeface="Roboto Slab" pitchFamily="34" charset="0"/>
                <a:ea typeface="Roboto Slab" pitchFamily="34" charset="-122"/>
                <a:cs typeface="Roboto Slab" pitchFamily="34" charset="-120"/>
              </a:rPr>
              <a:t>Freelancers &amp; Professionals</a:t>
            </a:r>
            <a:endParaRPr lang="en-US" sz="2200" dirty="0"/>
          </a:p>
        </p:txBody>
      </p:sp>
      <p:sp>
        <p:nvSpPr>
          <p:cNvPr id="26" name="Text 16"/>
          <p:cNvSpPr/>
          <p:nvPr/>
        </p:nvSpPr>
        <p:spPr>
          <a:xfrm>
            <a:off x="1051084" y="6751320"/>
            <a:ext cx="12528113" cy="362903"/>
          </a:xfrm>
          <a:prstGeom prst="rect">
            <a:avLst/>
          </a:prstGeom>
          <a:noFill/>
          <a:ln/>
        </p:spPr>
        <p:txBody>
          <a:bodyPr wrap="non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Present their work to potential clients or collaborators.</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93790" y="1319570"/>
            <a:ext cx="6320671" cy="708779"/>
          </a:xfrm>
          <a:prstGeom prst="rect">
            <a:avLst/>
          </a:prstGeom>
          <a:noFill/>
          <a:ln/>
        </p:spPr>
        <p:txBody>
          <a:bodyPr wrap="none" lIns="0" tIns="0" rIns="0" bIns="0" rtlCol="0" anchor="t"/>
          <a:lstStyle/>
          <a:p>
            <a:pPr marL="0" indent="0" algn="l">
              <a:lnSpc>
                <a:spcPts val="5550"/>
              </a:lnSpc>
              <a:buNone/>
            </a:pPr>
            <a:r>
              <a:rPr lang="en-US" sz="4450" dirty="0">
                <a:solidFill>
                  <a:srgbClr val="76B9FF"/>
                </a:solidFill>
                <a:latin typeface="Roboto Slab" pitchFamily="34" charset="0"/>
                <a:ea typeface="Roboto Slab" pitchFamily="34" charset="-122"/>
                <a:cs typeface="Roboto Slab" pitchFamily="34" charset="-120"/>
              </a:rPr>
              <a:t>Tools and Technologies</a:t>
            </a:r>
            <a:endParaRPr lang="en-US" sz="4450" dirty="0"/>
          </a:p>
        </p:txBody>
      </p:sp>
      <p:sp>
        <p:nvSpPr>
          <p:cNvPr id="3" name="Text 1"/>
          <p:cNvSpPr/>
          <p:nvPr/>
        </p:nvSpPr>
        <p:spPr>
          <a:xfrm>
            <a:off x="793790" y="2595324"/>
            <a:ext cx="3402330" cy="425291"/>
          </a:xfrm>
          <a:prstGeom prst="rect">
            <a:avLst/>
          </a:prstGeom>
          <a:noFill/>
          <a:ln/>
        </p:spPr>
        <p:txBody>
          <a:bodyPr wrap="none" lIns="0" tIns="0" rIns="0" bIns="0" rtlCol="0" anchor="t"/>
          <a:lstStyle/>
          <a:p>
            <a:pPr marL="0" indent="0" algn="l">
              <a:lnSpc>
                <a:spcPts val="3300"/>
              </a:lnSpc>
              <a:buNone/>
            </a:pPr>
            <a:r>
              <a:rPr lang="en-US" sz="2650" dirty="0">
                <a:solidFill>
                  <a:srgbClr val="76B9FF"/>
                </a:solidFill>
                <a:latin typeface="Roboto Slab" pitchFamily="34" charset="0"/>
                <a:ea typeface="Roboto Slab" pitchFamily="34" charset="-122"/>
                <a:cs typeface="Roboto Slab" pitchFamily="34" charset="-120"/>
              </a:rPr>
              <a:t>Tools:</a:t>
            </a:r>
            <a:endParaRPr lang="en-US" sz="2650" dirty="0"/>
          </a:p>
        </p:txBody>
      </p:sp>
      <p:sp>
        <p:nvSpPr>
          <p:cNvPr id="4" name="Text 2"/>
          <p:cNvSpPr/>
          <p:nvPr/>
        </p:nvSpPr>
        <p:spPr>
          <a:xfrm>
            <a:off x="793790" y="3247430"/>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b="1" dirty="0">
                <a:solidFill>
                  <a:srgbClr val="D6E5EF"/>
                </a:solidFill>
                <a:latin typeface="Roboto" pitchFamily="34" charset="0"/>
                <a:ea typeface="Roboto" pitchFamily="34" charset="-122"/>
                <a:cs typeface="Roboto" pitchFamily="34" charset="-120"/>
              </a:rPr>
              <a:t>HTML5</a:t>
            </a:r>
            <a:r>
              <a:rPr lang="en-US" sz="1750" dirty="0">
                <a:solidFill>
                  <a:srgbClr val="D6E5EF"/>
                </a:solidFill>
                <a:latin typeface="Roboto" pitchFamily="34" charset="0"/>
                <a:ea typeface="Roboto" pitchFamily="34" charset="-122"/>
                <a:cs typeface="Roboto" pitchFamily="34" charset="-120"/>
              </a:rPr>
              <a:t> – Structures the content of the web pages.</a:t>
            </a:r>
            <a:endParaRPr lang="en-US" sz="1750" dirty="0"/>
          </a:p>
        </p:txBody>
      </p:sp>
      <p:sp>
        <p:nvSpPr>
          <p:cNvPr id="5" name="Text 3"/>
          <p:cNvSpPr/>
          <p:nvPr/>
        </p:nvSpPr>
        <p:spPr>
          <a:xfrm>
            <a:off x="793790" y="3689628"/>
            <a:ext cx="6244709" cy="725805"/>
          </a:xfrm>
          <a:prstGeom prst="rect">
            <a:avLst/>
          </a:prstGeom>
          <a:noFill/>
          <a:ln/>
        </p:spPr>
        <p:txBody>
          <a:bodyPr wrap="square" lIns="0" tIns="0" rIns="0" bIns="0" rtlCol="0" anchor="t"/>
          <a:lstStyle/>
          <a:p>
            <a:pPr marL="342900" indent="-342900" algn="l">
              <a:lnSpc>
                <a:spcPts val="2850"/>
              </a:lnSpc>
              <a:buSzPct val="100000"/>
              <a:buChar char="•"/>
            </a:pPr>
            <a:r>
              <a:rPr lang="en-US" sz="1750" b="1" dirty="0">
                <a:solidFill>
                  <a:srgbClr val="D6E5EF"/>
                </a:solidFill>
                <a:latin typeface="Roboto" pitchFamily="34" charset="0"/>
                <a:ea typeface="Roboto" pitchFamily="34" charset="-122"/>
                <a:cs typeface="Roboto" pitchFamily="34" charset="-120"/>
              </a:rPr>
              <a:t>CSS3</a:t>
            </a:r>
            <a:r>
              <a:rPr lang="en-US" sz="1750" dirty="0">
                <a:solidFill>
                  <a:srgbClr val="D6E5EF"/>
                </a:solidFill>
                <a:latin typeface="Roboto" pitchFamily="34" charset="0"/>
                <a:ea typeface="Roboto" pitchFamily="34" charset="-122"/>
                <a:cs typeface="Roboto" pitchFamily="34" charset="-120"/>
              </a:rPr>
              <a:t> – Provides styling, design, responsiveness, and visual appeal.</a:t>
            </a:r>
            <a:endParaRPr lang="en-US" sz="1750" dirty="0"/>
          </a:p>
        </p:txBody>
      </p:sp>
      <p:sp>
        <p:nvSpPr>
          <p:cNvPr id="6" name="Text 4"/>
          <p:cNvSpPr/>
          <p:nvPr/>
        </p:nvSpPr>
        <p:spPr>
          <a:xfrm>
            <a:off x="793790" y="4494728"/>
            <a:ext cx="6244709" cy="725805"/>
          </a:xfrm>
          <a:prstGeom prst="rect">
            <a:avLst/>
          </a:prstGeom>
          <a:noFill/>
          <a:ln/>
        </p:spPr>
        <p:txBody>
          <a:bodyPr wrap="square" lIns="0" tIns="0" rIns="0" bIns="0" rtlCol="0" anchor="t"/>
          <a:lstStyle/>
          <a:p>
            <a:pPr marL="342900" indent="-342900" algn="l">
              <a:lnSpc>
                <a:spcPts val="2850"/>
              </a:lnSpc>
              <a:buSzPct val="100000"/>
              <a:buChar char="•"/>
            </a:pPr>
            <a:r>
              <a:rPr lang="en-US" sz="1750" b="1" dirty="0">
                <a:solidFill>
                  <a:srgbClr val="D6E5EF"/>
                </a:solidFill>
                <a:latin typeface="Roboto" pitchFamily="34" charset="0"/>
                <a:ea typeface="Roboto" pitchFamily="34" charset="-122"/>
                <a:cs typeface="Roboto" pitchFamily="34" charset="-120"/>
              </a:rPr>
              <a:t>JavaScript</a:t>
            </a:r>
            <a:r>
              <a:rPr lang="en-US" sz="1750" dirty="0">
                <a:solidFill>
                  <a:srgbClr val="D6E5EF"/>
                </a:solidFill>
                <a:latin typeface="Roboto" pitchFamily="34" charset="0"/>
                <a:ea typeface="Roboto" pitchFamily="34" charset="-122"/>
                <a:cs typeface="Roboto" pitchFamily="34" charset="-120"/>
              </a:rPr>
              <a:t> – Adds interactivity, smooth transitions, and dynamic elements.</a:t>
            </a:r>
            <a:endParaRPr lang="en-US" sz="1750" dirty="0"/>
          </a:p>
        </p:txBody>
      </p:sp>
      <p:sp>
        <p:nvSpPr>
          <p:cNvPr id="7" name="Text 5"/>
          <p:cNvSpPr/>
          <p:nvPr/>
        </p:nvSpPr>
        <p:spPr>
          <a:xfrm>
            <a:off x="793790" y="5299829"/>
            <a:ext cx="6244709" cy="725805"/>
          </a:xfrm>
          <a:prstGeom prst="rect">
            <a:avLst/>
          </a:prstGeom>
          <a:noFill/>
          <a:ln/>
        </p:spPr>
        <p:txBody>
          <a:bodyPr wrap="square" lIns="0" tIns="0" rIns="0" bIns="0" rtlCol="0" anchor="t"/>
          <a:lstStyle/>
          <a:p>
            <a:pPr marL="342900" indent="-342900" algn="l">
              <a:lnSpc>
                <a:spcPts val="2850"/>
              </a:lnSpc>
              <a:buSzPct val="100000"/>
              <a:buChar char="•"/>
            </a:pPr>
            <a:r>
              <a:rPr lang="en-US" sz="1750" b="1" dirty="0">
                <a:solidFill>
                  <a:srgbClr val="D6E5EF"/>
                </a:solidFill>
                <a:latin typeface="Roboto" pitchFamily="34" charset="0"/>
                <a:ea typeface="Roboto" pitchFamily="34" charset="-122"/>
                <a:cs typeface="Roboto" pitchFamily="34" charset="-120"/>
              </a:rPr>
              <a:t>Code Editors (VS Code / CodePen)</a:t>
            </a:r>
            <a:r>
              <a:rPr lang="en-US" sz="1750" dirty="0">
                <a:solidFill>
                  <a:srgbClr val="D6E5EF"/>
                </a:solidFill>
                <a:latin typeface="Roboto" pitchFamily="34" charset="0"/>
                <a:ea typeface="Roboto" pitchFamily="34" charset="-122"/>
                <a:cs typeface="Roboto" pitchFamily="34" charset="-120"/>
              </a:rPr>
              <a:t> – Used for writing, debugging, and managing code efficiently.</a:t>
            </a:r>
            <a:endParaRPr lang="en-US" sz="1750" dirty="0"/>
          </a:p>
        </p:txBody>
      </p:sp>
      <p:sp>
        <p:nvSpPr>
          <p:cNvPr id="8" name="Text 6"/>
          <p:cNvSpPr/>
          <p:nvPr/>
        </p:nvSpPr>
        <p:spPr>
          <a:xfrm>
            <a:off x="793790" y="6104930"/>
            <a:ext cx="6244709" cy="725805"/>
          </a:xfrm>
          <a:prstGeom prst="rect">
            <a:avLst/>
          </a:prstGeom>
          <a:noFill/>
          <a:ln/>
        </p:spPr>
        <p:txBody>
          <a:bodyPr wrap="square" lIns="0" tIns="0" rIns="0" bIns="0" rtlCol="0" anchor="t"/>
          <a:lstStyle/>
          <a:p>
            <a:pPr marL="342900" indent="-342900" algn="l">
              <a:lnSpc>
                <a:spcPts val="2850"/>
              </a:lnSpc>
              <a:buSzPct val="100000"/>
              <a:buChar char="•"/>
            </a:pPr>
            <a:r>
              <a:rPr lang="en-US" sz="1750" b="1" dirty="0">
                <a:solidFill>
                  <a:srgbClr val="D6E5EF"/>
                </a:solidFill>
                <a:latin typeface="Roboto" pitchFamily="34" charset="0"/>
                <a:ea typeface="Roboto" pitchFamily="34" charset="-122"/>
                <a:cs typeface="Roboto" pitchFamily="34" charset="-120"/>
              </a:rPr>
              <a:t>Version Control (Git)</a:t>
            </a:r>
            <a:r>
              <a:rPr lang="en-US" sz="1750" dirty="0">
                <a:solidFill>
                  <a:srgbClr val="D6E5EF"/>
                </a:solidFill>
                <a:latin typeface="Roboto" pitchFamily="34" charset="0"/>
                <a:ea typeface="Roboto" pitchFamily="34" charset="-122"/>
                <a:cs typeface="Roboto" pitchFamily="34" charset="-120"/>
              </a:rPr>
              <a:t> – For managing code versions and hosting the portfolio online.</a:t>
            </a:r>
            <a:endParaRPr lang="en-US" sz="1750" dirty="0"/>
          </a:p>
        </p:txBody>
      </p:sp>
      <p:sp>
        <p:nvSpPr>
          <p:cNvPr id="9" name="Text 7"/>
          <p:cNvSpPr/>
          <p:nvPr/>
        </p:nvSpPr>
        <p:spPr>
          <a:xfrm>
            <a:off x="7599521" y="2595324"/>
            <a:ext cx="3402330" cy="425291"/>
          </a:xfrm>
          <a:prstGeom prst="rect">
            <a:avLst/>
          </a:prstGeom>
          <a:noFill/>
          <a:ln/>
        </p:spPr>
        <p:txBody>
          <a:bodyPr wrap="none" lIns="0" tIns="0" rIns="0" bIns="0" rtlCol="0" anchor="t"/>
          <a:lstStyle/>
          <a:p>
            <a:pPr marL="0" indent="0" algn="l">
              <a:lnSpc>
                <a:spcPts val="3300"/>
              </a:lnSpc>
              <a:buNone/>
            </a:pPr>
            <a:r>
              <a:rPr lang="en-US" sz="2650" dirty="0">
                <a:solidFill>
                  <a:srgbClr val="76B9FF"/>
                </a:solidFill>
                <a:latin typeface="Roboto Slab" pitchFamily="34" charset="0"/>
                <a:ea typeface="Roboto Slab" pitchFamily="34" charset="-122"/>
                <a:cs typeface="Roboto Slab" pitchFamily="34" charset="-120"/>
              </a:rPr>
              <a:t>Techniques:</a:t>
            </a:r>
            <a:endParaRPr lang="en-US" sz="2650" dirty="0"/>
          </a:p>
        </p:txBody>
      </p:sp>
      <p:sp>
        <p:nvSpPr>
          <p:cNvPr id="10" name="Text 8"/>
          <p:cNvSpPr/>
          <p:nvPr/>
        </p:nvSpPr>
        <p:spPr>
          <a:xfrm>
            <a:off x="7599521" y="3247430"/>
            <a:ext cx="6244709" cy="725805"/>
          </a:xfrm>
          <a:prstGeom prst="rect">
            <a:avLst/>
          </a:prstGeom>
          <a:noFill/>
          <a:ln/>
        </p:spPr>
        <p:txBody>
          <a:bodyPr wrap="square" lIns="0" tIns="0" rIns="0" bIns="0" rtlCol="0" anchor="t"/>
          <a:lstStyle/>
          <a:p>
            <a:pPr marL="342900" indent="-342900" algn="l">
              <a:lnSpc>
                <a:spcPts val="2850"/>
              </a:lnSpc>
              <a:buSzPct val="100000"/>
              <a:buChar char="•"/>
            </a:pPr>
            <a:r>
              <a:rPr lang="en-US" sz="1750" b="1" dirty="0">
                <a:solidFill>
                  <a:srgbClr val="D6E5EF"/>
                </a:solidFill>
                <a:latin typeface="Roboto" pitchFamily="34" charset="0"/>
                <a:ea typeface="Roboto" pitchFamily="34" charset="-122"/>
                <a:cs typeface="Roboto" pitchFamily="34" charset="-120"/>
              </a:rPr>
              <a:t>Flexbox and Grid Layouts</a:t>
            </a:r>
            <a:r>
              <a:rPr lang="en-US" sz="1750" dirty="0">
                <a:solidFill>
                  <a:srgbClr val="D6E5EF"/>
                </a:solidFill>
                <a:latin typeface="Roboto" pitchFamily="34" charset="0"/>
                <a:ea typeface="Roboto" pitchFamily="34" charset="-122"/>
                <a:cs typeface="Roboto" pitchFamily="34" charset="-120"/>
              </a:rPr>
              <a:t> – To build modern, responsive, and structured page layouts.</a:t>
            </a:r>
            <a:endParaRPr lang="en-US" sz="1750" dirty="0"/>
          </a:p>
        </p:txBody>
      </p:sp>
      <p:sp>
        <p:nvSpPr>
          <p:cNvPr id="11" name="Text 9"/>
          <p:cNvSpPr/>
          <p:nvPr/>
        </p:nvSpPr>
        <p:spPr>
          <a:xfrm>
            <a:off x="7599521" y="4052530"/>
            <a:ext cx="6244709" cy="725805"/>
          </a:xfrm>
          <a:prstGeom prst="rect">
            <a:avLst/>
          </a:prstGeom>
          <a:noFill/>
          <a:ln/>
        </p:spPr>
        <p:txBody>
          <a:bodyPr wrap="square" lIns="0" tIns="0" rIns="0" bIns="0" rtlCol="0" anchor="t"/>
          <a:lstStyle/>
          <a:p>
            <a:pPr marL="342900" indent="-342900" algn="l">
              <a:lnSpc>
                <a:spcPts val="2850"/>
              </a:lnSpc>
              <a:buSzPct val="100000"/>
              <a:buChar char="•"/>
            </a:pPr>
            <a:r>
              <a:rPr lang="en-US" sz="1750" b="1" dirty="0">
                <a:solidFill>
                  <a:srgbClr val="D6E5EF"/>
                </a:solidFill>
                <a:latin typeface="Roboto" pitchFamily="34" charset="0"/>
                <a:ea typeface="Roboto" pitchFamily="34" charset="-122"/>
                <a:cs typeface="Roboto" pitchFamily="34" charset="-120"/>
              </a:rPr>
              <a:t>Form Handling</a:t>
            </a:r>
            <a:r>
              <a:rPr lang="en-US" sz="1750" dirty="0">
                <a:solidFill>
                  <a:srgbClr val="D6E5EF"/>
                </a:solidFill>
                <a:latin typeface="Roboto" pitchFamily="34" charset="0"/>
                <a:ea typeface="Roboto" pitchFamily="34" charset="-122"/>
                <a:cs typeface="Roboto" pitchFamily="34" charset="-120"/>
              </a:rPr>
              <a:t> – Enables a functional and secure contact section.</a:t>
            </a:r>
            <a:endParaRPr lang="en-US" sz="1750" dirty="0"/>
          </a:p>
        </p:txBody>
      </p:sp>
      <p:sp>
        <p:nvSpPr>
          <p:cNvPr id="12" name="Text 10"/>
          <p:cNvSpPr/>
          <p:nvPr/>
        </p:nvSpPr>
        <p:spPr>
          <a:xfrm>
            <a:off x="7599521" y="4857631"/>
            <a:ext cx="6244709" cy="725805"/>
          </a:xfrm>
          <a:prstGeom prst="rect">
            <a:avLst/>
          </a:prstGeom>
          <a:noFill/>
          <a:ln/>
        </p:spPr>
        <p:txBody>
          <a:bodyPr wrap="square" lIns="0" tIns="0" rIns="0" bIns="0" rtlCol="0" anchor="t"/>
          <a:lstStyle/>
          <a:p>
            <a:pPr marL="342900" indent="-342900" algn="l">
              <a:lnSpc>
                <a:spcPts val="2850"/>
              </a:lnSpc>
              <a:buSzPct val="100000"/>
              <a:buChar char="•"/>
            </a:pPr>
            <a:r>
              <a:rPr lang="en-US" sz="1750" b="1" dirty="0">
                <a:solidFill>
                  <a:srgbClr val="D6E5EF"/>
                </a:solidFill>
                <a:latin typeface="Roboto" pitchFamily="34" charset="0"/>
                <a:ea typeface="Roboto" pitchFamily="34" charset="-122"/>
                <a:cs typeface="Roboto" pitchFamily="34" charset="-120"/>
              </a:rPr>
              <a:t>Smooth Navigation &amp; Animations</a:t>
            </a:r>
            <a:r>
              <a:rPr lang="en-US" sz="1750" dirty="0">
                <a:solidFill>
                  <a:srgbClr val="D6E5EF"/>
                </a:solidFill>
                <a:latin typeface="Roboto" pitchFamily="34" charset="0"/>
                <a:ea typeface="Roboto" pitchFamily="34" charset="-122"/>
                <a:cs typeface="Roboto" pitchFamily="34" charset="-120"/>
              </a:rPr>
              <a:t> – Enhances user experience and keeps visitors engaged.</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33" name="Shape 1">
            <a:extLst>
              <a:ext uri="{FF2B5EF4-FFF2-40B4-BE49-F238E27FC236}">
                <a16:creationId xmlns:a16="http://schemas.microsoft.com/office/drawing/2014/main" id="{20DCAA1C-17DE-0B14-765C-A55D9FB21783}"/>
              </a:ext>
            </a:extLst>
          </p:cNvPr>
          <p:cNvSpPr/>
          <p:nvPr/>
        </p:nvSpPr>
        <p:spPr>
          <a:xfrm>
            <a:off x="9413439" y="4977420"/>
            <a:ext cx="4423172" cy="2182904"/>
          </a:xfrm>
          <a:prstGeom prst="roundRect">
            <a:avLst>
              <a:gd name="adj" fmla="val 1320"/>
            </a:avLst>
          </a:prstGeom>
          <a:solidFill>
            <a:srgbClr val="3F4652"/>
          </a:solidFill>
          <a:ln/>
        </p:spPr>
      </p:sp>
      <p:sp>
        <p:nvSpPr>
          <p:cNvPr id="32" name="Shape 1">
            <a:extLst>
              <a:ext uri="{FF2B5EF4-FFF2-40B4-BE49-F238E27FC236}">
                <a16:creationId xmlns:a16="http://schemas.microsoft.com/office/drawing/2014/main" id="{1BB21B23-1809-1AD1-FD09-496A8875C8D7}"/>
              </a:ext>
            </a:extLst>
          </p:cNvPr>
          <p:cNvSpPr/>
          <p:nvPr/>
        </p:nvSpPr>
        <p:spPr>
          <a:xfrm>
            <a:off x="5036905" y="4977420"/>
            <a:ext cx="4196358" cy="2182904"/>
          </a:xfrm>
          <a:prstGeom prst="roundRect">
            <a:avLst>
              <a:gd name="adj" fmla="val 1320"/>
            </a:avLst>
          </a:prstGeom>
          <a:solidFill>
            <a:srgbClr val="3F4652"/>
          </a:solidFill>
          <a:ln/>
        </p:spPr>
      </p:sp>
      <p:sp>
        <p:nvSpPr>
          <p:cNvPr id="31" name="Shape 1">
            <a:extLst>
              <a:ext uri="{FF2B5EF4-FFF2-40B4-BE49-F238E27FC236}">
                <a16:creationId xmlns:a16="http://schemas.microsoft.com/office/drawing/2014/main" id="{8A5F57A7-D2A7-06FA-11FA-213A2699909B}"/>
              </a:ext>
            </a:extLst>
          </p:cNvPr>
          <p:cNvSpPr/>
          <p:nvPr/>
        </p:nvSpPr>
        <p:spPr>
          <a:xfrm>
            <a:off x="566976" y="4977420"/>
            <a:ext cx="4423172" cy="2182904"/>
          </a:xfrm>
          <a:prstGeom prst="roundRect">
            <a:avLst>
              <a:gd name="adj" fmla="val 1320"/>
            </a:avLst>
          </a:prstGeom>
          <a:solidFill>
            <a:srgbClr val="3F4652"/>
          </a:solidFill>
          <a:ln/>
        </p:spPr>
      </p:sp>
      <p:sp>
        <p:nvSpPr>
          <p:cNvPr id="30" name="Shape 1">
            <a:extLst>
              <a:ext uri="{FF2B5EF4-FFF2-40B4-BE49-F238E27FC236}">
                <a16:creationId xmlns:a16="http://schemas.microsoft.com/office/drawing/2014/main" id="{7A961FB9-4980-B52C-A7B8-FAE06AF68599}"/>
              </a:ext>
            </a:extLst>
          </p:cNvPr>
          <p:cNvSpPr/>
          <p:nvPr/>
        </p:nvSpPr>
        <p:spPr>
          <a:xfrm>
            <a:off x="9436698" y="2705089"/>
            <a:ext cx="4196358" cy="2182904"/>
          </a:xfrm>
          <a:prstGeom prst="roundRect">
            <a:avLst>
              <a:gd name="adj" fmla="val 1320"/>
            </a:avLst>
          </a:prstGeom>
          <a:solidFill>
            <a:srgbClr val="3F4652"/>
          </a:solidFill>
          <a:ln/>
        </p:spPr>
        <p:txBody>
          <a:bodyPr/>
          <a:lstStyle/>
          <a:p>
            <a:endParaRPr lang="en-IN" dirty="0"/>
          </a:p>
        </p:txBody>
      </p:sp>
      <p:sp>
        <p:nvSpPr>
          <p:cNvPr id="29" name="Shape 1">
            <a:extLst>
              <a:ext uri="{FF2B5EF4-FFF2-40B4-BE49-F238E27FC236}">
                <a16:creationId xmlns:a16="http://schemas.microsoft.com/office/drawing/2014/main" id="{AC53A09C-D348-407E-A922-BF26C2E9DA1E}"/>
              </a:ext>
            </a:extLst>
          </p:cNvPr>
          <p:cNvSpPr/>
          <p:nvPr/>
        </p:nvSpPr>
        <p:spPr>
          <a:xfrm>
            <a:off x="5036905" y="2705089"/>
            <a:ext cx="4196358" cy="2182904"/>
          </a:xfrm>
          <a:prstGeom prst="roundRect">
            <a:avLst>
              <a:gd name="adj" fmla="val 1320"/>
            </a:avLst>
          </a:prstGeom>
          <a:solidFill>
            <a:srgbClr val="3F4652"/>
          </a:solidFill>
          <a:ln/>
        </p:spPr>
      </p:sp>
      <p:sp>
        <p:nvSpPr>
          <p:cNvPr id="28" name="Shape 1">
            <a:extLst>
              <a:ext uri="{FF2B5EF4-FFF2-40B4-BE49-F238E27FC236}">
                <a16:creationId xmlns:a16="http://schemas.microsoft.com/office/drawing/2014/main" id="{CF317C30-33C7-11CA-F0B7-77D8D53A2112}"/>
              </a:ext>
            </a:extLst>
          </p:cNvPr>
          <p:cNvSpPr/>
          <p:nvPr/>
        </p:nvSpPr>
        <p:spPr>
          <a:xfrm>
            <a:off x="590356" y="2679248"/>
            <a:ext cx="4196358" cy="2182904"/>
          </a:xfrm>
          <a:prstGeom prst="roundRect">
            <a:avLst>
              <a:gd name="adj" fmla="val 1320"/>
            </a:avLst>
          </a:prstGeom>
          <a:solidFill>
            <a:srgbClr val="3F4652"/>
          </a:solidFill>
          <a:ln/>
        </p:spPr>
      </p:sp>
      <p:sp>
        <p:nvSpPr>
          <p:cNvPr id="2" name="Text 0"/>
          <p:cNvSpPr/>
          <p:nvPr/>
        </p:nvSpPr>
        <p:spPr>
          <a:xfrm>
            <a:off x="793790" y="1014055"/>
            <a:ext cx="7386757" cy="708779"/>
          </a:xfrm>
          <a:prstGeom prst="rect">
            <a:avLst/>
          </a:prstGeom>
          <a:noFill/>
          <a:ln/>
        </p:spPr>
        <p:txBody>
          <a:bodyPr wrap="none" lIns="0" tIns="0" rIns="0" bIns="0" rtlCol="0" anchor="t"/>
          <a:lstStyle/>
          <a:p>
            <a:pPr marL="0" indent="0" algn="l">
              <a:lnSpc>
                <a:spcPts val="5550"/>
              </a:lnSpc>
              <a:buNone/>
            </a:pPr>
            <a:r>
              <a:rPr lang="en-US" sz="4450" dirty="0">
                <a:solidFill>
                  <a:srgbClr val="76B9FF"/>
                </a:solidFill>
                <a:latin typeface="Roboto Slab" pitchFamily="34" charset="0"/>
                <a:ea typeface="Roboto Slab" pitchFamily="34" charset="-122"/>
                <a:cs typeface="Roboto Slab" pitchFamily="34" charset="-120"/>
              </a:rPr>
              <a:t>Portfolio Design and Layout</a:t>
            </a:r>
            <a:endParaRPr lang="en-US" sz="4450" dirty="0"/>
          </a:p>
        </p:txBody>
      </p:sp>
      <p:sp>
        <p:nvSpPr>
          <p:cNvPr id="3" name="Text 1"/>
          <p:cNvSpPr/>
          <p:nvPr/>
        </p:nvSpPr>
        <p:spPr>
          <a:xfrm>
            <a:off x="793790" y="2176463"/>
            <a:ext cx="13042821" cy="362903"/>
          </a:xfrm>
          <a:prstGeom prst="rect">
            <a:avLst/>
          </a:prstGeom>
          <a:noFill/>
          <a:ln/>
        </p:spPr>
        <p:txBody>
          <a:bodyPr wrap="non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The portfolio consists of five main sections:</a:t>
            </a:r>
            <a:endParaRPr lang="en-US" sz="1750" dirty="0"/>
          </a:p>
        </p:txBody>
      </p:sp>
      <p:sp>
        <p:nvSpPr>
          <p:cNvPr id="4" name="Text 2"/>
          <p:cNvSpPr/>
          <p:nvPr/>
        </p:nvSpPr>
        <p:spPr>
          <a:xfrm>
            <a:off x="793790" y="2794516"/>
            <a:ext cx="226814" cy="283488"/>
          </a:xfrm>
          <a:prstGeom prst="rect">
            <a:avLst/>
          </a:prstGeom>
          <a:noFill/>
          <a:ln/>
        </p:spPr>
        <p:txBody>
          <a:bodyPr wrap="none" lIns="0" tIns="0" rIns="0" bIns="0" rtlCol="0" anchor="t"/>
          <a:lstStyle/>
          <a:p>
            <a:pPr marL="0" indent="0" algn="l">
              <a:lnSpc>
                <a:spcPts val="2850"/>
              </a:lnSpc>
              <a:buNone/>
            </a:pPr>
            <a:r>
              <a:rPr lang="en-US" sz="1750" b="1" dirty="0">
                <a:solidFill>
                  <a:srgbClr val="D6E5EF"/>
                </a:solidFill>
                <a:latin typeface="Roboto Slab Light" pitchFamily="34" charset="0"/>
                <a:ea typeface="Roboto Slab Light" pitchFamily="34" charset="-122"/>
                <a:cs typeface="Roboto Slab Light" pitchFamily="34" charset="-120"/>
              </a:rPr>
              <a:t>01</a:t>
            </a:r>
            <a:endParaRPr lang="en-US" sz="1750" b="1" dirty="0"/>
          </a:p>
        </p:txBody>
      </p:sp>
      <p:pic>
        <p:nvPicPr>
          <p:cNvPr id="5" name="Image 0" descr="preencoded.png"/>
          <p:cNvPicPr>
            <a:picLocks noChangeAspect="1"/>
          </p:cNvPicPr>
          <p:nvPr/>
        </p:nvPicPr>
        <p:blipFill>
          <a:blip r:embed="rId3"/>
          <a:stretch>
            <a:fillRect/>
          </a:stretch>
        </p:blipFill>
        <p:spPr>
          <a:xfrm>
            <a:off x="793790" y="3149560"/>
            <a:ext cx="4196358" cy="30480"/>
          </a:xfrm>
          <a:prstGeom prst="rect">
            <a:avLst/>
          </a:prstGeom>
        </p:spPr>
      </p:pic>
      <p:sp>
        <p:nvSpPr>
          <p:cNvPr id="6" name="Text 3"/>
          <p:cNvSpPr/>
          <p:nvPr/>
        </p:nvSpPr>
        <p:spPr>
          <a:xfrm>
            <a:off x="793790" y="3323868"/>
            <a:ext cx="3284696" cy="354330"/>
          </a:xfrm>
          <a:prstGeom prst="rect">
            <a:avLst/>
          </a:prstGeom>
          <a:noFill/>
          <a:ln/>
        </p:spPr>
        <p:txBody>
          <a:bodyPr wrap="none" lIns="0" tIns="0" rIns="0" bIns="0" rtlCol="0" anchor="t"/>
          <a:lstStyle/>
          <a:p>
            <a:pPr marL="0" indent="0" algn="l">
              <a:lnSpc>
                <a:spcPts val="2750"/>
              </a:lnSpc>
              <a:buNone/>
            </a:pPr>
            <a:r>
              <a:rPr lang="en-US" sz="2200" dirty="0">
                <a:solidFill>
                  <a:srgbClr val="D6E5EF"/>
                </a:solidFill>
                <a:latin typeface="Roboto Slab" pitchFamily="34" charset="0"/>
                <a:ea typeface="Roboto Slab" pitchFamily="34" charset="-122"/>
                <a:cs typeface="Roboto Slab" pitchFamily="34" charset="-120"/>
              </a:rPr>
              <a:t>Header &amp; Navigation Bar</a:t>
            </a:r>
            <a:endParaRPr lang="en-US" sz="2200" dirty="0"/>
          </a:p>
        </p:txBody>
      </p:sp>
      <p:sp>
        <p:nvSpPr>
          <p:cNvPr id="7" name="Text 4"/>
          <p:cNvSpPr/>
          <p:nvPr/>
        </p:nvSpPr>
        <p:spPr>
          <a:xfrm>
            <a:off x="793790" y="3814286"/>
            <a:ext cx="4196358" cy="725805"/>
          </a:xfrm>
          <a:prstGeom prst="rect">
            <a:avLst/>
          </a:prstGeom>
          <a:noFill/>
          <a:ln/>
        </p:spPr>
        <p:txBody>
          <a:bodyPr wrap="squar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Quick access to all sections (“Home, About, Skills, Projects, Contact”).</a:t>
            </a:r>
            <a:endParaRPr lang="en-US" sz="1750" dirty="0"/>
          </a:p>
        </p:txBody>
      </p:sp>
      <p:sp>
        <p:nvSpPr>
          <p:cNvPr id="8" name="Text 5"/>
          <p:cNvSpPr/>
          <p:nvPr/>
        </p:nvSpPr>
        <p:spPr>
          <a:xfrm>
            <a:off x="5216962" y="2794516"/>
            <a:ext cx="226814" cy="283488"/>
          </a:xfrm>
          <a:prstGeom prst="rect">
            <a:avLst/>
          </a:prstGeom>
          <a:noFill/>
          <a:ln/>
        </p:spPr>
        <p:txBody>
          <a:bodyPr wrap="none" lIns="0" tIns="0" rIns="0" bIns="0" rtlCol="0" anchor="t"/>
          <a:lstStyle/>
          <a:p>
            <a:pPr marL="0" indent="0" algn="l">
              <a:lnSpc>
                <a:spcPts val="2850"/>
              </a:lnSpc>
              <a:buNone/>
            </a:pPr>
            <a:r>
              <a:rPr lang="en-US" sz="1750" b="1" dirty="0">
                <a:solidFill>
                  <a:srgbClr val="D6E5EF"/>
                </a:solidFill>
                <a:latin typeface="Roboto Slab Light" pitchFamily="34" charset="0"/>
                <a:ea typeface="Roboto Slab Light" pitchFamily="34" charset="-122"/>
                <a:cs typeface="Roboto Slab Light" pitchFamily="34" charset="-120"/>
              </a:rPr>
              <a:t>02</a:t>
            </a:r>
            <a:endParaRPr lang="en-US" sz="1750" b="1" dirty="0"/>
          </a:p>
        </p:txBody>
      </p:sp>
      <p:pic>
        <p:nvPicPr>
          <p:cNvPr id="9" name="Image 1" descr="preencoded.png"/>
          <p:cNvPicPr>
            <a:picLocks noChangeAspect="1"/>
          </p:cNvPicPr>
          <p:nvPr/>
        </p:nvPicPr>
        <p:blipFill>
          <a:blip r:embed="rId3"/>
          <a:stretch>
            <a:fillRect/>
          </a:stretch>
        </p:blipFill>
        <p:spPr>
          <a:xfrm>
            <a:off x="5216962" y="3149560"/>
            <a:ext cx="4196358" cy="30480"/>
          </a:xfrm>
          <a:prstGeom prst="rect">
            <a:avLst/>
          </a:prstGeom>
        </p:spPr>
      </p:pic>
      <p:sp>
        <p:nvSpPr>
          <p:cNvPr id="10" name="Text 6"/>
          <p:cNvSpPr/>
          <p:nvPr/>
        </p:nvSpPr>
        <p:spPr>
          <a:xfrm>
            <a:off x="5216962" y="3323868"/>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D6E5EF"/>
                </a:solidFill>
                <a:latin typeface="Roboto Slab" pitchFamily="34" charset="0"/>
                <a:ea typeface="Roboto Slab" pitchFamily="34" charset="-122"/>
                <a:cs typeface="Roboto Slab" pitchFamily="34" charset="-120"/>
              </a:rPr>
              <a:t>Home Section</a:t>
            </a:r>
            <a:endParaRPr lang="en-US" sz="2200" dirty="0"/>
          </a:p>
        </p:txBody>
      </p:sp>
      <p:sp>
        <p:nvSpPr>
          <p:cNvPr id="11" name="Text 7"/>
          <p:cNvSpPr/>
          <p:nvPr/>
        </p:nvSpPr>
        <p:spPr>
          <a:xfrm>
            <a:off x="5216962" y="3814286"/>
            <a:ext cx="4196358" cy="725805"/>
          </a:xfrm>
          <a:prstGeom prst="rect">
            <a:avLst/>
          </a:prstGeom>
          <a:noFill/>
          <a:ln/>
        </p:spPr>
        <p:txBody>
          <a:bodyPr wrap="squar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Includes an introduction, name, tagline, and banner.</a:t>
            </a:r>
            <a:endParaRPr lang="en-US" sz="1750" dirty="0"/>
          </a:p>
        </p:txBody>
      </p:sp>
      <p:sp>
        <p:nvSpPr>
          <p:cNvPr id="12" name="Text 8"/>
          <p:cNvSpPr/>
          <p:nvPr/>
        </p:nvSpPr>
        <p:spPr>
          <a:xfrm>
            <a:off x="9640133" y="2794516"/>
            <a:ext cx="226814" cy="283488"/>
          </a:xfrm>
          <a:prstGeom prst="rect">
            <a:avLst/>
          </a:prstGeom>
          <a:noFill/>
          <a:ln/>
        </p:spPr>
        <p:txBody>
          <a:bodyPr wrap="none" lIns="0" tIns="0" rIns="0" bIns="0" rtlCol="0" anchor="t"/>
          <a:lstStyle/>
          <a:p>
            <a:pPr marL="0" indent="0" algn="l">
              <a:lnSpc>
                <a:spcPts val="2850"/>
              </a:lnSpc>
              <a:buNone/>
            </a:pPr>
            <a:r>
              <a:rPr lang="en-US" sz="1750" b="1" dirty="0">
                <a:solidFill>
                  <a:srgbClr val="D6E5EF"/>
                </a:solidFill>
                <a:latin typeface="Roboto Slab Light" pitchFamily="34" charset="0"/>
                <a:ea typeface="Roboto Slab Light" pitchFamily="34" charset="-122"/>
                <a:cs typeface="Roboto Slab Light" pitchFamily="34" charset="-120"/>
              </a:rPr>
              <a:t>03</a:t>
            </a:r>
            <a:endParaRPr lang="en-US" sz="1750" b="1" dirty="0"/>
          </a:p>
        </p:txBody>
      </p:sp>
      <p:pic>
        <p:nvPicPr>
          <p:cNvPr id="13" name="Image 2" descr="preencoded.png"/>
          <p:cNvPicPr>
            <a:picLocks noChangeAspect="1"/>
          </p:cNvPicPr>
          <p:nvPr/>
        </p:nvPicPr>
        <p:blipFill>
          <a:blip r:embed="rId3"/>
          <a:stretch>
            <a:fillRect/>
          </a:stretch>
        </p:blipFill>
        <p:spPr>
          <a:xfrm>
            <a:off x="9640133" y="3149560"/>
            <a:ext cx="4196358" cy="30480"/>
          </a:xfrm>
          <a:prstGeom prst="rect">
            <a:avLst/>
          </a:prstGeom>
        </p:spPr>
      </p:pic>
      <p:sp>
        <p:nvSpPr>
          <p:cNvPr id="14" name="Text 9"/>
          <p:cNvSpPr/>
          <p:nvPr/>
        </p:nvSpPr>
        <p:spPr>
          <a:xfrm>
            <a:off x="9640133" y="3323868"/>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D6E5EF"/>
                </a:solidFill>
                <a:latin typeface="Roboto Slab" pitchFamily="34" charset="0"/>
                <a:ea typeface="Roboto Slab" pitchFamily="34" charset="-122"/>
                <a:cs typeface="Roboto Slab" pitchFamily="34" charset="-120"/>
              </a:rPr>
              <a:t>About Section</a:t>
            </a:r>
            <a:endParaRPr lang="en-US" sz="2200" dirty="0"/>
          </a:p>
        </p:txBody>
      </p:sp>
      <p:sp>
        <p:nvSpPr>
          <p:cNvPr id="15" name="Text 10"/>
          <p:cNvSpPr/>
          <p:nvPr/>
        </p:nvSpPr>
        <p:spPr>
          <a:xfrm>
            <a:off x="9640133" y="3814286"/>
            <a:ext cx="4196358" cy="725805"/>
          </a:xfrm>
          <a:prstGeom prst="rect">
            <a:avLst/>
          </a:prstGeom>
          <a:noFill/>
          <a:ln/>
        </p:spPr>
        <p:txBody>
          <a:bodyPr wrap="squar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Highlights academic background, technical skills, and strengths.</a:t>
            </a:r>
            <a:endParaRPr lang="en-US" sz="1750" dirty="0"/>
          </a:p>
        </p:txBody>
      </p:sp>
      <p:sp>
        <p:nvSpPr>
          <p:cNvPr id="16" name="Text 11"/>
          <p:cNvSpPr/>
          <p:nvPr/>
        </p:nvSpPr>
        <p:spPr>
          <a:xfrm>
            <a:off x="793790" y="4936927"/>
            <a:ext cx="226814" cy="283488"/>
          </a:xfrm>
          <a:prstGeom prst="rect">
            <a:avLst/>
          </a:prstGeom>
          <a:noFill/>
          <a:ln/>
        </p:spPr>
        <p:txBody>
          <a:bodyPr wrap="none" lIns="0" tIns="0" rIns="0" bIns="0" rtlCol="0" anchor="t"/>
          <a:lstStyle/>
          <a:p>
            <a:pPr marL="0" indent="0" algn="l">
              <a:lnSpc>
                <a:spcPts val="2850"/>
              </a:lnSpc>
              <a:buNone/>
            </a:pPr>
            <a:r>
              <a:rPr lang="en-US" sz="1750" b="1" dirty="0">
                <a:solidFill>
                  <a:srgbClr val="D6E5EF"/>
                </a:solidFill>
                <a:latin typeface="Roboto Slab Light" pitchFamily="34" charset="0"/>
                <a:ea typeface="Roboto Slab Light" pitchFamily="34" charset="-122"/>
                <a:cs typeface="Roboto Slab Light" pitchFamily="34" charset="-120"/>
              </a:rPr>
              <a:t>04</a:t>
            </a:r>
            <a:endParaRPr lang="en-US" sz="1750" b="1" dirty="0"/>
          </a:p>
        </p:txBody>
      </p:sp>
      <p:pic>
        <p:nvPicPr>
          <p:cNvPr id="17" name="Image 3" descr="preencoded.png"/>
          <p:cNvPicPr>
            <a:picLocks noChangeAspect="1"/>
          </p:cNvPicPr>
          <p:nvPr/>
        </p:nvPicPr>
        <p:blipFill>
          <a:blip r:embed="rId3"/>
          <a:stretch>
            <a:fillRect/>
          </a:stretch>
        </p:blipFill>
        <p:spPr>
          <a:xfrm>
            <a:off x="793790" y="5269349"/>
            <a:ext cx="4196358" cy="30480"/>
          </a:xfrm>
          <a:prstGeom prst="rect">
            <a:avLst/>
          </a:prstGeom>
        </p:spPr>
      </p:pic>
      <p:sp>
        <p:nvSpPr>
          <p:cNvPr id="18" name="Text 12"/>
          <p:cNvSpPr/>
          <p:nvPr/>
        </p:nvSpPr>
        <p:spPr>
          <a:xfrm>
            <a:off x="793790" y="5466278"/>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D6E5EF"/>
                </a:solidFill>
                <a:latin typeface="Roboto Slab" pitchFamily="34" charset="0"/>
                <a:ea typeface="Roboto Slab" pitchFamily="34" charset="-122"/>
                <a:cs typeface="Roboto Slab" pitchFamily="34" charset="-120"/>
              </a:rPr>
              <a:t>Projects Section</a:t>
            </a:r>
            <a:endParaRPr lang="en-US" sz="2200" dirty="0"/>
          </a:p>
        </p:txBody>
      </p:sp>
      <p:sp>
        <p:nvSpPr>
          <p:cNvPr id="19" name="Text 13"/>
          <p:cNvSpPr/>
          <p:nvPr/>
        </p:nvSpPr>
        <p:spPr>
          <a:xfrm>
            <a:off x="793790" y="5956697"/>
            <a:ext cx="4196358" cy="1088708"/>
          </a:xfrm>
          <a:prstGeom prst="rect">
            <a:avLst/>
          </a:prstGeom>
          <a:noFill/>
          <a:ln/>
        </p:spPr>
        <p:txBody>
          <a:bodyPr wrap="squar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Displays sample projects in a grid format with descriptions, technologies used, and outcomes.</a:t>
            </a:r>
            <a:endParaRPr lang="en-US" sz="1750" dirty="0"/>
          </a:p>
        </p:txBody>
      </p:sp>
      <p:sp>
        <p:nvSpPr>
          <p:cNvPr id="20" name="Text 14"/>
          <p:cNvSpPr/>
          <p:nvPr/>
        </p:nvSpPr>
        <p:spPr>
          <a:xfrm>
            <a:off x="5216962" y="4936927"/>
            <a:ext cx="226814" cy="283488"/>
          </a:xfrm>
          <a:prstGeom prst="rect">
            <a:avLst/>
          </a:prstGeom>
          <a:noFill/>
          <a:ln/>
        </p:spPr>
        <p:txBody>
          <a:bodyPr wrap="none" lIns="0" tIns="0" rIns="0" bIns="0" rtlCol="0" anchor="t"/>
          <a:lstStyle/>
          <a:p>
            <a:pPr marL="0" indent="0" algn="l">
              <a:lnSpc>
                <a:spcPts val="2850"/>
              </a:lnSpc>
              <a:buNone/>
            </a:pPr>
            <a:r>
              <a:rPr lang="en-US" sz="1750" b="1" dirty="0">
                <a:solidFill>
                  <a:srgbClr val="D6E5EF"/>
                </a:solidFill>
                <a:latin typeface="Roboto Slab Light" pitchFamily="34" charset="0"/>
                <a:ea typeface="Roboto Slab Light" pitchFamily="34" charset="-122"/>
                <a:cs typeface="Roboto Slab Light" pitchFamily="34" charset="-120"/>
              </a:rPr>
              <a:t>05</a:t>
            </a:r>
            <a:endParaRPr lang="en-US" sz="1750" b="1" dirty="0"/>
          </a:p>
        </p:txBody>
      </p:sp>
      <p:pic>
        <p:nvPicPr>
          <p:cNvPr id="21" name="Image 4" descr="preencoded.png"/>
          <p:cNvPicPr>
            <a:picLocks noChangeAspect="1"/>
          </p:cNvPicPr>
          <p:nvPr/>
        </p:nvPicPr>
        <p:blipFill>
          <a:blip r:embed="rId3"/>
          <a:stretch>
            <a:fillRect/>
          </a:stretch>
        </p:blipFill>
        <p:spPr>
          <a:xfrm>
            <a:off x="5216962" y="5269349"/>
            <a:ext cx="4196358" cy="30480"/>
          </a:xfrm>
          <a:prstGeom prst="rect">
            <a:avLst/>
          </a:prstGeom>
        </p:spPr>
      </p:pic>
      <p:sp>
        <p:nvSpPr>
          <p:cNvPr id="22" name="Text 15"/>
          <p:cNvSpPr/>
          <p:nvPr/>
        </p:nvSpPr>
        <p:spPr>
          <a:xfrm>
            <a:off x="5216962" y="5466278"/>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D6E5EF"/>
                </a:solidFill>
                <a:latin typeface="Roboto Slab" pitchFamily="34" charset="0"/>
                <a:ea typeface="Roboto Slab" pitchFamily="34" charset="-122"/>
                <a:cs typeface="Roboto Slab" pitchFamily="34" charset="-120"/>
              </a:rPr>
              <a:t>Contact Section</a:t>
            </a:r>
            <a:endParaRPr lang="en-US" sz="2200" dirty="0"/>
          </a:p>
        </p:txBody>
      </p:sp>
      <p:sp>
        <p:nvSpPr>
          <p:cNvPr id="23" name="Text 16"/>
          <p:cNvSpPr/>
          <p:nvPr/>
        </p:nvSpPr>
        <p:spPr>
          <a:xfrm>
            <a:off x="5216962" y="5956697"/>
            <a:ext cx="4196358" cy="725805"/>
          </a:xfrm>
          <a:prstGeom prst="rect">
            <a:avLst/>
          </a:prstGeom>
          <a:noFill/>
          <a:ln/>
        </p:spPr>
        <p:txBody>
          <a:bodyPr wrap="squar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Provides a functional form and clickable social media links(Linkedin, Discord)</a:t>
            </a:r>
            <a:endParaRPr lang="en-US" sz="1750" dirty="0"/>
          </a:p>
        </p:txBody>
      </p:sp>
      <p:sp>
        <p:nvSpPr>
          <p:cNvPr id="24" name="Text 17"/>
          <p:cNvSpPr/>
          <p:nvPr/>
        </p:nvSpPr>
        <p:spPr>
          <a:xfrm>
            <a:off x="9640133" y="4936927"/>
            <a:ext cx="226814" cy="283488"/>
          </a:xfrm>
          <a:prstGeom prst="rect">
            <a:avLst/>
          </a:prstGeom>
          <a:noFill/>
          <a:ln/>
        </p:spPr>
        <p:txBody>
          <a:bodyPr wrap="none" lIns="0" tIns="0" rIns="0" bIns="0" rtlCol="0" anchor="t"/>
          <a:lstStyle/>
          <a:p>
            <a:pPr marL="0" indent="0" algn="l">
              <a:lnSpc>
                <a:spcPts val="2850"/>
              </a:lnSpc>
              <a:buNone/>
            </a:pPr>
            <a:r>
              <a:rPr lang="en-US" sz="1750" b="1" dirty="0">
                <a:solidFill>
                  <a:srgbClr val="D6E5EF"/>
                </a:solidFill>
                <a:latin typeface="Roboto Slab Light" pitchFamily="34" charset="0"/>
                <a:ea typeface="Roboto Slab Light" pitchFamily="34" charset="-122"/>
                <a:cs typeface="Roboto Slab Light" pitchFamily="34" charset="-120"/>
              </a:rPr>
              <a:t>06</a:t>
            </a:r>
            <a:endParaRPr lang="en-US" sz="1750" b="1" dirty="0"/>
          </a:p>
        </p:txBody>
      </p:sp>
      <p:pic>
        <p:nvPicPr>
          <p:cNvPr id="25" name="Image 5" descr="preencoded.png"/>
          <p:cNvPicPr>
            <a:picLocks noChangeAspect="1"/>
          </p:cNvPicPr>
          <p:nvPr/>
        </p:nvPicPr>
        <p:blipFill>
          <a:blip r:embed="rId3"/>
          <a:stretch>
            <a:fillRect/>
          </a:stretch>
        </p:blipFill>
        <p:spPr>
          <a:xfrm>
            <a:off x="9640133" y="5269349"/>
            <a:ext cx="4196358" cy="30480"/>
          </a:xfrm>
          <a:prstGeom prst="rect">
            <a:avLst/>
          </a:prstGeom>
        </p:spPr>
      </p:pic>
      <p:sp>
        <p:nvSpPr>
          <p:cNvPr id="26" name="Text 18"/>
          <p:cNvSpPr/>
          <p:nvPr/>
        </p:nvSpPr>
        <p:spPr>
          <a:xfrm>
            <a:off x="9640133" y="5466278"/>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D6E5EF"/>
                </a:solidFill>
                <a:latin typeface="Roboto Slab" pitchFamily="34" charset="0"/>
                <a:ea typeface="Roboto Slab" pitchFamily="34" charset="-122"/>
                <a:cs typeface="Roboto Slab" pitchFamily="34" charset="-120"/>
              </a:rPr>
              <a:t>Resume Section</a:t>
            </a:r>
            <a:endParaRPr lang="en-US" sz="2200" dirty="0"/>
          </a:p>
        </p:txBody>
      </p:sp>
      <p:sp>
        <p:nvSpPr>
          <p:cNvPr id="27" name="Text 19"/>
          <p:cNvSpPr/>
          <p:nvPr/>
        </p:nvSpPr>
        <p:spPr>
          <a:xfrm>
            <a:off x="9640133" y="5956697"/>
            <a:ext cx="4196358" cy="1088708"/>
          </a:xfrm>
          <a:prstGeom prst="rect">
            <a:avLst/>
          </a:prstGeom>
          <a:noFill/>
          <a:ln/>
        </p:spPr>
        <p:txBody>
          <a:bodyPr wrap="squar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Provides a downloadable PDF resume and highlights key qualifications in a traditional format.</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93790" y="1024533"/>
            <a:ext cx="7213163" cy="708779"/>
          </a:xfrm>
          <a:prstGeom prst="rect">
            <a:avLst/>
          </a:prstGeom>
          <a:noFill/>
          <a:ln/>
        </p:spPr>
        <p:txBody>
          <a:bodyPr wrap="none" lIns="0" tIns="0" rIns="0" bIns="0" rtlCol="0" anchor="t"/>
          <a:lstStyle/>
          <a:p>
            <a:pPr marL="0" indent="0" algn="l">
              <a:lnSpc>
                <a:spcPts val="5550"/>
              </a:lnSpc>
              <a:buNone/>
            </a:pPr>
            <a:r>
              <a:rPr lang="en-US" sz="4450" dirty="0">
                <a:solidFill>
                  <a:srgbClr val="76B9FF"/>
                </a:solidFill>
                <a:latin typeface="Roboto Slab" pitchFamily="34" charset="0"/>
                <a:ea typeface="Roboto Slab" pitchFamily="34" charset="-122"/>
                <a:cs typeface="Roboto Slab" pitchFamily="34" charset="-120"/>
              </a:rPr>
              <a:t>Features and Functionality</a:t>
            </a:r>
            <a:endParaRPr lang="en-US" sz="4450" dirty="0"/>
          </a:p>
        </p:txBody>
      </p:sp>
      <p:sp>
        <p:nvSpPr>
          <p:cNvPr id="3" name="Shape 1"/>
          <p:cNvSpPr/>
          <p:nvPr/>
        </p:nvSpPr>
        <p:spPr>
          <a:xfrm>
            <a:off x="793790" y="2186940"/>
            <a:ext cx="4196358" cy="2577108"/>
          </a:xfrm>
          <a:prstGeom prst="roundRect">
            <a:avLst>
              <a:gd name="adj" fmla="val 1320"/>
            </a:avLst>
          </a:prstGeom>
          <a:solidFill>
            <a:srgbClr val="3F4652"/>
          </a:solidFill>
          <a:ln/>
        </p:spPr>
      </p:sp>
      <p:pic>
        <p:nvPicPr>
          <p:cNvPr id="4" name="Image 0" descr="preencoded.png"/>
          <p:cNvPicPr>
            <a:picLocks noChangeAspect="1"/>
          </p:cNvPicPr>
          <p:nvPr/>
        </p:nvPicPr>
        <p:blipFill>
          <a:blip r:embed="rId3"/>
          <a:stretch>
            <a:fillRect/>
          </a:stretch>
        </p:blipFill>
        <p:spPr>
          <a:xfrm>
            <a:off x="1020604" y="2413754"/>
            <a:ext cx="680442" cy="680442"/>
          </a:xfrm>
          <a:prstGeom prst="rect">
            <a:avLst/>
          </a:prstGeom>
        </p:spPr>
      </p:pic>
      <p:pic>
        <p:nvPicPr>
          <p:cNvPr id="5" name="Image 1" descr="preencoded.png"/>
          <p:cNvPicPr>
            <a:picLocks noChangeAspect="1"/>
          </p:cNvPicPr>
          <p:nvPr/>
        </p:nvPicPr>
        <p:blipFill>
          <a:blip r:embed="rId4"/>
          <a:stretch>
            <a:fillRect/>
          </a:stretch>
        </p:blipFill>
        <p:spPr>
          <a:xfrm>
            <a:off x="1207770" y="2562582"/>
            <a:ext cx="306110" cy="382667"/>
          </a:xfrm>
          <a:prstGeom prst="rect">
            <a:avLst/>
          </a:prstGeom>
        </p:spPr>
      </p:pic>
      <p:sp>
        <p:nvSpPr>
          <p:cNvPr id="6" name="Text 2"/>
          <p:cNvSpPr/>
          <p:nvPr/>
        </p:nvSpPr>
        <p:spPr>
          <a:xfrm>
            <a:off x="1020604" y="3321010"/>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D6E5EF"/>
                </a:solidFill>
                <a:latin typeface="Roboto Slab" pitchFamily="34" charset="0"/>
                <a:ea typeface="Roboto Slab" pitchFamily="34" charset="-122"/>
                <a:cs typeface="Roboto Slab" pitchFamily="34" charset="-120"/>
              </a:rPr>
              <a:t>Navigation Bar</a:t>
            </a:r>
            <a:endParaRPr lang="en-US" sz="2200" dirty="0"/>
          </a:p>
        </p:txBody>
      </p:sp>
      <p:sp>
        <p:nvSpPr>
          <p:cNvPr id="7" name="Text 3"/>
          <p:cNvSpPr/>
          <p:nvPr/>
        </p:nvSpPr>
        <p:spPr>
          <a:xfrm>
            <a:off x="1020604" y="3811429"/>
            <a:ext cx="3742730" cy="725805"/>
          </a:xfrm>
          <a:prstGeom prst="rect">
            <a:avLst/>
          </a:prstGeom>
          <a:noFill/>
          <a:ln/>
        </p:spPr>
        <p:txBody>
          <a:bodyPr wrap="squar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Ensures seamless switching between sections.</a:t>
            </a:r>
            <a:endParaRPr lang="en-US" sz="1750" dirty="0"/>
          </a:p>
        </p:txBody>
      </p:sp>
      <p:sp>
        <p:nvSpPr>
          <p:cNvPr id="8" name="Shape 4"/>
          <p:cNvSpPr/>
          <p:nvPr/>
        </p:nvSpPr>
        <p:spPr>
          <a:xfrm>
            <a:off x="5216962" y="2186940"/>
            <a:ext cx="4196358" cy="2577108"/>
          </a:xfrm>
          <a:prstGeom prst="roundRect">
            <a:avLst>
              <a:gd name="adj" fmla="val 1320"/>
            </a:avLst>
          </a:prstGeom>
          <a:solidFill>
            <a:srgbClr val="3F4652"/>
          </a:solidFill>
          <a:ln/>
        </p:spPr>
      </p:sp>
      <p:pic>
        <p:nvPicPr>
          <p:cNvPr id="9" name="Image 2" descr="preencoded.png"/>
          <p:cNvPicPr>
            <a:picLocks noChangeAspect="1"/>
          </p:cNvPicPr>
          <p:nvPr/>
        </p:nvPicPr>
        <p:blipFill>
          <a:blip r:embed="rId5"/>
          <a:stretch>
            <a:fillRect/>
          </a:stretch>
        </p:blipFill>
        <p:spPr>
          <a:xfrm>
            <a:off x="5443776" y="2413754"/>
            <a:ext cx="680442" cy="680442"/>
          </a:xfrm>
          <a:prstGeom prst="rect">
            <a:avLst/>
          </a:prstGeom>
        </p:spPr>
      </p:pic>
      <p:pic>
        <p:nvPicPr>
          <p:cNvPr id="10" name="Image 3" descr="preencoded.png"/>
          <p:cNvPicPr>
            <a:picLocks noChangeAspect="1"/>
          </p:cNvPicPr>
          <p:nvPr/>
        </p:nvPicPr>
        <p:blipFill>
          <a:blip r:embed="rId6"/>
          <a:stretch>
            <a:fillRect/>
          </a:stretch>
        </p:blipFill>
        <p:spPr>
          <a:xfrm>
            <a:off x="5630942" y="2600801"/>
            <a:ext cx="306110" cy="306110"/>
          </a:xfrm>
          <a:prstGeom prst="rect">
            <a:avLst/>
          </a:prstGeom>
        </p:spPr>
      </p:pic>
      <p:sp>
        <p:nvSpPr>
          <p:cNvPr id="11" name="Text 5"/>
          <p:cNvSpPr/>
          <p:nvPr/>
        </p:nvSpPr>
        <p:spPr>
          <a:xfrm>
            <a:off x="5443776" y="3321010"/>
            <a:ext cx="3395663" cy="354330"/>
          </a:xfrm>
          <a:prstGeom prst="rect">
            <a:avLst/>
          </a:prstGeom>
          <a:noFill/>
          <a:ln/>
        </p:spPr>
        <p:txBody>
          <a:bodyPr wrap="none" lIns="0" tIns="0" rIns="0" bIns="0" rtlCol="0" anchor="t"/>
          <a:lstStyle/>
          <a:p>
            <a:pPr marL="0" indent="0" algn="l">
              <a:lnSpc>
                <a:spcPts val="2750"/>
              </a:lnSpc>
              <a:buNone/>
            </a:pPr>
            <a:r>
              <a:rPr lang="en-US" sz="2200" dirty="0">
                <a:solidFill>
                  <a:srgbClr val="D6E5EF"/>
                </a:solidFill>
                <a:latin typeface="Roboto Slab" pitchFamily="34" charset="0"/>
                <a:ea typeface="Roboto Slab" pitchFamily="34" charset="-122"/>
                <a:cs typeface="Roboto Slab" pitchFamily="34" charset="-120"/>
              </a:rPr>
              <a:t>Interactive User Interface</a:t>
            </a:r>
            <a:endParaRPr lang="en-US" sz="2200" dirty="0"/>
          </a:p>
        </p:txBody>
      </p:sp>
      <p:sp>
        <p:nvSpPr>
          <p:cNvPr id="12" name="Text 6"/>
          <p:cNvSpPr/>
          <p:nvPr/>
        </p:nvSpPr>
        <p:spPr>
          <a:xfrm>
            <a:off x="5443776" y="3811429"/>
            <a:ext cx="3742730" cy="725805"/>
          </a:xfrm>
          <a:prstGeom prst="rect">
            <a:avLst/>
          </a:prstGeom>
          <a:noFill/>
          <a:ln/>
        </p:spPr>
        <p:txBody>
          <a:bodyPr wrap="squar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Hover effects, transitions, and smooth scrolling for a modern feel.</a:t>
            </a:r>
            <a:endParaRPr lang="en-US" sz="1750" dirty="0"/>
          </a:p>
        </p:txBody>
      </p:sp>
      <p:sp>
        <p:nvSpPr>
          <p:cNvPr id="13" name="Shape 7"/>
          <p:cNvSpPr/>
          <p:nvPr/>
        </p:nvSpPr>
        <p:spPr>
          <a:xfrm>
            <a:off x="9640133" y="2186940"/>
            <a:ext cx="4196358" cy="2577108"/>
          </a:xfrm>
          <a:prstGeom prst="roundRect">
            <a:avLst>
              <a:gd name="adj" fmla="val 1320"/>
            </a:avLst>
          </a:prstGeom>
          <a:solidFill>
            <a:srgbClr val="3F4652"/>
          </a:solidFill>
          <a:ln/>
        </p:spPr>
      </p:sp>
      <p:pic>
        <p:nvPicPr>
          <p:cNvPr id="14" name="Image 4" descr="preencoded.png"/>
          <p:cNvPicPr>
            <a:picLocks noChangeAspect="1"/>
          </p:cNvPicPr>
          <p:nvPr/>
        </p:nvPicPr>
        <p:blipFill>
          <a:blip r:embed="rId7"/>
          <a:stretch>
            <a:fillRect/>
          </a:stretch>
        </p:blipFill>
        <p:spPr>
          <a:xfrm>
            <a:off x="9866948" y="2413754"/>
            <a:ext cx="680442" cy="680442"/>
          </a:xfrm>
          <a:prstGeom prst="rect">
            <a:avLst/>
          </a:prstGeom>
        </p:spPr>
      </p:pic>
      <p:pic>
        <p:nvPicPr>
          <p:cNvPr id="15" name="Image 5" descr="preencoded.png"/>
          <p:cNvPicPr>
            <a:picLocks noChangeAspect="1"/>
          </p:cNvPicPr>
          <p:nvPr/>
        </p:nvPicPr>
        <p:blipFill>
          <a:blip r:embed="rId8"/>
          <a:stretch>
            <a:fillRect/>
          </a:stretch>
        </p:blipFill>
        <p:spPr>
          <a:xfrm>
            <a:off x="10054114" y="2562582"/>
            <a:ext cx="306110" cy="382667"/>
          </a:xfrm>
          <a:prstGeom prst="rect">
            <a:avLst/>
          </a:prstGeom>
        </p:spPr>
      </p:pic>
      <p:sp>
        <p:nvSpPr>
          <p:cNvPr id="16" name="Text 8"/>
          <p:cNvSpPr/>
          <p:nvPr/>
        </p:nvSpPr>
        <p:spPr>
          <a:xfrm>
            <a:off x="9866948" y="3321010"/>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D6E5EF"/>
                </a:solidFill>
                <a:latin typeface="Roboto Slab" pitchFamily="34" charset="0"/>
                <a:ea typeface="Roboto Slab" pitchFamily="34" charset="-122"/>
                <a:cs typeface="Roboto Slab" pitchFamily="34" charset="-120"/>
              </a:rPr>
              <a:t>Contact Form</a:t>
            </a:r>
            <a:endParaRPr lang="en-US" sz="2200" dirty="0"/>
          </a:p>
        </p:txBody>
      </p:sp>
      <p:sp>
        <p:nvSpPr>
          <p:cNvPr id="17" name="Text 9"/>
          <p:cNvSpPr/>
          <p:nvPr/>
        </p:nvSpPr>
        <p:spPr>
          <a:xfrm>
            <a:off x="9866948" y="3811429"/>
            <a:ext cx="3742730" cy="725805"/>
          </a:xfrm>
          <a:prstGeom prst="rect">
            <a:avLst/>
          </a:prstGeom>
          <a:noFill/>
          <a:ln/>
        </p:spPr>
        <p:txBody>
          <a:bodyPr wrap="squar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Allows direct communication with recruiters, educators, or peers.</a:t>
            </a:r>
            <a:endParaRPr lang="en-US" sz="1750" dirty="0"/>
          </a:p>
        </p:txBody>
      </p:sp>
      <p:sp>
        <p:nvSpPr>
          <p:cNvPr id="18" name="Shape 10"/>
          <p:cNvSpPr/>
          <p:nvPr/>
        </p:nvSpPr>
        <p:spPr>
          <a:xfrm>
            <a:off x="793790" y="4990862"/>
            <a:ext cx="6407944" cy="2214205"/>
          </a:xfrm>
          <a:prstGeom prst="roundRect">
            <a:avLst>
              <a:gd name="adj" fmla="val 1537"/>
            </a:avLst>
          </a:prstGeom>
          <a:solidFill>
            <a:srgbClr val="3F4652"/>
          </a:solidFill>
          <a:ln/>
        </p:spPr>
      </p:sp>
      <p:pic>
        <p:nvPicPr>
          <p:cNvPr id="19" name="Image 6" descr="preencoded.png"/>
          <p:cNvPicPr>
            <a:picLocks noChangeAspect="1"/>
          </p:cNvPicPr>
          <p:nvPr/>
        </p:nvPicPr>
        <p:blipFill>
          <a:blip r:embed="rId9"/>
          <a:stretch>
            <a:fillRect/>
          </a:stretch>
        </p:blipFill>
        <p:spPr>
          <a:xfrm>
            <a:off x="1020604" y="5217676"/>
            <a:ext cx="680442" cy="680442"/>
          </a:xfrm>
          <a:prstGeom prst="rect">
            <a:avLst/>
          </a:prstGeom>
        </p:spPr>
      </p:pic>
      <p:pic>
        <p:nvPicPr>
          <p:cNvPr id="20" name="Image 7" descr="preencoded.png"/>
          <p:cNvPicPr>
            <a:picLocks noChangeAspect="1"/>
          </p:cNvPicPr>
          <p:nvPr/>
        </p:nvPicPr>
        <p:blipFill>
          <a:blip r:embed="rId10"/>
          <a:stretch>
            <a:fillRect/>
          </a:stretch>
        </p:blipFill>
        <p:spPr>
          <a:xfrm>
            <a:off x="1207770" y="5404723"/>
            <a:ext cx="306110" cy="306110"/>
          </a:xfrm>
          <a:prstGeom prst="rect">
            <a:avLst/>
          </a:prstGeom>
        </p:spPr>
      </p:pic>
      <p:sp>
        <p:nvSpPr>
          <p:cNvPr id="21" name="Text 11"/>
          <p:cNvSpPr/>
          <p:nvPr/>
        </p:nvSpPr>
        <p:spPr>
          <a:xfrm>
            <a:off x="1020604" y="6124932"/>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D6E5EF"/>
                </a:solidFill>
                <a:latin typeface="Roboto Slab" pitchFamily="34" charset="0"/>
                <a:ea typeface="Roboto Slab" pitchFamily="34" charset="-122"/>
                <a:cs typeface="Roboto Slab" pitchFamily="34" charset="-120"/>
              </a:rPr>
              <a:t>Responsive Design</a:t>
            </a:r>
            <a:endParaRPr lang="en-US" sz="2200" dirty="0"/>
          </a:p>
        </p:txBody>
      </p:sp>
      <p:sp>
        <p:nvSpPr>
          <p:cNvPr id="22" name="Text 12"/>
          <p:cNvSpPr/>
          <p:nvPr/>
        </p:nvSpPr>
        <p:spPr>
          <a:xfrm>
            <a:off x="1020604" y="6615351"/>
            <a:ext cx="5954316" cy="362903"/>
          </a:xfrm>
          <a:prstGeom prst="rect">
            <a:avLst/>
          </a:prstGeom>
          <a:noFill/>
          <a:ln/>
        </p:spPr>
        <p:txBody>
          <a:bodyPr wrap="non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Works efficiently on desktops, tablets, and mobile devices.</a:t>
            </a:r>
            <a:endParaRPr lang="en-US" sz="1750" dirty="0"/>
          </a:p>
        </p:txBody>
      </p:sp>
      <p:sp>
        <p:nvSpPr>
          <p:cNvPr id="23" name="Shape 13"/>
          <p:cNvSpPr/>
          <p:nvPr/>
        </p:nvSpPr>
        <p:spPr>
          <a:xfrm>
            <a:off x="7428548" y="4990862"/>
            <a:ext cx="6407944" cy="2214205"/>
          </a:xfrm>
          <a:prstGeom prst="roundRect">
            <a:avLst>
              <a:gd name="adj" fmla="val 1537"/>
            </a:avLst>
          </a:prstGeom>
          <a:solidFill>
            <a:srgbClr val="3F4652"/>
          </a:solidFill>
          <a:ln/>
        </p:spPr>
      </p:sp>
      <p:pic>
        <p:nvPicPr>
          <p:cNvPr id="24" name="Image 8" descr="preencoded.png"/>
          <p:cNvPicPr>
            <a:picLocks noChangeAspect="1"/>
          </p:cNvPicPr>
          <p:nvPr/>
        </p:nvPicPr>
        <p:blipFill>
          <a:blip r:embed="rId11"/>
          <a:stretch>
            <a:fillRect/>
          </a:stretch>
        </p:blipFill>
        <p:spPr>
          <a:xfrm>
            <a:off x="7655362" y="5217676"/>
            <a:ext cx="680442" cy="680442"/>
          </a:xfrm>
          <a:prstGeom prst="rect">
            <a:avLst/>
          </a:prstGeom>
        </p:spPr>
      </p:pic>
      <p:pic>
        <p:nvPicPr>
          <p:cNvPr id="25" name="Image 9" descr="preencoded.png"/>
          <p:cNvPicPr>
            <a:picLocks noChangeAspect="1"/>
          </p:cNvPicPr>
          <p:nvPr/>
        </p:nvPicPr>
        <p:blipFill>
          <a:blip r:embed="rId12"/>
          <a:stretch>
            <a:fillRect/>
          </a:stretch>
        </p:blipFill>
        <p:spPr>
          <a:xfrm>
            <a:off x="7842528" y="5366504"/>
            <a:ext cx="306110" cy="382667"/>
          </a:xfrm>
          <a:prstGeom prst="rect">
            <a:avLst/>
          </a:prstGeom>
        </p:spPr>
      </p:pic>
      <p:sp>
        <p:nvSpPr>
          <p:cNvPr id="26" name="Text 14"/>
          <p:cNvSpPr/>
          <p:nvPr/>
        </p:nvSpPr>
        <p:spPr>
          <a:xfrm>
            <a:off x="7655362" y="6124932"/>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D6E5EF"/>
                </a:solidFill>
                <a:latin typeface="Roboto Slab" pitchFamily="34" charset="0"/>
                <a:ea typeface="Roboto Slab" pitchFamily="34" charset="-122"/>
                <a:cs typeface="Roboto Slab" pitchFamily="34" charset="-120"/>
              </a:rPr>
              <a:t>Showcasing Projects</a:t>
            </a:r>
            <a:endParaRPr lang="en-US" sz="2200" dirty="0"/>
          </a:p>
        </p:txBody>
      </p:sp>
      <p:sp>
        <p:nvSpPr>
          <p:cNvPr id="27" name="Text 15"/>
          <p:cNvSpPr/>
          <p:nvPr/>
        </p:nvSpPr>
        <p:spPr>
          <a:xfrm>
            <a:off x="7655362" y="6615351"/>
            <a:ext cx="5954316" cy="362903"/>
          </a:xfrm>
          <a:prstGeom prst="rect">
            <a:avLst/>
          </a:prstGeom>
          <a:noFill/>
          <a:ln/>
        </p:spPr>
        <p:txBody>
          <a:bodyPr wrap="none" lIns="0" tIns="0" rIns="0" bIns="0" rtlCol="0" anchor="t"/>
          <a:lstStyle/>
          <a:p>
            <a:pPr marL="0" indent="0" algn="l">
              <a:lnSpc>
                <a:spcPts val="2850"/>
              </a:lnSpc>
              <a:buNone/>
            </a:pPr>
            <a:r>
              <a:rPr lang="en-US" sz="1750" dirty="0">
                <a:solidFill>
                  <a:srgbClr val="D6E5EF"/>
                </a:solidFill>
                <a:latin typeface="Roboto" pitchFamily="34" charset="0"/>
                <a:ea typeface="Roboto" pitchFamily="34" charset="-122"/>
                <a:cs typeface="Roboto" pitchFamily="34" charset="-120"/>
              </a:rPr>
              <a:t>Displays real work in an organized and professional way.</a:t>
            </a:r>
            <a:endParaRPr lang="en-US" sz="175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44</TotalTime>
  <Words>716</Words>
  <Application>Microsoft Office PowerPoint</Application>
  <PresentationFormat>Custom</PresentationFormat>
  <Paragraphs>98</Paragraphs>
  <Slides>11</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Times New Roman</vt:lpstr>
      <vt:lpstr>Roboto Slab Light</vt:lpstr>
      <vt:lpstr>Roboto Slab</vt:lpstr>
      <vt:lpstr>Roboto</vt:lpstr>
      <vt:lpstr>Bookman Old Style</vt:lpstr>
      <vt:lpstr>Arial</vt:lpstr>
      <vt:lpstr>Rockwell</vt:lpstr>
      <vt:lpstr>Damask</vt:lpstr>
      <vt:lpstr>Digital portfolio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ADMIN</dc:creator>
  <cp:lastModifiedBy>unknown nigga</cp:lastModifiedBy>
  <cp:revision>3</cp:revision>
  <dcterms:created xsi:type="dcterms:W3CDTF">2025-09-19T08:57:25Z</dcterms:created>
  <dcterms:modified xsi:type="dcterms:W3CDTF">2025-09-19T09:50:52Z</dcterms:modified>
</cp:coreProperties>
</file>