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4" r:id="rId6"/>
    <p:sldId id="259" r:id="rId7"/>
    <p:sldId id="258" r:id="rId8"/>
    <p:sldId id="257" r:id="rId9"/>
    <p:sldId id="260" r:id="rId10"/>
    <p:sldId id="261" r:id="rId11"/>
    <p:sldId id="265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1093-4A6A-1CC9-6F54-21950E8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2BA5F-8018-EF54-A5F9-4916D367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49AB-BAA4-8813-BBBC-BB3946D6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4EA9-9441-42AE-89BB-C17E457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A866-B4BE-67AB-6B7B-18A7A7B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44-3915-206B-49B9-227FFACA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E0AF-F017-1551-7CE7-CE71B55C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AB77-477B-BB79-48FA-533DDE4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0001-29A4-0BE5-763C-C270ED2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B8175-39E9-8C2F-509E-29020BDD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D465-D4BB-BDF6-642F-9BB38A3FA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C6C3-E893-4F28-372E-6319D123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4BB2A-1A31-42E2-3A91-6ADEA638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0F73-5596-C477-D867-A5E6CA15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6915-AAD6-890B-09BD-3AEF769E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8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C137-A2B2-3C79-6253-A75EEDB1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FB6E-190E-EB61-E7C3-8C5C0E1A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EACF-3AC5-9B32-EA94-C68847A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444F-1CAD-0401-1013-6C67658E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F1A1-EF1C-170D-4CF6-AA410093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E1D1-73B4-6144-EA36-E8FE07AD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52EC-0E23-EE36-E328-662C8F55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4977-C09E-81BA-C985-954E7B64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0837-356D-BEE2-1F82-BDD4141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2E66-13D1-929D-B160-EB2541DF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A796-F203-4C2E-132A-D076133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C3ED-0B1E-EC54-A521-B39395F0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0F4F6-8C44-8CDD-2395-AFEB28565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34F3-4569-66E1-72BA-BA993A77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47069-083E-5732-280F-3ABE7EDB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C347-7B72-FBD2-6BF5-03A5A566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9CCF-BA35-0D51-98FF-0A237B91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034C-3B21-A9E5-7C91-FC521FA9C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8F07-1F0D-160A-CEBE-7FB71716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980B0-5B13-87C7-2046-39E35701E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91AD4-AF55-E5E1-2868-C4E54F1DD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29AED-F443-92FC-D73A-30EB9D86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DFD62-E0E9-3730-5532-DC0ED07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701E1-326A-3C81-A2E9-5F165898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9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0B00-1349-A49E-3E74-38388EF2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AE84A-B017-E8B7-5127-3F8D69C2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42261-8F0E-4D04-42DB-8318A243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34968-B4D6-FA23-401D-00F9A203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7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B8DE3-CDA4-8838-DA2F-E9C7ED6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27AF0-CCEC-D101-6AA9-B27B85BF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C0013-FD5A-E471-03AB-AEB32E5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2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2A7-8011-C9FE-04C7-3FF857C1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2C28-560D-53E8-F057-28158E29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E5B5-5009-5E49-3F98-0D3EF354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8169-5110-1077-E393-6EA3623F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33FFC-FA6F-6FF7-FDFD-69E89A65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59F0-7CF8-313E-CAD4-DB640B47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5520-E219-5AD7-8D56-B776A30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AEFFC-97AA-B448-97D5-39858A8E6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C7FD-963B-24C2-6CAF-C2CF8479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220E-D87C-E974-86C3-149B6576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20A5-5339-BEA3-310C-B5499167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67DE-2B89-3572-65E0-68500DF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BDD95-48BF-A23D-5D5A-56543FA6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9AD0-B854-CE46-1577-737C7A4F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C3F7-D8D8-1310-CC37-6DFA6CAE6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997A-26FC-4000-8668-44B64C2AB93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7A26-AF44-7748-C45C-441C902FE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9FE3-3AD6-4401-3A85-8561BFCE6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6B36-C0E6-47D9-BD39-A9C5E812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BDD5-34E2-320A-7C24-1E698B95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165" y="679269"/>
            <a:ext cx="9048206" cy="949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Vehicle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AF1FA-075C-E681-5945-38B189B3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369" y="3445783"/>
            <a:ext cx="3039291" cy="46114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rotoCAN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8337" y="5070249"/>
            <a:ext cx="3503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Abishek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– 22MES0011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Ezhil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– 22MES0006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Abishek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22MES0041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V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22MES0007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Ashwin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Hariharan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– 22MES0025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0648" y="2137712"/>
            <a:ext cx="694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Fleet Tracking and Monitoring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D59A-DFE4-C98A-8B35-4BDDC6F2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9" y="95159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Receiver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8CDB-CDAB-E0B5-0F1E-09A636F6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" y="1041854"/>
            <a:ext cx="12076611" cy="4351338"/>
          </a:xfrm>
        </p:spPr>
        <p:txBody>
          <a:bodyPr/>
          <a:lstStyle/>
          <a:p>
            <a:r>
              <a:rPr lang="en-US" dirty="0"/>
              <a:t>The CAN </a:t>
            </a:r>
            <a:r>
              <a:rPr lang="en-US" dirty="0" smtClean="0"/>
              <a:t>Receiver </a:t>
            </a:r>
            <a:r>
              <a:rPr lang="en-US" dirty="0"/>
              <a:t>receives the Temperature and Humidity data from CAN bus.</a:t>
            </a:r>
          </a:p>
          <a:p>
            <a:r>
              <a:rPr lang="en-US" dirty="0"/>
              <a:t>The CAN receiver is set at 500Kbps and a clock frequency of 8MHz .</a:t>
            </a:r>
          </a:p>
          <a:p>
            <a:r>
              <a:rPr lang="en-US" dirty="0"/>
              <a:t>The received data is displayed through serial monitor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5" y="3128963"/>
            <a:ext cx="5556789" cy="885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5" y="4494846"/>
            <a:ext cx="10909872" cy="19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6E8E998-371C-4CEF-8475-24E252BA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846" y="3636698"/>
            <a:ext cx="1249205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with CAN 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9E3965A-4737-0577-70C8-F08E480B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512" y="2285670"/>
            <a:ext cx="1244540" cy="5839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7A91DA4-87A1-D590-7A53-5CD624E0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148" y="1799882"/>
            <a:ext cx="7934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25248-FB3E-DE88-4BB2-923FB86095F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567449" y="2869611"/>
            <a:ext cx="2333" cy="76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49">
            <a:extLst>
              <a:ext uri="{FF2B5EF4-FFF2-40B4-BE49-F238E27FC236}">
                <a16:creationId xmlns:a16="http://schemas.microsoft.com/office/drawing/2014/main" id="{97528AD9-669F-8494-860D-4D277C2A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746"/>
            <a:ext cx="10302241" cy="5987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with built-in CAN controller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D8E555-5CE0-C55B-1746-6D66BBD8A0BD}"/>
              </a:ext>
            </a:extLst>
          </p:cNvPr>
          <p:cNvCxnSpPr/>
          <p:nvPr/>
        </p:nvCxnSpPr>
        <p:spPr>
          <a:xfrm flipV="1">
            <a:off x="3178355" y="4894115"/>
            <a:ext cx="5420465" cy="6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28613" y="3083617"/>
            <a:ext cx="10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One-Wire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6021" y="2387940"/>
            <a:ext cx="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942846" y="4765285"/>
            <a:ext cx="1221809" cy="55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 flipH="1">
            <a:off x="2553751" y="4227248"/>
            <a:ext cx="2" cy="53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4386" y="4377983"/>
            <a:ext cx="81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24435" y="4367422"/>
            <a:ext cx="123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bus to TTL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96E8E998-371C-4CEF-8475-24E252BA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870" y="3609840"/>
            <a:ext cx="1249205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with CAN 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44092" y="4765285"/>
            <a:ext cx="1221809" cy="55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V="1">
            <a:off x="9254997" y="4227248"/>
            <a:ext cx="2" cy="53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268414" y="4379941"/>
            <a:ext cx="81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55786" y="4379185"/>
            <a:ext cx="123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bus to TTL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D8E555-5CE0-C55B-1746-6D66BBD8A0BD}"/>
              </a:ext>
            </a:extLst>
          </p:cNvPr>
          <p:cNvCxnSpPr/>
          <p:nvPr/>
        </p:nvCxnSpPr>
        <p:spPr>
          <a:xfrm flipV="1">
            <a:off x="3178355" y="5242100"/>
            <a:ext cx="5420465" cy="6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92616" y="4592947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CAN_H Bus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95836" y="4967790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CAN_L Bus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79E3965A-4737-0577-70C8-F08E480B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046" y="2225577"/>
            <a:ext cx="1244540" cy="5839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69657" y="3048747"/>
            <a:ext cx="10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58870" y="2259556"/>
            <a:ext cx="11579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824766" y="2809518"/>
            <a:ext cx="0" cy="80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650408" y="2842753"/>
            <a:ext cx="0" cy="76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8516918" y="3050377"/>
            <a:ext cx="44080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9312002" y="3024087"/>
            <a:ext cx="4445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87389" y="4326989"/>
            <a:ext cx="151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(0v-3.3v/0v-5v)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20695" y="4317630"/>
            <a:ext cx="147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(0v-3.3v/0v-5v)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53696" y="1461327"/>
            <a:ext cx="260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Planning to test</a:t>
            </a:r>
          </a:p>
          <a:p>
            <a:pPr marL="342900" indent="-342900">
              <a:buAutoNum type="arabicParenR"/>
            </a:pPr>
            <a:r>
              <a:rPr lang="en-US" dirty="0" smtClean="0"/>
              <a:t>Xtensa – MIPS (32 bit)</a:t>
            </a:r>
          </a:p>
          <a:p>
            <a:pPr marL="342900" indent="-342900">
              <a:buAutoNum type="arabicParenR"/>
            </a:pPr>
            <a:r>
              <a:rPr lang="en-US" dirty="0" smtClean="0"/>
              <a:t>STM – ARM (32 bit)</a:t>
            </a:r>
          </a:p>
        </p:txBody>
      </p:sp>
    </p:spTree>
    <p:extLst>
      <p:ext uri="{BB962C8B-B14F-4D97-AF65-F5344CB8AC3E}">
        <p14:creationId xmlns:p14="http://schemas.microsoft.com/office/powerpoint/2010/main" val="1647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8CC4D6-E7E7-CA9A-68D6-2C06106D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119"/>
            <a:ext cx="6714309" cy="46218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CAN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Transceiver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1227908"/>
            <a:ext cx="119829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 TJA1050 CAN controller interface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5V power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(up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Mbaud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with wide common-mode range for high Electro-Magnetic Immunity (EMI)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unpowered node does not disturb the bus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compatible with 3.3 V and 5 V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66" y="1063560"/>
            <a:ext cx="7500830" cy="5611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71" y="104503"/>
            <a:ext cx="244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864FB3-3026-BA3D-D9DE-06C9B6DA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2629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15A-BAC3-F538-A5FA-EC0555E5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1" y="69034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Planned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D44B-8A67-B4B1-44C3-D047E2A5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" y="1394597"/>
            <a:ext cx="11982995" cy="435133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7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to monitor the activity of fleet vehicles and assets.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scalable data collection for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trackers and embedded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flexible IoT data visualization for both real-time and historical vehicle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end-user dashboards to share data from the vehicle tracking system with end users and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driving patterns monitoring – sudden acceleration, deceleration, braking,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critical payload environment – temperature, pressure, humidity,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59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97"/>
            <a:ext cx="12192000" cy="549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7" y="130628"/>
            <a:ext cx="336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"/>
          <a:stretch/>
        </p:blipFill>
        <p:spPr>
          <a:xfrm>
            <a:off x="0" y="984069"/>
            <a:ext cx="12192000" cy="5046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7" y="130628"/>
            <a:ext cx="336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A21C-50DE-D197-EEC8-B634C476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121286"/>
            <a:ext cx="3124200" cy="63198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" y="4902925"/>
            <a:ext cx="1637211" cy="644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Tyre</a:t>
            </a:r>
            <a:r>
              <a:rPr lang="en-US" dirty="0" smtClean="0"/>
              <a:t> pressure sensor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" idx="0"/>
          </p:cNvCxnSpPr>
          <p:nvPr/>
        </p:nvCxnSpPr>
        <p:spPr>
          <a:xfrm flipV="1">
            <a:off x="879566" y="3335382"/>
            <a:ext cx="1184365" cy="156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84365" y="2542902"/>
            <a:ext cx="1907177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1 with inbuilt BLE or RF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544188">
            <a:off x="762282" y="3934486"/>
            <a:ext cx="106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BLE or RF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" y="1317159"/>
            <a:ext cx="62701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>
          <a:xfrm>
            <a:off x="687978" y="1469559"/>
            <a:ext cx="400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88571" y="1317159"/>
            <a:ext cx="1907177" cy="28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59725" y="6148250"/>
            <a:ext cx="609600" cy="296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69622" y="6051372"/>
            <a:ext cx="1402080" cy="455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1999" y="6020892"/>
            <a:ext cx="1262744" cy="485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 Sensor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35040" y="6020892"/>
            <a:ext cx="1193074" cy="455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Barometer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9" idx="0"/>
          </p:cNvCxnSpPr>
          <p:nvPr/>
        </p:nvCxnSpPr>
        <p:spPr>
          <a:xfrm flipV="1">
            <a:off x="2464525" y="4580708"/>
            <a:ext cx="1994262" cy="156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0"/>
          </p:cNvCxnSpPr>
          <p:nvPr/>
        </p:nvCxnSpPr>
        <p:spPr>
          <a:xfrm flipV="1">
            <a:off x="3670662" y="4580708"/>
            <a:ext cx="935082" cy="147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7" idx="2"/>
          </p:cNvCxnSpPr>
          <p:nvPr/>
        </p:nvCxnSpPr>
        <p:spPr>
          <a:xfrm flipH="1" flipV="1">
            <a:off x="4752702" y="4564862"/>
            <a:ext cx="439784" cy="144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0"/>
          </p:cNvCxnSpPr>
          <p:nvPr/>
        </p:nvCxnSpPr>
        <p:spPr>
          <a:xfrm flipH="1" flipV="1">
            <a:off x="4937761" y="4566074"/>
            <a:ext cx="1693816" cy="1454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51365" y="4100524"/>
            <a:ext cx="1802674" cy="46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14947" y="2756948"/>
            <a:ext cx="1715590" cy="36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controller 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14947" y="1298562"/>
            <a:ext cx="1715590" cy="30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controller 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877490" y="3389194"/>
            <a:ext cx="1750424" cy="354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controller 3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2995748" y="1450375"/>
            <a:ext cx="1219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3"/>
            <a:endCxn id="52" idx="1"/>
          </p:cNvCxnSpPr>
          <p:nvPr/>
        </p:nvCxnSpPr>
        <p:spPr>
          <a:xfrm>
            <a:off x="3091542" y="2939142"/>
            <a:ext cx="11234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0"/>
            <a:endCxn id="55" idx="2"/>
          </p:cNvCxnSpPr>
          <p:nvPr/>
        </p:nvCxnSpPr>
        <p:spPr>
          <a:xfrm flipV="1">
            <a:off x="4752702" y="3744080"/>
            <a:ext cx="0" cy="356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053942" y="2756947"/>
            <a:ext cx="1715590" cy="36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controller 4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4" idx="3"/>
          </p:cNvCxnSpPr>
          <p:nvPr/>
        </p:nvCxnSpPr>
        <p:spPr>
          <a:xfrm>
            <a:off x="5930537" y="1450375"/>
            <a:ext cx="1123405" cy="1338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3"/>
            <a:endCxn id="66" idx="1"/>
          </p:cNvCxnSpPr>
          <p:nvPr/>
        </p:nvCxnSpPr>
        <p:spPr>
          <a:xfrm flipV="1">
            <a:off x="5930537" y="2939141"/>
            <a:ext cx="11234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5" idx="3"/>
          </p:cNvCxnSpPr>
          <p:nvPr/>
        </p:nvCxnSpPr>
        <p:spPr>
          <a:xfrm flipV="1">
            <a:off x="5627914" y="3057006"/>
            <a:ext cx="1426028" cy="509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988879" y="2777525"/>
            <a:ext cx="1808116" cy="323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4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 flipV="1">
            <a:off x="8769532" y="2939140"/>
            <a:ext cx="219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>
            <a:off x="9892937" y="3100754"/>
            <a:ext cx="8709" cy="88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314225" y="3988526"/>
            <a:ext cx="1157423" cy="323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Server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046719" y="3395943"/>
            <a:ext cx="22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GSM/ Wi-Fi</a:t>
            </a:r>
            <a:r>
              <a:rPr lang="en-US" sz="1600" dirty="0"/>
              <a:t>/</a:t>
            </a:r>
            <a:r>
              <a:rPr lang="en-US" sz="1600" dirty="0" smtClean="0"/>
              <a:t> IoT sim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9063650" y="4876298"/>
            <a:ext cx="1675992" cy="42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Dashboard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9892937" y="4311755"/>
            <a:ext cx="8709" cy="56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892936" y="3395943"/>
            <a:ext cx="138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HTTP/MQTT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9901646" y="4424749"/>
            <a:ext cx="69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5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1975-97F2-2728-83FD-50053F0D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9" y="121286"/>
            <a:ext cx="5980611" cy="66248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A39E-952C-5F4E-5A61-6D641F53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9" y="998311"/>
            <a:ext cx="11876314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built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we established CAN Bus communication between 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temperature and humidity data taken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using a CAN controller with an inbuilt CAN transceiver from Microchip.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C4D6-E7E7-CA9A-68D6-2C06106D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119"/>
            <a:ext cx="6714309" cy="46218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CAN Controller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0720-8D0D-1383-8A94-C5FC4EE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9373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Inbuilt </a:t>
            </a:r>
            <a:r>
              <a:rPr lang="en-US" dirty="0"/>
              <a:t>High-speed CAN transceiver </a:t>
            </a:r>
          </a:p>
          <a:p>
            <a:r>
              <a:rPr lang="en-US" dirty="0"/>
              <a:t>8MHZ crystal oscillator</a:t>
            </a:r>
          </a:p>
          <a:p>
            <a:r>
              <a:rPr lang="en-US" dirty="0"/>
              <a:t>SPI control for </a:t>
            </a:r>
            <a:r>
              <a:rPr lang="en-US" dirty="0" smtClean="0"/>
              <a:t>expandable </a:t>
            </a:r>
            <a:r>
              <a:rPr lang="en-US" dirty="0"/>
              <a:t>Multi CAN bus interface</a:t>
            </a:r>
          </a:p>
          <a:p>
            <a:r>
              <a:rPr lang="en-US" dirty="0"/>
              <a:t>Supports 1 Mb/s CAN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Uses CAN2.0B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120Ω terminal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</a:t>
            </a:r>
            <a:r>
              <a:rPr lang="en-US" dirty="0"/>
              <a:t>current standby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 to 112 nodes can be connected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6E8E998-371C-4CEF-8475-24E252BA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86" y="2618066"/>
            <a:ext cx="1249205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9E3965A-4737-0577-70C8-F08E480B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52" y="1267038"/>
            <a:ext cx="1244540" cy="5839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529FAC9-652E-CA13-7642-C8D93B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86" y="4135198"/>
            <a:ext cx="1249205" cy="603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7A91DA4-87A1-D590-7A53-5CD624E0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86" y="830905"/>
            <a:ext cx="90979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25248-FB3E-DE88-4BB2-923FB86095F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468989" y="1850979"/>
            <a:ext cx="2333" cy="76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CB2126-1529-5B48-C347-FE0DA6483CCB}"/>
              </a:ext>
            </a:extLst>
          </p:cNvPr>
          <p:cNvCxnSpPr>
            <a:cxnSpLocks/>
          </p:cNvCxnSpPr>
          <p:nvPr/>
        </p:nvCxnSpPr>
        <p:spPr>
          <a:xfrm>
            <a:off x="2320943" y="3217136"/>
            <a:ext cx="0" cy="92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49">
            <a:extLst>
              <a:ext uri="{FF2B5EF4-FFF2-40B4-BE49-F238E27FC236}">
                <a16:creationId xmlns:a16="http://schemas.microsoft.com/office/drawing/2014/main" id="{97528AD9-669F-8494-860D-4D277C2A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4" y="77734"/>
            <a:ext cx="10302241" cy="5987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with no inbuilt CAN controller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D8E555-5CE0-C55B-1746-6D66BBD8A0BD}"/>
              </a:ext>
            </a:extLst>
          </p:cNvPr>
          <p:cNvCxnSpPr/>
          <p:nvPr/>
        </p:nvCxnSpPr>
        <p:spPr>
          <a:xfrm flipV="1">
            <a:off x="3093591" y="5405833"/>
            <a:ext cx="5420465" cy="6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30153" y="2064985"/>
            <a:ext cx="10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One-Wire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561" y="1369308"/>
            <a:ext cx="8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5040" y="3217136"/>
            <a:ext cx="8709" cy="92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02334" y="3225657"/>
            <a:ext cx="0" cy="9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976846" y="3208616"/>
            <a:ext cx="0" cy="92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1502450" y="3456489"/>
            <a:ext cx="738664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99596" y="3525583"/>
            <a:ext cx="60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289979" y="3504018"/>
            <a:ext cx="5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721131" y="3519375"/>
            <a:ext cx="39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5573" y="2753799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Master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5572" y="4257113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Slave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58082" y="5277003"/>
            <a:ext cx="1221809" cy="55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8" idx="2"/>
            <a:endCxn id="38" idx="0"/>
          </p:cNvCxnSpPr>
          <p:nvPr/>
        </p:nvCxnSpPr>
        <p:spPr>
          <a:xfrm flipH="1">
            <a:off x="2468987" y="4738966"/>
            <a:ext cx="2" cy="53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59622" y="4889701"/>
            <a:ext cx="81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9671" y="4879140"/>
            <a:ext cx="123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bus to TTL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96E8E998-371C-4CEF-8475-24E252BA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632" y="2618066"/>
            <a:ext cx="1249205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B529FAC9-652E-CA13-7642-C8D93BDD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632" y="4135198"/>
            <a:ext cx="1249205" cy="603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CB2126-1529-5B48-C347-FE0DA6483CCB}"/>
              </a:ext>
            </a:extLst>
          </p:cNvPr>
          <p:cNvCxnSpPr>
            <a:cxnSpLocks/>
          </p:cNvCxnSpPr>
          <p:nvPr/>
        </p:nvCxnSpPr>
        <p:spPr>
          <a:xfrm>
            <a:off x="9022189" y="3217136"/>
            <a:ext cx="0" cy="92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366286" y="3217136"/>
            <a:ext cx="8709" cy="92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703580" y="3225657"/>
            <a:ext cx="0" cy="9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78092" y="3208616"/>
            <a:ext cx="0" cy="92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8203696" y="3456489"/>
            <a:ext cx="738664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8600842" y="3525583"/>
            <a:ext cx="60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8991225" y="3504018"/>
            <a:ext cx="5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9422377" y="3519375"/>
            <a:ext cx="39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56819" y="2753799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Master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56818" y="4257113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Slave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59328" y="5277003"/>
            <a:ext cx="1221809" cy="55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58" idx="0"/>
            <a:endCxn id="46" idx="2"/>
          </p:cNvCxnSpPr>
          <p:nvPr/>
        </p:nvCxnSpPr>
        <p:spPr>
          <a:xfrm flipV="1">
            <a:off x="9170233" y="4738966"/>
            <a:ext cx="2" cy="53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83650" y="4891659"/>
            <a:ext cx="81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71022" y="4890903"/>
            <a:ext cx="123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bus to TTL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D8E555-5CE0-C55B-1746-6D66BBD8A0BD}"/>
              </a:ext>
            </a:extLst>
          </p:cNvPr>
          <p:cNvCxnSpPr/>
          <p:nvPr/>
        </p:nvCxnSpPr>
        <p:spPr>
          <a:xfrm flipV="1">
            <a:off x="3093591" y="5753818"/>
            <a:ext cx="5420465" cy="6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07852" y="5104665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CAN_H Bus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11072" y="5479508"/>
            <a:ext cx="118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CAN_L Bus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79E3965A-4737-0577-70C8-F08E480B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08" y="1233803"/>
            <a:ext cx="1244540" cy="5839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56419" y="2056973"/>
            <a:ext cx="10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45632" y="1267782"/>
            <a:ext cx="11579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711528" y="1817744"/>
            <a:ext cx="0" cy="80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537170" y="1850979"/>
            <a:ext cx="0" cy="76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8403680" y="2058603"/>
            <a:ext cx="44080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9198764" y="2032313"/>
            <a:ext cx="4445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33859" y="3502630"/>
            <a:ext cx="148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(0v-3.3v/0v-5v)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35950" y="3496591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(0v-3.3v/0v-5v)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02625" y="4838707"/>
            <a:ext cx="151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(0v-3.3v/0v-5v)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35931" y="4829348"/>
            <a:ext cx="147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(0v-3.3v/0v-5v)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8258" y="3496591"/>
            <a:ext cx="12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Kbits/sec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43127" y="3486677"/>
            <a:ext cx="12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Kbits/sec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6140" y="1240504"/>
            <a:ext cx="2688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Tested Architecture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Xtensa – MIPS (32 bit)</a:t>
            </a:r>
          </a:p>
          <a:p>
            <a:pPr marL="342900" indent="-342900">
              <a:buAutoNum type="arabicParenR"/>
            </a:pPr>
            <a:r>
              <a:rPr lang="en-US" dirty="0" smtClean="0"/>
              <a:t>STM – ARM (32 bit)</a:t>
            </a:r>
          </a:p>
          <a:p>
            <a:pPr marL="342900" indent="-342900">
              <a:buAutoNum type="arabicParenR"/>
            </a:pPr>
            <a:r>
              <a:rPr lang="en-US" dirty="0" smtClean="0"/>
              <a:t>AVR (8/16 bit)</a:t>
            </a:r>
          </a:p>
        </p:txBody>
      </p:sp>
    </p:spTree>
    <p:extLst>
      <p:ext uri="{BB962C8B-B14F-4D97-AF65-F5344CB8AC3E}">
        <p14:creationId xmlns:p14="http://schemas.microsoft.com/office/powerpoint/2010/main" val="27301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8BFC-F9DE-A6EE-E76C-9A7139C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4" y="129993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Transmitter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BF19-3D50-AB84-79ED-21E4C2F4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1" y="1041853"/>
            <a:ext cx="11676018" cy="4351338"/>
          </a:xfrm>
        </p:spPr>
        <p:txBody>
          <a:bodyPr/>
          <a:lstStyle/>
          <a:p>
            <a:r>
              <a:rPr lang="en-US" dirty="0"/>
              <a:t>The bit rate is set</a:t>
            </a:r>
            <a:r>
              <a:rPr lang="en-US" b="1" dirty="0"/>
              <a:t> </a:t>
            </a:r>
            <a:r>
              <a:rPr lang="en-US" dirty="0"/>
              <a:t>at 500Kbps and clock frequency at 8MHz.</a:t>
            </a:r>
          </a:p>
          <a:p>
            <a:r>
              <a:rPr lang="en-IN" dirty="0"/>
              <a:t>Humidity(h) and Temperature(t) values are obtained from the </a:t>
            </a:r>
            <a:r>
              <a:rPr lang="en-IN" dirty="0" smtClean="0"/>
              <a:t>sensor.</a:t>
            </a:r>
            <a:endParaRPr lang="en-IN" dirty="0"/>
          </a:p>
          <a:p>
            <a:r>
              <a:rPr lang="en-US" dirty="0" smtClean="0"/>
              <a:t>Data </a:t>
            </a:r>
            <a:r>
              <a:rPr lang="en-US" dirty="0"/>
              <a:t>length Code(DLC </a:t>
            </a:r>
            <a:r>
              <a:rPr lang="en-US" dirty="0" smtClean="0"/>
              <a:t>)is set to 8 and </a:t>
            </a:r>
            <a:r>
              <a:rPr lang="en-US" dirty="0"/>
              <a:t>we gave the h and t data to the </a:t>
            </a:r>
            <a:r>
              <a:rPr lang="en-US" i="1" dirty="0"/>
              <a:t>data[0]</a:t>
            </a:r>
            <a:r>
              <a:rPr lang="en-US" dirty="0"/>
              <a:t>  and </a:t>
            </a:r>
            <a:r>
              <a:rPr lang="en-US" i="1" dirty="0"/>
              <a:t>data[1]</a:t>
            </a:r>
            <a:r>
              <a:rPr lang="en-US" dirty="0"/>
              <a:t>  and rest all data with 0 and transmitted over the bus.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4" y="3343273"/>
            <a:ext cx="5167734" cy="85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25" y="3217522"/>
            <a:ext cx="3594226" cy="35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597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 Vehicle Networking Project</vt:lpstr>
      <vt:lpstr>Features Planned</vt:lpstr>
      <vt:lpstr>PowerPoint Presentation</vt:lpstr>
      <vt:lpstr>PowerPoint Presentation</vt:lpstr>
      <vt:lpstr>Block Diagram</vt:lpstr>
      <vt:lpstr>Connection Establishment</vt:lpstr>
      <vt:lpstr>Features of CAN Controller Used</vt:lpstr>
      <vt:lpstr>Block diagram with no inbuilt CAN controller</vt:lpstr>
      <vt:lpstr>CAN Transmitter </vt:lpstr>
      <vt:lpstr>CAN Receiver </vt:lpstr>
      <vt:lpstr>Block diagram with built-in CAN controller</vt:lpstr>
      <vt:lpstr>Features of CAN Transceiver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Vehicle Networking</dc:title>
  <dc:creator>aadhityasv@outlook.com</dc:creator>
  <cp:lastModifiedBy>Abishek Rajagopal</cp:lastModifiedBy>
  <cp:revision>47</cp:revision>
  <dcterms:created xsi:type="dcterms:W3CDTF">2022-11-13T13:54:40Z</dcterms:created>
  <dcterms:modified xsi:type="dcterms:W3CDTF">2022-12-07T14:10:16Z</dcterms:modified>
</cp:coreProperties>
</file>