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1713476489" r:id="rId5"/>
    <p:sldId id="1713476556" r:id="rId6"/>
    <p:sldId id="1713476557" r:id="rId7"/>
    <p:sldId id="1713476558" r:id="rId8"/>
    <p:sldId id="1713476559" r:id="rId9"/>
    <p:sldId id="1713476470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FFF8"/>
    <a:srgbClr val="13D5B0"/>
    <a:srgbClr val="10B193"/>
    <a:srgbClr val="0F9C81"/>
    <a:srgbClr val="19FFD2"/>
    <a:srgbClr val="F1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0D108-FF64-B64D-A801-67C7AEE9904A}" v="115" dt="2025-06-29T11:15:1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37"/>
  </p:normalViewPr>
  <p:slideViewPr>
    <p:cSldViewPr snapToGrid="0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F0731-AE39-4B9F-AD94-5B26347D81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65912A-DA91-4AD3-A872-860BEFADA7B3}">
      <dgm:prSet/>
      <dgm:spPr>
        <a:noFill/>
      </dgm:spPr>
      <dgm:t>
        <a:bodyPr/>
        <a:lstStyle/>
        <a:p>
          <a:pPr>
            <a:lnSpc>
              <a:spcPct val="100000"/>
            </a:lnSpc>
          </a:pPr>
          <a:r>
            <a:rPr lang="en-IN"/>
            <a:t>Daily ingestion of multiple CSV files</a:t>
          </a:r>
          <a:endParaRPr lang="en-US" dirty="0"/>
        </a:p>
      </dgm:t>
    </dgm:pt>
    <dgm:pt modelId="{37EEACE4-6FAD-4909-AC47-700BB1B927C2}" type="parTrans" cxnId="{755682C1-83DA-4673-80D7-78950F8C8EEA}">
      <dgm:prSet/>
      <dgm:spPr/>
      <dgm:t>
        <a:bodyPr/>
        <a:lstStyle/>
        <a:p>
          <a:endParaRPr lang="en-US"/>
        </a:p>
      </dgm:t>
    </dgm:pt>
    <dgm:pt modelId="{584E84DF-97F5-4512-AE7F-BA615FC9BB51}" type="sibTrans" cxnId="{755682C1-83DA-4673-80D7-78950F8C8EEA}">
      <dgm:prSet/>
      <dgm:spPr/>
      <dgm:t>
        <a:bodyPr/>
        <a:lstStyle/>
        <a:p>
          <a:endParaRPr lang="en-US"/>
        </a:p>
      </dgm:t>
    </dgm:pt>
    <dgm:pt modelId="{1088C56E-096A-4819-958C-F24195E34D2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Each file may have a different schema and column naming convention</a:t>
          </a:r>
          <a:endParaRPr lang="en-US"/>
        </a:p>
      </dgm:t>
    </dgm:pt>
    <dgm:pt modelId="{36CC828B-DB71-433F-A39B-A05E9552E66D}" type="parTrans" cxnId="{2D301591-B490-4990-814D-84BF67CF3FDB}">
      <dgm:prSet/>
      <dgm:spPr/>
      <dgm:t>
        <a:bodyPr/>
        <a:lstStyle/>
        <a:p>
          <a:endParaRPr lang="en-US"/>
        </a:p>
      </dgm:t>
    </dgm:pt>
    <dgm:pt modelId="{597D0938-97CC-4485-8179-256B89216196}" type="sibTrans" cxnId="{2D301591-B490-4990-814D-84BF67CF3FDB}">
      <dgm:prSet/>
      <dgm:spPr/>
      <dgm:t>
        <a:bodyPr/>
        <a:lstStyle/>
        <a:p>
          <a:endParaRPr lang="en-US"/>
        </a:p>
      </dgm:t>
    </dgm:pt>
    <dgm:pt modelId="{0C708071-4849-40B9-9F6E-B8BDFB3A84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 issues vary: nulls, mixed types, bad date formats</a:t>
          </a:r>
          <a:endParaRPr lang="en-US" dirty="0"/>
        </a:p>
      </dgm:t>
    </dgm:pt>
    <dgm:pt modelId="{31C0662C-A1C2-4DEE-BBC9-A3DD42B22CDD}" type="parTrans" cxnId="{31298BC5-B6C4-4079-9304-0A121D79E8EA}">
      <dgm:prSet/>
      <dgm:spPr/>
      <dgm:t>
        <a:bodyPr/>
        <a:lstStyle/>
        <a:p>
          <a:endParaRPr lang="en-US"/>
        </a:p>
      </dgm:t>
    </dgm:pt>
    <dgm:pt modelId="{DA8D51D4-8FA5-4611-BC9B-236247E32CB0}" type="sibTrans" cxnId="{31298BC5-B6C4-4079-9304-0A121D79E8EA}">
      <dgm:prSet/>
      <dgm:spPr/>
      <dgm:t>
        <a:bodyPr/>
        <a:lstStyle/>
        <a:p>
          <a:endParaRPr lang="en-US"/>
        </a:p>
      </dgm:t>
    </dgm:pt>
    <dgm:pt modelId="{9C68512E-8079-443B-A1A0-76BFC8081D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Output required: cleaned data file + email summary of issues</a:t>
          </a:r>
          <a:endParaRPr lang="en-US"/>
        </a:p>
      </dgm:t>
    </dgm:pt>
    <dgm:pt modelId="{057B580F-2B58-499E-9561-3AEB63938152}" type="parTrans" cxnId="{490F1995-6494-4E2A-BEAD-4267A2A4086C}">
      <dgm:prSet/>
      <dgm:spPr/>
      <dgm:t>
        <a:bodyPr/>
        <a:lstStyle/>
        <a:p>
          <a:endParaRPr lang="en-US"/>
        </a:p>
      </dgm:t>
    </dgm:pt>
    <dgm:pt modelId="{AB40241D-1E89-412A-86E6-D3ADCAF3B56C}" type="sibTrans" cxnId="{490F1995-6494-4E2A-BEAD-4267A2A4086C}">
      <dgm:prSet/>
      <dgm:spPr/>
      <dgm:t>
        <a:bodyPr/>
        <a:lstStyle/>
        <a:p>
          <a:endParaRPr lang="en-US"/>
        </a:p>
      </dgm:t>
    </dgm:pt>
    <dgm:pt modelId="{A5795E10-DBC2-4918-9C73-9030059A309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Goal: Automate the ETL while adapting to unpredictable input formats</a:t>
          </a:r>
          <a:endParaRPr lang="en-US"/>
        </a:p>
      </dgm:t>
    </dgm:pt>
    <dgm:pt modelId="{4A73CAB5-3309-4594-B748-3B53EBFF3F6D}" type="parTrans" cxnId="{05F6D119-AB2E-4413-99F6-188D88F86BED}">
      <dgm:prSet/>
      <dgm:spPr/>
      <dgm:t>
        <a:bodyPr/>
        <a:lstStyle/>
        <a:p>
          <a:endParaRPr lang="en-US"/>
        </a:p>
      </dgm:t>
    </dgm:pt>
    <dgm:pt modelId="{2ED2D7A6-1308-46CC-9BD7-97934F970F43}" type="sibTrans" cxnId="{05F6D119-AB2E-4413-99F6-188D88F86BED}">
      <dgm:prSet/>
      <dgm:spPr/>
      <dgm:t>
        <a:bodyPr/>
        <a:lstStyle/>
        <a:p>
          <a:endParaRPr lang="en-US"/>
        </a:p>
      </dgm:t>
    </dgm:pt>
    <dgm:pt modelId="{324D72CE-ECC1-42EF-8ADE-6047BD74C595}" type="pres">
      <dgm:prSet presAssocID="{280F0731-AE39-4B9F-AD94-5B26347D81E9}" presName="root" presStyleCnt="0">
        <dgm:presLayoutVars>
          <dgm:dir/>
          <dgm:resizeHandles val="exact"/>
        </dgm:presLayoutVars>
      </dgm:prSet>
      <dgm:spPr/>
    </dgm:pt>
    <dgm:pt modelId="{6DE95406-1732-4E89-89B3-4A0E0A6FA1F8}" type="pres">
      <dgm:prSet presAssocID="{8C65912A-DA91-4AD3-A872-860BEFADA7B3}" presName="compNode" presStyleCnt="0"/>
      <dgm:spPr/>
    </dgm:pt>
    <dgm:pt modelId="{0DE6C443-178D-4E5F-8724-22091CD60C30}" type="pres">
      <dgm:prSet presAssocID="{8C65912A-DA91-4AD3-A872-860BEFADA7B3}" presName="bgRect" presStyleLbl="bgShp" presStyleIdx="0" presStyleCnt="5"/>
      <dgm:spPr/>
    </dgm:pt>
    <dgm:pt modelId="{FCFB3AC8-4A24-431C-8E20-628EFEE3D35E}" type="pres">
      <dgm:prSet presAssocID="{8C65912A-DA91-4AD3-A872-860BEFADA7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7F3D9FA-9207-49A4-BA3E-2FFE654033D1}" type="pres">
      <dgm:prSet presAssocID="{8C65912A-DA91-4AD3-A872-860BEFADA7B3}" presName="spaceRect" presStyleCnt="0"/>
      <dgm:spPr/>
    </dgm:pt>
    <dgm:pt modelId="{1CA2233D-CCD3-4BD1-BCBC-0B79948B63AA}" type="pres">
      <dgm:prSet presAssocID="{8C65912A-DA91-4AD3-A872-860BEFADA7B3}" presName="parTx" presStyleLbl="revTx" presStyleIdx="0" presStyleCnt="5">
        <dgm:presLayoutVars>
          <dgm:chMax val="0"/>
          <dgm:chPref val="0"/>
        </dgm:presLayoutVars>
      </dgm:prSet>
      <dgm:spPr/>
    </dgm:pt>
    <dgm:pt modelId="{4EB95752-1BD1-4597-A6D5-12C6AF4AE63D}" type="pres">
      <dgm:prSet presAssocID="{584E84DF-97F5-4512-AE7F-BA615FC9BB51}" presName="sibTrans" presStyleCnt="0"/>
      <dgm:spPr/>
    </dgm:pt>
    <dgm:pt modelId="{1DED2CAC-3A6A-4EA9-AF9D-DCCBCA5BC5C6}" type="pres">
      <dgm:prSet presAssocID="{1088C56E-096A-4819-958C-F24195E34D24}" presName="compNode" presStyleCnt="0"/>
      <dgm:spPr/>
    </dgm:pt>
    <dgm:pt modelId="{EF64AE02-9D65-4C6F-8246-FDFAEBD290D4}" type="pres">
      <dgm:prSet presAssocID="{1088C56E-096A-4819-958C-F24195E34D24}" presName="bgRect" presStyleLbl="bgShp" presStyleIdx="1" presStyleCnt="5"/>
      <dgm:spPr/>
    </dgm:pt>
    <dgm:pt modelId="{252FBBDE-FF1C-4894-A6AB-40BF675B05B3}" type="pres">
      <dgm:prSet presAssocID="{1088C56E-096A-4819-958C-F24195E34D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7030A08-FEB6-4D42-A494-2C13EEBB9D15}" type="pres">
      <dgm:prSet presAssocID="{1088C56E-096A-4819-958C-F24195E34D24}" presName="spaceRect" presStyleCnt="0"/>
      <dgm:spPr/>
    </dgm:pt>
    <dgm:pt modelId="{F7E5A4B5-0CFD-4856-8D20-A1264FB28689}" type="pres">
      <dgm:prSet presAssocID="{1088C56E-096A-4819-958C-F24195E34D24}" presName="parTx" presStyleLbl="revTx" presStyleIdx="1" presStyleCnt="5">
        <dgm:presLayoutVars>
          <dgm:chMax val="0"/>
          <dgm:chPref val="0"/>
        </dgm:presLayoutVars>
      </dgm:prSet>
      <dgm:spPr/>
    </dgm:pt>
    <dgm:pt modelId="{7C0D3CBF-5747-4CF7-9ECD-45FF1B043A9F}" type="pres">
      <dgm:prSet presAssocID="{597D0938-97CC-4485-8179-256B89216196}" presName="sibTrans" presStyleCnt="0"/>
      <dgm:spPr/>
    </dgm:pt>
    <dgm:pt modelId="{2DB4A73D-0EDE-4B9E-9A39-9C5E125F1856}" type="pres">
      <dgm:prSet presAssocID="{0C708071-4849-40B9-9F6E-B8BDFB3A8493}" presName="compNode" presStyleCnt="0"/>
      <dgm:spPr/>
    </dgm:pt>
    <dgm:pt modelId="{75B1FFBD-9F42-421A-AC96-4899193EB58F}" type="pres">
      <dgm:prSet presAssocID="{0C708071-4849-40B9-9F6E-B8BDFB3A8493}" presName="bgRect" presStyleLbl="bgShp" presStyleIdx="2" presStyleCnt="5"/>
      <dgm:spPr/>
    </dgm:pt>
    <dgm:pt modelId="{97505C81-2193-4699-8E44-F3DAA1F24034}" type="pres">
      <dgm:prSet presAssocID="{0C708071-4849-40B9-9F6E-B8BDFB3A84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40222840-A9F7-4CD7-A5D7-9A7779C130D3}" type="pres">
      <dgm:prSet presAssocID="{0C708071-4849-40B9-9F6E-B8BDFB3A8493}" presName="spaceRect" presStyleCnt="0"/>
      <dgm:spPr/>
    </dgm:pt>
    <dgm:pt modelId="{363CB2B2-AB3D-41B7-9EE4-683B3391618B}" type="pres">
      <dgm:prSet presAssocID="{0C708071-4849-40B9-9F6E-B8BDFB3A8493}" presName="parTx" presStyleLbl="revTx" presStyleIdx="2" presStyleCnt="5">
        <dgm:presLayoutVars>
          <dgm:chMax val="0"/>
          <dgm:chPref val="0"/>
        </dgm:presLayoutVars>
      </dgm:prSet>
      <dgm:spPr/>
    </dgm:pt>
    <dgm:pt modelId="{0EEDE00C-727C-4461-9596-B003CF3F5DDF}" type="pres">
      <dgm:prSet presAssocID="{DA8D51D4-8FA5-4611-BC9B-236247E32CB0}" presName="sibTrans" presStyleCnt="0"/>
      <dgm:spPr/>
    </dgm:pt>
    <dgm:pt modelId="{030DA20A-95E5-4850-B2EA-1A5F09F531C7}" type="pres">
      <dgm:prSet presAssocID="{9C68512E-8079-443B-A1A0-76BFC8081D69}" presName="compNode" presStyleCnt="0"/>
      <dgm:spPr/>
    </dgm:pt>
    <dgm:pt modelId="{37BE4458-E022-441C-A772-190DB8CA347A}" type="pres">
      <dgm:prSet presAssocID="{9C68512E-8079-443B-A1A0-76BFC8081D69}" presName="bgRect" presStyleLbl="bgShp" presStyleIdx="3" presStyleCnt="5"/>
      <dgm:spPr/>
    </dgm:pt>
    <dgm:pt modelId="{B41FC3F9-7941-490D-9D66-D2320323B0FF}" type="pres">
      <dgm:prSet presAssocID="{9C68512E-8079-443B-A1A0-76BFC8081D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24E1FE8-B0A1-463C-8209-2E09A7389D0B}" type="pres">
      <dgm:prSet presAssocID="{9C68512E-8079-443B-A1A0-76BFC8081D69}" presName="spaceRect" presStyleCnt="0"/>
      <dgm:spPr/>
    </dgm:pt>
    <dgm:pt modelId="{CCC47013-FC99-4A3B-8BB8-2AE7089067E6}" type="pres">
      <dgm:prSet presAssocID="{9C68512E-8079-443B-A1A0-76BFC8081D69}" presName="parTx" presStyleLbl="revTx" presStyleIdx="3" presStyleCnt="5">
        <dgm:presLayoutVars>
          <dgm:chMax val="0"/>
          <dgm:chPref val="0"/>
        </dgm:presLayoutVars>
      </dgm:prSet>
      <dgm:spPr/>
    </dgm:pt>
    <dgm:pt modelId="{3F892E2E-BF2B-4755-ACD3-986FCFDC2459}" type="pres">
      <dgm:prSet presAssocID="{AB40241D-1E89-412A-86E6-D3ADCAF3B56C}" presName="sibTrans" presStyleCnt="0"/>
      <dgm:spPr/>
    </dgm:pt>
    <dgm:pt modelId="{60D45ABD-3454-40CF-A6CF-19D3E637130D}" type="pres">
      <dgm:prSet presAssocID="{A5795E10-DBC2-4918-9C73-9030059A3092}" presName="compNode" presStyleCnt="0"/>
      <dgm:spPr/>
    </dgm:pt>
    <dgm:pt modelId="{9F518B8B-D509-429A-912C-3645CBE6A677}" type="pres">
      <dgm:prSet presAssocID="{A5795E10-DBC2-4918-9C73-9030059A3092}" presName="bgRect" presStyleLbl="bgShp" presStyleIdx="4" presStyleCnt="5"/>
      <dgm:spPr/>
    </dgm:pt>
    <dgm:pt modelId="{735B2AA0-30ED-442F-B99D-40B5BA65CF70}" type="pres">
      <dgm:prSet presAssocID="{A5795E10-DBC2-4918-9C73-9030059A30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E535FAC-7B39-496A-9A00-C4DCAF3D6FEB}" type="pres">
      <dgm:prSet presAssocID="{A5795E10-DBC2-4918-9C73-9030059A3092}" presName="spaceRect" presStyleCnt="0"/>
      <dgm:spPr/>
    </dgm:pt>
    <dgm:pt modelId="{BB274596-34AD-403C-B03A-014CC45A25B3}" type="pres">
      <dgm:prSet presAssocID="{A5795E10-DBC2-4918-9C73-9030059A309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ADC1618-C345-BB4C-9262-3865B277F496}" type="presOf" srcId="{0C708071-4849-40B9-9F6E-B8BDFB3A8493}" destId="{363CB2B2-AB3D-41B7-9EE4-683B3391618B}" srcOrd="0" destOrd="0" presId="urn:microsoft.com/office/officeart/2018/2/layout/IconVerticalSolidList"/>
    <dgm:cxn modelId="{05F6D119-AB2E-4413-99F6-188D88F86BED}" srcId="{280F0731-AE39-4B9F-AD94-5B26347D81E9}" destId="{A5795E10-DBC2-4918-9C73-9030059A3092}" srcOrd="4" destOrd="0" parTransId="{4A73CAB5-3309-4594-B748-3B53EBFF3F6D}" sibTransId="{2ED2D7A6-1308-46CC-9BD7-97934F970F43}"/>
    <dgm:cxn modelId="{8A0CD11C-68B7-024F-8503-1324CCB9530E}" type="presOf" srcId="{1088C56E-096A-4819-958C-F24195E34D24}" destId="{F7E5A4B5-0CFD-4856-8D20-A1264FB28689}" srcOrd="0" destOrd="0" presId="urn:microsoft.com/office/officeart/2018/2/layout/IconVerticalSolidList"/>
    <dgm:cxn modelId="{0A531155-3AEF-0B4F-8E39-9D27CB1EF683}" type="presOf" srcId="{8C65912A-DA91-4AD3-A872-860BEFADA7B3}" destId="{1CA2233D-CCD3-4BD1-BCBC-0B79948B63AA}" srcOrd="0" destOrd="0" presId="urn:microsoft.com/office/officeart/2018/2/layout/IconVerticalSolidList"/>
    <dgm:cxn modelId="{06368A58-1A83-EB4D-AA0F-E94DEA39B8B1}" type="presOf" srcId="{280F0731-AE39-4B9F-AD94-5B26347D81E9}" destId="{324D72CE-ECC1-42EF-8ADE-6047BD74C595}" srcOrd="0" destOrd="0" presId="urn:microsoft.com/office/officeart/2018/2/layout/IconVerticalSolidList"/>
    <dgm:cxn modelId="{2D301591-B490-4990-814D-84BF67CF3FDB}" srcId="{280F0731-AE39-4B9F-AD94-5B26347D81E9}" destId="{1088C56E-096A-4819-958C-F24195E34D24}" srcOrd="1" destOrd="0" parTransId="{36CC828B-DB71-433F-A39B-A05E9552E66D}" sibTransId="{597D0938-97CC-4485-8179-256B89216196}"/>
    <dgm:cxn modelId="{490F1995-6494-4E2A-BEAD-4267A2A4086C}" srcId="{280F0731-AE39-4B9F-AD94-5B26347D81E9}" destId="{9C68512E-8079-443B-A1A0-76BFC8081D69}" srcOrd="3" destOrd="0" parTransId="{057B580F-2B58-499E-9561-3AEB63938152}" sibTransId="{AB40241D-1E89-412A-86E6-D3ADCAF3B56C}"/>
    <dgm:cxn modelId="{468449B6-03E9-EA4E-A080-D698AA2EF41F}" type="presOf" srcId="{A5795E10-DBC2-4918-9C73-9030059A3092}" destId="{BB274596-34AD-403C-B03A-014CC45A25B3}" srcOrd="0" destOrd="0" presId="urn:microsoft.com/office/officeart/2018/2/layout/IconVerticalSolidList"/>
    <dgm:cxn modelId="{755682C1-83DA-4673-80D7-78950F8C8EEA}" srcId="{280F0731-AE39-4B9F-AD94-5B26347D81E9}" destId="{8C65912A-DA91-4AD3-A872-860BEFADA7B3}" srcOrd="0" destOrd="0" parTransId="{37EEACE4-6FAD-4909-AC47-700BB1B927C2}" sibTransId="{584E84DF-97F5-4512-AE7F-BA615FC9BB51}"/>
    <dgm:cxn modelId="{31298BC5-B6C4-4079-9304-0A121D79E8EA}" srcId="{280F0731-AE39-4B9F-AD94-5B26347D81E9}" destId="{0C708071-4849-40B9-9F6E-B8BDFB3A8493}" srcOrd="2" destOrd="0" parTransId="{31C0662C-A1C2-4DEE-BBC9-A3DD42B22CDD}" sibTransId="{DA8D51D4-8FA5-4611-BC9B-236247E32CB0}"/>
    <dgm:cxn modelId="{3221F9FE-C151-7848-B203-BC83790AA5B5}" type="presOf" srcId="{9C68512E-8079-443B-A1A0-76BFC8081D69}" destId="{CCC47013-FC99-4A3B-8BB8-2AE7089067E6}" srcOrd="0" destOrd="0" presId="urn:microsoft.com/office/officeart/2018/2/layout/IconVerticalSolidList"/>
    <dgm:cxn modelId="{311220FB-3821-D644-80B3-F1593433C399}" type="presParOf" srcId="{324D72CE-ECC1-42EF-8ADE-6047BD74C595}" destId="{6DE95406-1732-4E89-89B3-4A0E0A6FA1F8}" srcOrd="0" destOrd="0" presId="urn:microsoft.com/office/officeart/2018/2/layout/IconVerticalSolidList"/>
    <dgm:cxn modelId="{72423709-8DB5-5042-AA73-1FB117FA2C80}" type="presParOf" srcId="{6DE95406-1732-4E89-89B3-4A0E0A6FA1F8}" destId="{0DE6C443-178D-4E5F-8724-22091CD60C30}" srcOrd="0" destOrd="0" presId="urn:microsoft.com/office/officeart/2018/2/layout/IconVerticalSolidList"/>
    <dgm:cxn modelId="{8888EFFF-3A99-8349-9BF8-A797765E38CF}" type="presParOf" srcId="{6DE95406-1732-4E89-89B3-4A0E0A6FA1F8}" destId="{FCFB3AC8-4A24-431C-8E20-628EFEE3D35E}" srcOrd="1" destOrd="0" presId="urn:microsoft.com/office/officeart/2018/2/layout/IconVerticalSolidList"/>
    <dgm:cxn modelId="{90241581-2730-EF49-AA8B-C1D690EC81A2}" type="presParOf" srcId="{6DE95406-1732-4E89-89B3-4A0E0A6FA1F8}" destId="{97F3D9FA-9207-49A4-BA3E-2FFE654033D1}" srcOrd="2" destOrd="0" presId="urn:microsoft.com/office/officeart/2018/2/layout/IconVerticalSolidList"/>
    <dgm:cxn modelId="{FBFE6405-348F-A044-BBCA-593E87A599F2}" type="presParOf" srcId="{6DE95406-1732-4E89-89B3-4A0E0A6FA1F8}" destId="{1CA2233D-CCD3-4BD1-BCBC-0B79948B63AA}" srcOrd="3" destOrd="0" presId="urn:microsoft.com/office/officeart/2018/2/layout/IconVerticalSolidList"/>
    <dgm:cxn modelId="{B9597868-14DE-D446-9A33-E8E6FEDA1659}" type="presParOf" srcId="{324D72CE-ECC1-42EF-8ADE-6047BD74C595}" destId="{4EB95752-1BD1-4597-A6D5-12C6AF4AE63D}" srcOrd="1" destOrd="0" presId="urn:microsoft.com/office/officeart/2018/2/layout/IconVerticalSolidList"/>
    <dgm:cxn modelId="{CD674B55-AC99-9142-95B8-E716D0EF941F}" type="presParOf" srcId="{324D72CE-ECC1-42EF-8ADE-6047BD74C595}" destId="{1DED2CAC-3A6A-4EA9-AF9D-DCCBCA5BC5C6}" srcOrd="2" destOrd="0" presId="urn:microsoft.com/office/officeart/2018/2/layout/IconVerticalSolidList"/>
    <dgm:cxn modelId="{B96B8C7C-C4E1-1B46-B59A-F3A063A15FF3}" type="presParOf" srcId="{1DED2CAC-3A6A-4EA9-AF9D-DCCBCA5BC5C6}" destId="{EF64AE02-9D65-4C6F-8246-FDFAEBD290D4}" srcOrd="0" destOrd="0" presId="urn:microsoft.com/office/officeart/2018/2/layout/IconVerticalSolidList"/>
    <dgm:cxn modelId="{47A906B8-A4FD-7B41-BD8F-D1D644E377E0}" type="presParOf" srcId="{1DED2CAC-3A6A-4EA9-AF9D-DCCBCA5BC5C6}" destId="{252FBBDE-FF1C-4894-A6AB-40BF675B05B3}" srcOrd="1" destOrd="0" presId="urn:microsoft.com/office/officeart/2018/2/layout/IconVerticalSolidList"/>
    <dgm:cxn modelId="{FA6CB537-F06C-AE4B-99E9-A4E6CC66F7D5}" type="presParOf" srcId="{1DED2CAC-3A6A-4EA9-AF9D-DCCBCA5BC5C6}" destId="{67030A08-FEB6-4D42-A494-2C13EEBB9D15}" srcOrd="2" destOrd="0" presId="urn:microsoft.com/office/officeart/2018/2/layout/IconVerticalSolidList"/>
    <dgm:cxn modelId="{50010CC3-29CA-B94C-BE28-70623759EC81}" type="presParOf" srcId="{1DED2CAC-3A6A-4EA9-AF9D-DCCBCA5BC5C6}" destId="{F7E5A4B5-0CFD-4856-8D20-A1264FB28689}" srcOrd="3" destOrd="0" presId="urn:microsoft.com/office/officeart/2018/2/layout/IconVerticalSolidList"/>
    <dgm:cxn modelId="{65E3258E-E3EE-524A-8CB0-19646ACD5274}" type="presParOf" srcId="{324D72CE-ECC1-42EF-8ADE-6047BD74C595}" destId="{7C0D3CBF-5747-4CF7-9ECD-45FF1B043A9F}" srcOrd="3" destOrd="0" presId="urn:microsoft.com/office/officeart/2018/2/layout/IconVerticalSolidList"/>
    <dgm:cxn modelId="{1522BD90-50B9-2E4F-B118-FBEE72319761}" type="presParOf" srcId="{324D72CE-ECC1-42EF-8ADE-6047BD74C595}" destId="{2DB4A73D-0EDE-4B9E-9A39-9C5E125F1856}" srcOrd="4" destOrd="0" presId="urn:microsoft.com/office/officeart/2018/2/layout/IconVerticalSolidList"/>
    <dgm:cxn modelId="{65519FC3-D513-4843-9C67-B8613E7CE96A}" type="presParOf" srcId="{2DB4A73D-0EDE-4B9E-9A39-9C5E125F1856}" destId="{75B1FFBD-9F42-421A-AC96-4899193EB58F}" srcOrd="0" destOrd="0" presId="urn:microsoft.com/office/officeart/2018/2/layout/IconVerticalSolidList"/>
    <dgm:cxn modelId="{28D4225A-6BA6-8644-B16C-EF4395C72AB0}" type="presParOf" srcId="{2DB4A73D-0EDE-4B9E-9A39-9C5E125F1856}" destId="{97505C81-2193-4699-8E44-F3DAA1F24034}" srcOrd="1" destOrd="0" presId="urn:microsoft.com/office/officeart/2018/2/layout/IconVerticalSolidList"/>
    <dgm:cxn modelId="{C957425B-52B0-3C43-AE52-7AD00E9E23CF}" type="presParOf" srcId="{2DB4A73D-0EDE-4B9E-9A39-9C5E125F1856}" destId="{40222840-A9F7-4CD7-A5D7-9A7779C130D3}" srcOrd="2" destOrd="0" presId="urn:microsoft.com/office/officeart/2018/2/layout/IconVerticalSolidList"/>
    <dgm:cxn modelId="{2F06DFC0-2EFB-8A4F-BA11-E7B702896071}" type="presParOf" srcId="{2DB4A73D-0EDE-4B9E-9A39-9C5E125F1856}" destId="{363CB2B2-AB3D-41B7-9EE4-683B3391618B}" srcOrd="3" destOrd="0" presId="urn:microsoft.com/office/officeart/2018/2/layout/IconVerticalSolidList"/>
    <dgm:cxn modelId="{4970947B-8F5B-D44B-A7D1-8EBAE15219F2}" type="presParOf" srcId="{324D72CE-ECC1-42EF-8ADE-6047BD74C595}" destId="{0EEDE00C-727C-4461-9596-B003CF3F5DDF}" srcOrd="5" destOrd="0" presId="urn:microsoft.com/office/officeart/2018/2/layout/IconVerticalSolidList"/>
    <dgm:cxn modelId="{E0651638-A515-6143-948A-D5770333A755}" type="presParOf" srcId="{324D72CE-ECC1-42EF-8ADE-6047BD74C595}" destId="{030DA20A-95E5-4850-B2EA-1A5F09F531C7}" srcOrd="6" destOrd="0" presId="urn:microsoft.com/office/officeart/2018/2/layout/IconVerticalSolidList"/>
    <dgm:cxn modelId="{2377BCC9-7639-5C40-B5E3-83DCC92BCDBD}" type="presParOf" srcId="{030DA20A-95E5-4850-B2EA-1A5F09F531C7}" destId="{37BE4458-E022-441C-A772-190DB8CA347A}" srcOrd="0" destOrd="0" presId="urn:microsoft.com/office/officeart/2018/2/layout/IconVerticalSolidList"/>
    <dgm:cxn modelId="{0EB8CDAE-407E-9A45-92E5-651D1C8B3BD7}" type="presParOf" srcId="{030DA20A-95E5-4850-B2EA-1A5F09F531C7}" destId="{B41FC3F9-7941-490D-9D66-D2320323B0FF}" srcOrd="1" destOrd="0" presId="urn:microsoft.com/office/officeart/2018/2/layout/IconVerticalSolidList"/>
    <dgm:cxn modelId="{F34F5C27-3379-B243-AD79-9E2B8D99FCB9}" type="presParOf" srcId="{030DA20A-95E5-4850-B2EA-1A5F09F531C7}" destId="{824E1FE8-B0A1-463C-8209-2E09A7389D0B}" srcOrd="2" destOrd="0" presId="urn:microsoft.com/office/officeart/2018/2/layout/IconVerticalSolidList"/>
    <dgm:cxn modelId="{D73EBD7B-DA8F-1641-A076-53F7BC43CECB}" type="presParOf" srcId="{030DA20A-95E5-4850-B2EA-1A5F09F531C7}" destId="{CCC47013-FC99-4A3B-8BB8-2AE7089067E6}" srcOrd="3" destOrd="0" presId="urn:microsoft.com/office/officeart/2018/2/layout/IconVerticalSolidList"/>
    <dgm:cxn modelId="{8D50C64D-BC02-8844-8813-C32664C20646}" type="presParOf" srcId="{324D72CE-ECC1-42EF-8ADE-6047BD74C595}" destId="{3F892E2E-BF2B-4755-ACD3-986FCFDC2459}" srcOrd="7" destOrd="0" presId="urn:microsoft.com/office/officeart/2018/2/layout/IconVerticalSolidList"/>
    <dgm:cxn modelId="{44109A3D-DB31-F342-9DE6-2BF32853E231}" type="presParOf" srcId="{324D72CE-ECC1-42EF-8ADE-6047BD74C595}" destId="{60D45ABD-3454-40CF-A6CF-19D3E637130D}" srcOrd="8" destOrd="0" presId="urn:microsoft.com/office/officeart/2018/2/layout/IconVerticalSolidList"/>
    <dgm:cxn modelId="{CD976065-0648-3E42-B731-9360EA2281E0}" type="presParOf" srcId="{60D45ABD-3454-40CF-A6CF-19D3E637130D}" destId="{9F518B8B-D509-429A-912C-3645CBE6A677}" srcOrd="0" destOrd="0" presId="urn:microsoft.com/office/officeart/2018/2/layout/IconVerticalSolidList"/>
    <dgm:cxn modelId="{BF5C3AEA-EF8A-6A4C-AD83-039D1C2F8AA1}" type="presParOf" srcId="{60D45ABD-3454-40CF-A6CF-19D3E637130D}" destId="{735B2AA0-30ED-442F-B99D-40B5BA65CF70}" srcOrd="1" destOrd="0" presId="urn:microsoft.com/office/officeart/2018/2/layout/IconVerticalSolidList"/>
    <dgm:cxn modelId="{7FA4A013-D66C-F242-A81A-AB82172A934F}" type="presParOf" srcId="{60D45ABD-3454-40CF-A6CF-19D3E637130D}" destId="{3E535FAC-7B39-496A-9A00-C4DCAF3D6FEB}" srcOrd="2" destOrd="0" presId="urn:microsoft.com/office/officeart/2018/2/layout/IconVerticalSolidList"/>
    <dgm:cxn modelId="{F0DF1EA1-5409-B34E-B88F-0B243168F753}" type="presParOf" srcId="{60D45ABD-3454-40CF-A6CF-19D3E637130D}" destId="{BB274596-34AD-403C-B03A-014CC45A25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C2C7B0-5617-44EE-B2DE-E25118AD36ED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696246-CDF9-486C-9CCD-EF71D0FEA21E}">
      <dgm:prSet/>
      <dgm:spPr/>
      <dgm:t>
        <a:bodyPr/>
        <a:lstStyle/>
        <a:p>
          <a:r>
            <a:rPr lang="en-IN"/>
            <a:t>Step 1: LLM summarizes file schema and content (via prompt)</a:t>
          </a:r>
          <a:endParaRPr lang="en-US"/>
        </a:p>
      </dgm:t>
    </dgm:pt>
    <dgm:pt modelId="{D7DD5BA8-25D0-40D6-959F-E79869827784}" type="parTrans" cxnId="{E0C4A321-346B-41D3-B0DF-34C4E8C3E8EE}">
      <dgm:prSet/>
      <dgm:spPr/>
      <dgm:t>
        <a:bodyPr/>
        <a:lstStyle/>
        <a:p>
          <a:endParaRPr lang="en-US"/>
        </a:p>
      </dgm:t>
    </dgm:pt>
    <dgm:pt modelId="{7EF04435-D33B-4742-BDBD-BD24A23C8332}" type="sibTrans" cxnId="{E0C4A321-346B-41D3-B0DF-34C4E8C3E8E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CDFE9EF-5AA8-4C29-ADA6-779E2F36301C}">
      <dgm:prSet/>
      <dgm:spPr/>
      <dgm:t>
        <a:bodyPr/>
        <a:lstStyle/>
        <a:p>
          <a:r>
            <a:rPr lang="en-IN"/>
            <a:t>Step 2: LLM suggests cleaning steps for each column</a:t>
          </a:r>
          <a:endParaRPr lang="en-US"/>
        </a:p>
      </dgm:t>
    </dgm:pt>
    <dgm:pt modelId="{2333A040-F056-4511-943F-6A98406DCC37}" type="parTrans" cxnId="{4A9B7028-23F2-49CB-959C-9F035E2CF7AC}">
      <dgm:prSet/>
      <dgm:spPr/>
      <dgm:t>
        <a:bodyPr/>
        <a:lstStyle/>
        <a:p>
          <a:endParaRPr lang="en-US"/>
        </a:p>
      </dgm:t>
    </dgm:pt>
    <dgm:pt modelId="{67A671A6-BC18-4932-B351-28003D08B3B2}" type="sibTrans" cxnId="{4A9B7028-23F2-49CB-959C-9F035E2CF7A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8FFB3C0-D552-41FA-9D5D-5EC3C1A6F07B}">
      <dgm:prSet/>
      <dgm:spPr/>
      <dgm:t>
        <a:bodyPr/>
        <a:lstStyle/>
        <a:p>
          <a:r>
            <a:rPr lang="en-IN"/>
            <a:t>Step 3: LLM generates cleaning code (Pandas or PySpark)</a:t>
          </a:r>
          <a:endParaRPr lang="en-US"/>
        </a:p>
      </dgm:t>
    </dgm:pt>
    <dgm:pt modelId="{E925C3BF-F5B8-4A4C-A3C1-52C050CDE7A0}" type="parTrans" cxnId="{99086E93-94BD-429B-BB76-23D2E25BDC10}">
      <dgm:prSet/>
      <dgm:spPr/>
      <dgm:t>
        <a:bodyPr/>
        <a:lstStyle/>
        <a:p>
          <a:endParaRPr lang="en-US"/>
        </a:p>
      </dgm:t>
    </dgm:pt>
    <dgm:pt modelId="{5DA805A9-8E9E-4176-948B-00BA1AF914C3}" type="sibTrans" cxnId="{99086E93-94BD-429B-BB76-23D2E25BDC1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9D36F04-66AD-4D71-96B1-AA04B977EAD4}">
      <dgm:prSet/>
      <dgm:spPr/>
      <dgm:t>
        <a:bodyPr/>
        <a:lstStyle/>
        <a:p>
          <a:r>
            <a:rPr lang="en-IN"/>
            <a:t>Step 4: Error summary is extracted using fixed LLM prompt</a:t>
          </a:r>
          <a:endParaRPr lang="en-US"/>
        </a:p>
      </dgm:t>
    </dgm:pt>
    <dgm:pt modelId="{40F7C744-EAA1-40B6-93DB-D1BB475164DA}" type="parTrans" cxnId="{339E8E51-551C-448E-9D4A-30DB51D9AE10}">
      <dgm:prSet/>
      <dgm:spPr/>
      <dgm:t>
        <a:bodyPr/>
        <a:lstStyle/>
        <a:p>
          <a:endParaRPr lang="en-US"/>
        </a:p>
      </dgm:t>
    </dgm:pt>
    <dgm:pt modelId="{56B43738-4912-4543-8F8F-BEBCBE66F8DA}" type="sibTrans" cxnId="{339E8E51-551C-448E-9D4A-30DB51D9AE1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C46F7B3-3732-480B-8293-57F2E0929760}">
      <dgm:prSet/>
      <dgm:spPr/>
      <dgm:t>
        <a:bodyPr/>
        <a:lstStyle/>
        <a:p>
          <a:r>
            <a:rPr lang="en-IN"/>
            <a:t>Step 5: Another prompt generates the email message</a:t>
          </a:r>
          <a:endParaRPr lang="en-US"/>
        </a:p>
      </dgm:t>
    </dgm:pt>
    <dgm:pt modelId="{DB8EB3EC-F353-4BA9-BEC0-AB3AB582DBF7}" type="parTrans" cxnId="{E4AD3D6E-B89A-4BB4-A2E3-259CBD457D4C}">
      <dgm:prSet/>
      <dgm:spPr/>
      <dgm:t>
        <a:bodyPr/>
        <a:lstStyle/>
        <a:p>
          <a:endParaRPr lang="en-US"/>
        </a:p>
      </dgm:t>
    </dgm:pt>
    <dgm:pt modelId="{60681568-1D85-42D6-88CD-434469C6A1D1}" type="sibTrans" cxnId="{E4AD3D6E-B89A-4BB4-A2E3-259CBD457D4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A440E9A-DC0D-4984-9B38-29C13797A45A}">
      <dgm:prSet/>
      <dgm:spPr/>
      <dgm:t>
        <a:bodyPr/>
        <a:lstStyle/>
        <a:p>
          <a:r>
            <a:rPr lang="en-IN"/>
            <a:t>Step 6: Script executes the generated code and sends email</a:t>
          </a:r>
          <a:endParaRPr lang="en-US"/>
        </a:p>
      </dgm:t>
    </dgm:pt>
    <dgm:pt modelId="{D646D069-30C4-40A5-8E70-8EAC43C1E9FF}" type="parTrans" cxnId="{7C622001-10AF-4EFA-A457-8AC309D75D41}">
      <dgm:prSet/>
      <dgm:spPr/>
      <dgm:t>
        <a:bodyPr/>
        <a:lstStyle/>
        <a:p>
          <a:endParaRPr lang="en-US"/>
        </a:p>
      </dgm:t>
    </dgm:pt>
    <dgm:pt modelId="{29B4F7F9-3D44-4593-BF95-A8A0AF9F532F}" type="sibTrans" cxnId="{7C622001-10AF-4EFA-A457-8AC309D75D41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9FD0C12-B9FF-9F46-8910-57720DCA9D5B}" type="pres">
      <dgm:prSet presAssocID="{ACC2C7B0-5617-44EE-B2DE-E25118AD36ED}" presName="linearFlow" presStyleCnt="0">
        <dgm:presLayoutVars>
          <dgm:dir/>
          <dgm:animLvl val="lvl"/>
          <dgm:resizeHandles val="exact"/>
        </dgm:presLayoutVars>
      </dgm:prSet>
      <dgm:spPr/>
    </dgm:pt>
    <dgm:pt modelId="{AB75473C-FE69-D84D-A767-394FBF7CBCEE}" type="pres">
      <dgm:prSet presAssocID="{FC696246-CDF9-486C-9CCD-EF71D0FEA21E}" presName="compositeNode" presStyleCnt="0"/>
      <dgm:spPr/>
    </dgm:pt>
    <dgm:pt modelId="{0778F40B-3726-7E4D-87DA-450F78F3659C}" type="pres">
      <dgm:prSet presAssocID="{FC696246-CDF9-486C-9CCD-EF71D0FEA21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A77F4AF-4A8B-F541-8FB7-2DB7AC2FDD26}" type="pres">
      <dgm:prSet presAssocID="{FC696246-CDF9-486C-9CCD-EF71D0FEA21E}" presName="parSh" presStyleCnt="0"/>
      <dgm:spPr/>
    </dgm:pt>
    <dgm:pt modelId="{4602E84B-3161-6A4F-9895-5673964441D1}" type="pres">
      <dgm:prSet presAssocID="{FC696246-CDF9-486C-9CCD-EF71D0FEA21E}" presName="lineNode" presStyleLbl="alignAccFollowNode1" presStyleIdx="0" presStyleCnt="18"/>
      <dgm:spPr/>
    </dgm:pt>
    <dgm:pt modelId="{1A120864-AA1D-6345-8E7A-21C39DB4570D}" type="pres">
      <dgm:prSet presAssocID="{FC696246-CDF9-486C-9CCD-EF71D0FEA21E}" presName="lineArrowNode" presStyleLbl="alignAccFollowNode1" presStyleIdx="1" presStyleCnt="18"/>
      <dgm:spPr/>
    </dgm:pt>
    <dgm:pt modelId="{0ECFEF20-24A8-B44D-B0BA-9CF59E160E8F}" type="pres">
      <dgm:prSet presAssocID="{7EF04435-D33B-4742-BDBD-BD24A23C833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62A62D1-F0F1-B748-B52C-3672A146DE11}" type="pres">
      <dgm:prSet presAssocID="{7EF04435-D33B-4742-BDBD-BD24A23C8332}" presName="spacerBetweenCircleAndCallout" presStyleCnt="0">
        <dgm:presLayoutVars/>
      </dgm:prSet>
      <dgm:spPr/>
    </dgm:pt>
    <dgm:pt modelId="{5AAC146F-3C8F-8143-B2B9-386FF652147B}" type="pres">
      <dgm:prSet presAssocID="{FC696246-CDF9-486C-9CCD-EF71D0FEA21E}" presName="nodeText" presStyleLbl="alignAccFollowNode1" presStyleIdx="2" presStyleCnt="18">
        <dgm:presLayoutVars>
          <dgm:bulletEnabled val="1"/>
        </dgm:presLayoutVars>
      </dgm:prSet>
      <dgm:spPr/>
    </dgm:pt>
    <dgm:pt modelId="{344F28E4-9135-EC49-9E32-9BE8EF08E567}" type="pres">
      <dgm:prSet presAssocID="{7EF04435-D33B-4742-BDBD-BD24A23C8332}" presName="sibTransComposite" presStyleCnt="0"/>
      <dgm:spPr/>
    </dgm:pt>
    <dgm:pt modelId="{488A7C66-D344-DC4C-BF9F-28A52AC6919B}" type="pres">
      <dgm:prSet presAssocID="{CCDFE9EF-5AA8-4C29-ADA6-779E2F36301C}" presName="compositeNode" presStyleCnt="0"/>
      <dgm:spPr/>
    </dgm:pt>
    <dgm:pt modelId="{EE914690-B5BF-C645-A201-E8A8B8A8BC92}" type="pres">
      <dgm:prSet presAssocID="{CCDFE9EF-5AA8-4C29-ADA6-779E2F36301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5ECA8F2-3B02-D84F-A93B-E773B0709DF2}" type="pres">
      <dgm:prSet presAssocID="{CCDFE9EF-5AA8-4C29-ADA6-779E2F36301C}" presName="parSh" presStyleCnt="0"/>
      <dgm:spPr/>
    </dgm:pt>
    <dgm:pt modelId="{B0075312-8734-8045-BCE9-62E668035907}" type="pres">
      <dgm:prSet presAssocID="{CCDFE9EF-5AA8-4C29-ADA6-779E2F36301C}" presName="lineNode" presStyleLbl="alignAccFollowNode1" presStyleIdx="3" presStyleCnt="18"/>
      <dgm:spPr/>
    </dgm:pt>
    <dgm:pt modelId="{F796D6E1-CC27-2A4C-A264-43B26DD1808F}" type="pres">
      <dgm:prSet presAssocID="{CCDFE9EF-5AA8-4C29-ADA6-779E2F36301C}" presName="lineArrowNode" presStyleLbl="alignAccFollowNode1" presStyleIdx="4" presStyleCnt="18"/>
      <dgm:spPr/>
    </dgm:pt>
    <dgm:pt modelId="{5A16E845-0226-DB47-AF8D-62C28FE60EE7}" type="pres">
      <dgm:prSet presAssocID="{67A671A6-BC18-4932-B351-28003D08B3B2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06612684-8956-7244-A087-A4074DB3D6D7}" type="pres">
      <dgm:prSet presAssocID="{67A671A6-BC18-4932-B351-28003D08B3B2}" presName="spacerBetweenCircleAndCallout" presStyleCnt="0">
        <dgm:presLayoutVars/>
      </dgm:prSet>
      <dgm:spPr/>
    </dgm:pt>
    <dgm:pt modelId="{488588C1-F4F3-1E4B-B21A-9BB493AA0BF5}" type="pres">
      <dgm:prSet presAssocID="{CCDFE9EF-5AA8-4C29-ADA6-779E2F36301C}" presName="nodeText" presStyleLbl="alignAccFollowNode1" presStyleIdx="5" presStyleCnt="18">
        <dgm:presLayoutVars>
          <dgm:bulletEnabled val="1"/>
        </dgm:presLayoutVars>
      </dgm:prSet>
      <dgm:spPr/>
    </dgm:pt>
    <dgm:pt modelId="{C3014D71-D504-3643-B5AD-7249E06AAA48}" type="pres">
      <dgm:prSet presAssocID="{67A671A6-BC18-4932-B351-28003D08B3B2}" presName="sibTransComposite" presStyleCnt="0"/>
      <dgm:spPr/>
    </dgm:pt>
    <dgm:pt modelId="{23D3CEDC-EF55-0948-B8E3-16A344B98826}" type="pres">
      <dgm:prSet presAssocID="{78FFB3C0-D552-41FA-9D5D-5EC3C1A6F07B}" presName="compositeNode" presStyleCnt="0"/>
      <dgm:spPr/>
    </dgm:pt>
    <dgm:pt modelId="{A7FA9509-208B-634D-AE92-7175766B0E36}" type="pres">
      <dgm:prSet presAssocID="{78FFB3C0-D552-41FA-9D5D-5EC3C1A6F07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C1E6C29-9D16-E240-AA23-0934AE55F895}" type="pres">
      <dgm:prSet presAssocID="{78FFB3C0-D552-41FA-9D5D-5EC3C1A6F07B}" presName="parSh" presStyleCnt="0"/>
      <dgm:spPr/>
    </dgm:pt>
    <dgm:pt modelId="{27716897-459C-214A-A66B-B32A1C41861B}" type="pres">
      <dgm:prSet presAssocID="{78FFB3C0-D552-41FA-9D5D-5EC3C1A6F07B}" presName="lineNode" presStyleLbl="alignAccFollowNode1" presStyleIdx="6" presStyleCnt="18"/>
      <dgm:spPr/>
    </dgm:pt>
    <dgm:pt modelId="{B4629DFC-107D-314F-96A7-40C9D073CB32}" type="pres">
      <dgm:prSet presAssocID="{78FFB3C0-D552-41FA-9D5D-5EC3C1A6F07B}" presName="lineArrowNode" presStyleLbl="alignAccFollowNode1" presStyleIdx="7" presStyleCnt="18"/>
      <dgm:spPr/>
    </dgm:pt>
    <dgm:pt modelId="{04565EAB-FB1B-C34C-975B-CC364E614F95}" type="pres">
      <dgm:prSet presAssocID="{5DA805A9-8E9E-4176-948B-00BA1AF914C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A65EF09-FD10-EA4B-94A7-14B9200548DC}" type="pres">
      <dgm:prSet presAssocID="{5DA805A9-8E9E-4176-948B-00BA1AF914C3}" presName="spacerBetweenCircleAndCallout" presStyleCnt="0">
        <dgm:presLayoutVars/>
      </dgm:prSet>
      <dgm:spPr/>
    </dgm:pt>
    <dgm:pt modelId="{0E5B9F77-48FD-9A4E-9B3C-D2AB4D6B7407}" type="pres">
      <dgm:prSet presAssocID="{78FFB3C0-D552-41FA-9D5D-5EC3C1A6F07B}" presName="nodeText" presStyleLbl="alignAccFollowNode1" presStyleIdx="8" presStyleCnt="18">
        <dgm:presLayoutVars>
          <dgm:bulletEnabled val="1"/>
        </dgm:presLayoutVars>
      </dgm:prSet>
      <dgm:spPr/>
    </dgm:pt>
    <dgm:pt modelId="{E1BB1E5C-B01A-A94E-9E80-1F849A14469D}" type="pres">
      <dgm:prSet presAssocID="{5DA805A9-8E9E-4176-948B-00BA1AF914C3}" presName="sibTransComposite" presStyleCnt="0"/>
      <dgm:spPr/>
    </dgm:pt>
    <dgm:pt modelId="{B7AF11CB-EF9B-B245-A353-D07F91D6BCC2}" type="pres">
      <dgm:prSet presAssocID="{29D36F04-66AD-4D71-96B1-AA04B977EAD4}" presName="compositeNode" presStyleCnt="0"/>
      <dgm:spPr/>
    </dgm:pt>
    <dgm:pt modelId="{EBA983D5-2F93-F345-87C5-3E211CCDA2E1}" type="pres">
      <dgm:prSet presAssocID="{29D36F04-66AD-4D71-96B1-AA04B977EAD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A4E785-86FF-744E-AACD-BB6E95C751E7}" type="pres">
      <dgm:prSet presAssocID="{29D36F04-66AD-4D71-96B1-AA04B977EAD4}" presName="parSh" presStyleCnt="0"/>
      <dgm:spPr/>
    </dgm:pt>
    <dgm:pt modelId="{8556A0A8-B61A-4441-B9D3-B1612C246B96}" type="pres">
      <dgm:prSet presAssocID="{29D36F04-66AD-4D71-96B1-AA04B977EAD4}" presName="lineNode" presStyleLbl="alignAccFollowNode1" presStyleIdx="9" presStyleCnt="18"/>
      <dgm:spPr/>
    </dgm:pt>
    <dgm:pt modelId="{B198754B-0E9E-094A-8C7D-0199EBA93BA4}" type="pres">
      <dgm:prSet presAssocID="{29D36F04-66AD-4D71-96B1-AA04B977EAD4}" presName="lineArrowNode" presStyleLbl="alignAccFollowNode1" presStyleIdx="10" presStyleCnt="18"/>
      <dgm:spPr/>
    </dgm:pt>
    <dgm:pt modelId="{6CE89BBB-D41A-D049-91B2-E21E0B8457CF}" type="pres">
      <dgm:prSet presAssocID="{56B43738-4912-4543-8F8F-BEBCBE66F8DA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05A07729-AC91-9747-9220-2FEF9304B201}" type="pres">
      <dgm:prSet presAssocID="{56B43738-4912-4543-8F8F-BEBCBE66F8DA}" presName="spacerBetweenCircleAndCallout" presStyleCnt="0">
        <dgm:presLayoutVars/>
      </dgm:prSet>
      <dgm:spPr/>
    </dgm:pt>
    <dgm:pt modelId="{DEE7AAE3-A07C-5947-B50A-9FF148FC8870}" type="pres">
      <dgm:prSet presAssocID="{29D36F04-66AD-4D71-96B1-AA04B977EAD4}" presName="nodeText" presStyleLbl="alignAccFollowNode1" presStyleIdx="11" presStyleCnt="18">
        <dgm:presLayoutVars>
          <dgm:bulletEnabled val="1"/>
        </dgm:presLayoutVars>
      </dgm:prSet>
      <dgm:spPr/>
    </dgm:pt>
    <dgm:pt modelId="{883605B4-F25A-CD4E-A087-9F6177EBE31D}" type="pres">
      <dgm:prSet presAssocID="{56B43738-4912-4543-8F8F-BEBCBE66F8DA}" presName="sibTransComposite" presStyleCnt="0"/>
      <dgm:spPr/>
    </dgm:pt>
    <dgm:pt modelId="{5C12BB8D-BEF2-8245-913E-12769C1FE190}" type="pres">
      <dgm:prSet presAssocID="{4C46F7B3-3732-480B-8293-57F2E0929760}" presName="compositeNode" presStyleCnt="0"/>
      <dgm:spPr/>
    </dgm:pt>
    <dgm:pt modelId="{6B6CF163-6B6F-D748-A17C-D7183FD4D3E4}" type="pres">
      <dgm:prSet presAssocID="{4C46F7B3-3732-480B-8293-57F2E09297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4C33FCE-02EC-FD49-9DED-35FF3248D4A3}" type="pres">
      <dgm:prSet presAssocID="{4C46F7B3-3732-480B-8293-57F2E0929760}" presName="parSh" presStyleCnt="0"/>
      <dgm:spPr/>
    </dgm:pt>
    <dgm:pt modelId="{236BBA10-26AF-7645-A3F4-4FA30928690D}" type="pres">
      <dgm:prSet presAssocID="{4C46F7B3-3732-480B-8293-57F2E0929760}" presName="lineNode" presStyleLbl="alignAccFollowNode1" presStyleIdx="12" presStyleCnt="18"/>
      <dgm:spPr/>
    </dgm:pt>
    <dgm:pt modelId="{35FD32E4-4053-E442-A4C6-FB315BD39974}" type="pres">
      <dgm:prSet presAssocID="{4C46F7B3-3732-480B-8293-57F2E0929760}" presName="lineArrowNode" presStyleLbl="alignAccFollowNode1" presStyleIdx="13" presStyleCnt="18"/>
      <dgm:spPr/>
    </dgm:pt>
    <dgm:pt modelId="{0368A375-D211-7345-BC23-F0457E4194EB}" type="pres">
      <dgm:prSet presAssocID="{60681568-1D85-42D6-88CD-434469C6A1D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89CBE9C-191D-334E-854A-0AF9D7E68906}" type="pres">
      <dgm:prSet presAssocID="{60681568-1D85-42D6-88CD-434469C6A1D1}" presName="spacerBetweenCircleAndCallout" presStyleCnt="0">
        <dgm:presLayoutVars/>
      </dgm:prSet>
      <dgm:spPr/>
    </dgm:pt>
    <dgm:pt modelId="{EEF4C6D0-DB5A-B949-9E40-30A28D9D4346}" type="pres">
      <dgm:prSet presAssocID="{4C46F7B3-3732-480B-8293-57F2E0929760}" presName="nodeText" presStyleLbl="alignAccFollowNode1" presStyleIdx="14" presStyleCnt="18">
        <dgm:presLayoutVars>
          <dgm:bulletEnabled val="1"/>
        </dgm:presLayoutVars>
      </dgm:prSet>
      <dgm:spPr/>
    </dgm:pt>
    <dgm:pt modelId="{EDE172DF-B897-FC43-AD08-F51C23AA74FF}" type="pres">
      <dgm:prSet presAssocID="{60681568-1D85-42D6-88CD-434469C6A1D1}" presName="sibTransComposite" presStyleCnt="0"/>
      <dgm:spPr/>
    </dgm:pt>
    <dgm:pt modelId="{9B278889-5767-8049-B1B3-6673BC93A4FA}" type="pres">
      <dgm:prSet presAssocID="{CA440E9A-DC0D-4984-9B38-29C13797A45A}" presName="compositeNode" presStyleCnt="0"/>
      <dgm:spPr/>
    </dgm:pt>
    <dgm:pt modelId="{0B183C4F-2455-2A4B-820C-4A334E135454}" type="pres">
      <dgm:prSet presAssocID="{CA440E9A-DC0D-4984-9B38-29C13797A45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1411174-D718-D24F-9849-7DD4A6CCB082}" type="pres">
      <dgm:prSet presAssocID="{CA440E9A-DC0D-4984-9B38-29C13797A45A}" presName="parSh" presStyleCnt="0"/>
      <dgm:spPr/>
    </dgm:pt>
    <dgm:pt modelId="{89B11AF4-1749-0546-BFC8-2D4C6FA48CF3}" type="pres">
      <dgm:prSet presAssocID="{CA440E9A-DC0D-4984-9B38-29C13797A45A}" presName="lineNode" presStyleLbl="alignAccFollowNode1" presStyleIdx="15" presStyleCnt="18"/>
      <dgm:spPr/>
    </dgm:pt>
    <dgm:pt modelId="{E26B587C-16A2-D74F-BBD1-00AF51B42492}" type="pres">
      <dgm:prSet presAssocID="{CA440E9A-DC0D-4984-9B38-29C13797A45A}" presName="lineArrowNode" presStyleLbl="alignAccFollowNode1" presStyleIdx="16" presStyleCnt="18"/>
      <dgm:spPr/>
    </dgm:pt>
    <dgm:pt modelId="{AD7BB738-856F-BF42-BADA-F7978B9505B7}" type="pres">
      <dgm:prSet presAssocID="{29B4F7F9-3D44-4593-BF95-A8A0AF9F532F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423956C-ABF3-3D47-8330-8F7FB52E77C3}" type="pres">
      <dgm:prSet presAssocID="{29B4F7F9-3D44-4593-BF95-A8A0AF9F532F}" presName="spacerBetweenCircleAndCallout" presStyleCnt="0">
        <dgm:presLayoutVars/>
      </dgm:prSet>
      <dgm:spPr/>
    </dgm:pt>
    <dgm:pt modelId="{C1A9AB2A-71E8-5B43-95AD-FB5567C125D5}" type="pres">
      <dgm:prSet presAssocID="{CA440E9A-DC0D-4984-9B38-29C13797A45A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7C622001-10AF-4EFA-A457-8AC309D75D41}" srcId="{ACC2C7B0-5617-44EE-B2DE-E25118AD36ED}" destId="{CA440E9A-DC0D-4984-9B38-29C13797A45A}" srcOrd="5" destOrd="0" parTransId="{D646D069-30C4-40A5-8E70-8EAC43C1E9FF}" sibTransId="{29B4F7F9-3D44-4593-BF95-A8A0AF9F532F}"/>
    <dgm:cxn modelId="{B321A016-B754-E84D-8FB5-5D287ABF3E50}" type="presOf" srcId="{67A671A6-BC18-4932-B351-28003D08B3B2}" destId="{5A16E845-0226-DB47-AF8D-62C28FE60EE7}" srcOrd="0" destOrd="0" presId="urn:microsoft.com/office/officeart/2016/7/layout/LinearArrowProcessNumbered"/>
    <dgm:cxn modelId="{6BBEE719-9389-514F-8373-E14D999FCC7F}" type="presOf" srcId="{29B4F7F9-3D44-4593-BF95-A8A0AF9F532F}" destId="{AD7BB738-856F-BF42-BADA-F7978B9505B7}" srcOrd="0" destOrd="0" presId="urn:microsoft.com/office/officeart/2016/7/layout/LinearArrowProcessNumbered"/>
    <dgm:cxn modelId="{04958E1B-ABBC-E644-964C-D26EA28AB783}" type="presOf" srcId="{ACC2C7B0-5617-44EE-B2DE-E25118AD36ED}" destId="{79FD0C12-B9FF-9F46-8910-57720DCA9D5B}" srcOrd="0" destOrd="0" presId="urn:microsoft.com/office/officeart/2016/7/layout/LinearArrowProcessNumbered"/>
    <dgm:cxn modelId="{5776E21E-651E-2744-8EF4-EE0E7103EE93}" type="presOf" srcId="{5DA805A9-8E9E-4176-948B-00BA1AF914C3}" destId="{04565EAB-FB1B-C34C-975B-CC364E614F95}" srcOrd="0" destOrd="0" presId="urn:microsoft.com/office/officeart/2016/7/layout/LinearArrowProcessNumbered"/>
    <dgm:cxn modelId="{E0C4A321-346B-41D3-B0DF-34C4E8C3E8EE}" srcId="{ACC2C7B0-5617-44EE-B2DE-E25118AD36ED}" destId="{FC696246-CDF9-486C-9CCD-EF71D0FEA21E}" srcOrd="0" destOrd="0" parTransId="{D7DD5BA8-25D0-40D6-959F-E79869827784}" sibTransId="{7EF04435-D33B-4742-BDBD-BD24A23C8332}"/>
    <dgm:cxn modelId="{4A9B7028-23F2-49CB-959C-9F035E2CF7AC}" srcId="{ACC2C7B0-5617-44EE-B2DE-E25118AD36ED}" destId="{CCDFE9EF-5AA8-4C29-ADA6-779E2F36301C}" srcOrd="1" destOrd="0" parTransId="{2333A040-F056-4511-943F-6A98406DCC37}" sibTransId="{67A671A6-BC18-4932-B351-28003D08B3B2}"/>
    <dgm:cxn modelId="{5D970B2A-1F46-544E-9D0F-A7620960E2AB}" type="presOf" srcId="{FC696246-CDF9-486C-9CCD-EF71D0FEA21E}" destId="{5AAC146F-3C8F-8143-B2B9-386FF652147B}" srcOrd="0" destOrd="0" presId="urn:microsoft.com/office/officeart/2016/7/layout/LinearArrowProcessNumbered"/>
    <dgm:cxn modelId="{250B8630-CEF4-0043-BC0F-0BFBE080B05C}" type="presOf" srcId="{56B43738-4912-4543-8F8F-BEBCBE66F8DA}" destId="{6CE89BBB-D41A-D049-91B2-E21E0B8457CF}" srcOrd="0" destOrd="0" presId="urn:microsoft.com/office/officeart/2016/7/layout/LinearArrowProcessNumbered"/>
    <dgm:cxn modelId="{B31D923A-E937-9B46-95B6-06ABEA871576}" type="presOf" srcId="{4C46F7B3-3732-480B-8293-57F2E0929760}" destId="{EEF4C6D0-DB5A-B949-9E40-30A28D9D4346}" srcOrd="0" destOrd="0" presId="urn:microsoft.com/office/officeart/2016/7/layout/LinearArrowProcessNumbered"/>
    <dgm:cxn modelId="{339E8E51-551C-448E-9D4A-30DB51D9AE10}" srcId="{ACC2C7B0-5617-44EE-B2DE-E25118AD36ED}" destId="{29D36F04-66AD-4D71-96B1-AA04B977EAD4}" srcOrd="3" destOrd="0" parTransId="{40F7C744-EAA1-40B6-93DB-D1BB475164DA}" sibTransId="{56B43738-4912-4543-8F8F-BEBCBE66F8DA}"/>
    <dgm:cxn modelId="{E4AD3D6E-B89A-4BB4-A2E3-259CBD457D4C}" srcId="{ACC2C7B0-5617-44EE-B2DE-E25118AD36ED}" destId="{4C46F7B3-3732-480B-8293-57F2E0929760}" srcOrd="4" destOrd="0" parTransId="{DB8EB3EC-F353-4BA9-BEC0-AB3AB582DBF7}" sibTransId="{60681568-1D85-42D6-88CD-434469C6A1D1}"/>
    <dgm:cxn modelId="{736FD570-454A-A74F-9FE7-F5908F40073A}" type="presOf" srcId="{29D36F04-66AD-4D71-96B1-AA04B977EAD4}" destId="{DEE7AAE3-A07C-5947-B50A-9FF148FC8870}" srcOrd="0" destOrd="0" presId="urn:microsoft.com/office/officeart/2016/7/layout/LinearArrowProcessNumbered"/>
    <dgm:cxn modelId="{1F30EA73-73FA-1540-BE83-B35C5C4549B2}" type="presOf" srcId="{CCDFE9EF-5AA8-4C29-ADA6-779E2F36301C}" destId="{488588C1-F4F3-1E4B-B21A-9BB493AA0BF5}" srcOrd="0" destOrd="0" presId="urn:microsoft.com/office/officeart/2016/7/layout/LinearArrowProcessNumbered"/>
    <dgm:cxn modelId="{091BE187-B919-D341-BEBB-20CE6354467D}" type="presOf" srcId="{7EF04435-D33B-4742-BDBD-BD24A23C8332}" destId="{0ECFEF20-24A8-B44D-B0BA-9CF59E160E8F}" srcOrd="0" destOrd="0" presId="urn:microsoft.com/office/officeart/2016/7/layout/LinearArrowProcessNumbered"/>
    <dgm:cxn modelId="{E99C3B8A-C9F3-8244-85CD-9B14DA3D87A1}" type="presOf" srcId="{78FFB3C0-D552-41FA-9D5D-5EC3C1A6F07B}" destId="{0E5B9F77-48FD-9A4E-9B3C-D2AB4D6B7407}" srcOrd="0" destOrd="0" presId="urn:microsoft.com/office/officeart/2016/7/layout/LinearArrowProcessNumbered"/>
    <dgm:cxn modelId="{99086E93-94BD-429B-BB76-23D2E25BDC10}" srcId="{ACC2C7B0-5617-44EE-B2DE-E25118AD36ED}" destId="{78FFB3C0-D552-41FA-9D5D-5EC3C1A6F07B}" srcOrd="2" destOrd="0" parTransId="{E925C3BF-F5B8-4A4C-A3C1-52C050CDE7A0}" sibTransId="{5DA805A9-8E9E-4176-948B-00BA1AF914C3}"/>
    <dgm:cxn modelId="{16B778B6-DDB0-EF4E-ADC5-5FC38C75C686}" type="presOf" srcId="{CA440E9A-DC0D-4984-9B38-29C13797A45A}" destId="{C1A9AB2A-71E8-5B43-95AD-FB5567C125D5}" srcOrd="0" destOrd="0" presId="urn:microsoft.com/office/officeart/2016/7/layout/LinearArrowProcessNumbered"/>
    <dgm:cxn modelId="{51C3BCF7-C0A9-B745-80AC-2D06D7CB3BF0}" type="presOf" srcId="{60681568-1D85-42D6-88CD-434469C6A1D1}" destId="{0368A375-D211-7345-BC23-F0457E4194EB}" srcOrd="0" destOrd="0" presId="urn:microsoft.com/office/officeart/2016/7/layout/LinearArrowProcessNumbered"/>
    <dgm:cxn modelId="{8BB8D9EC-8953-C645-961F-1865191DB58F}" type="presParOf" srcId="{79FD0C12-B9FF-9F46-8910-57720DCA9D5B}" destId="{AB75473C-FE69-D84D-A767-394FBF7CBCEE}" srcOrd="0" destOrd="0" presId="urn:microsoft.com/office/officeart/2016/7/layout/LinearArrowProcessNumbered"/>
    <dgm:cxn modelId="{398E77A5-91BA-444E-AEFF-8ABDE7AB4A57}" type="presParOf" srcId="{AB75473C-FE69-D84D-A767-394FBF7CBCEE}" destId="{0778F40B-3726-7E4D-87DA-450F78F3659C}" srcOrd="0" destOrd="0" presId="urn:microsoft.com/office/officeart/2016/7/layout/LinearArrowProcessNumbered"/>
    <dgm:cxn modelId="{64A9A5C5-60D0-6C4C-9793-073E1FB69AE5}" type="presParOf" srcId="{AB75473C-FE69-D84D-A767-394FBF7CBCEE}" destId="{3A77F4AF-4A8B-F541-8FB7-2DB7AC2FDD26}" srcOrd="1" destOrd="0" presId="urn:microsoft.com/office/officeart/2016/7/layout/LinearArrowProcessNumbered"/>
    <dgm:cxn modelId="{FE9B08E0-D97B-A34E-AE7B-729605929DFE}" type="presParOf" srcId="{3A77F4AF-4A8B-F541-8FB7-2DB7AC2FDD26}" destId="{4602E84B-3161-6A4F-9895-5673964441D1}" srcOrd="0" destOrd="0" presId="urn:microsoft.com/office/officeart/2016/7/layout/LinearArrowProcessNumbered"/>
    <dgm:cxn modelId="{0FD5364C-10CA-B04C-880D-26A536405349}" type="presParOf" srcId="{3A77F4AF-4A8B-F541-8FB7-2DB7AC2FDD26}" destId="{1A120864-AA1D-6345-8E7A-21C39DB4570D}" srcOrd="1" destOrd="0" presId="urn:microsoft.com/office/officeart/2016/7/layout/LinearArrowProcessNumbered"/>
    <dgm:cxn modelId="{DE18AE6A-A36A-E14D-B9A6-19D2CAC2548C}" type="presParOf" srcId="{3A77F4AF-4A8B-F541-8FB7-2DB7AC2FDD26}" destId="{0ECFEF20-24A8-B44D-B0BA-9CF59E160E8F}" srcOrd="2" destOrd="0" presId="urn:microsoft.com/office/officeart/2016/7/layout/LinearArrowProcessNumbered"/>
    <dgm:cxn modelId="{CBA89DFD-F852-914E-A9E9-074FD2124159}" type="presParOf" srcId="{3A77F4AF-4A8B-F541-8FB7-2DB7AC2FDD26}" destId="{362A62D1-F0F1-B748-B52C-3672A146DE11}" srcOrd="3" destOrd="0" presId="urn:microsoft.com/office/officeart/2016/7/layout/LinearArrowProcessNumbered"/>
    <dgm:cxn modelId="{CE26834F-C0D2-694C-A359-5B4CA08C9584}" type="presParOf" srcId="{AB75473C-FE69-D84D-A767-394FBF7CBCEE}" destId="{5AAC146F-3C8F-8143-B2B9-386FF652147B}" srcOrd="2" destOrd="0" presId="urn:microsoft.com/office/officeart/2016/7/layout/LinearArrowProcessNumbered"/>
    <dgm:cxn modelId="{BE6E7FA6-25C8-974B-9B42-25E95703DA18}" type="presParOf" srcId="{79FD0C12-B9FF-9F46-8910-57720DCA9D5B}" destId="{344F28E4-9135-EC49-9E32-9BE8EF08E567}" srcOrd="1" destOrd="0" presId="urn:microsoft.com/office/officeart/2016/7/layout/LinearArrowProcessNumbered"/>
    <dgm:cxn modelId="{C822384F-1533-E34A-828B-B4E69B01F088}" type="presParOf" srcId="{79FD0C12-B9FF-9F46-8910-57720DCA9D5B}" destId="{488A7C66-D344-DC4C-BF9F-28A52AC6919B}" srcOrd="2" destOrd="0" presId="urn:microsoft.com/office/officeart/2016/7/layout/LinearArrowProcessNumbered"/>
    <dgm:cxn modelId="{23B5A93A-433B-3743-9159-2656BAEF8B7D}" type="presParOf" srcId="{488A7C66-D344-DC4C-BF9F-28A52AC6919B}" destId="{EE914690-B5BF-C645-A201-E8A8B8A8BC92}" srcOrd="0" destOrd="0" presId="urn:microsoft.com/office/officeart/2016/7/layout/LinearArrowProcessNumbered"/>
    <dgm:cxn modelId="{C4BB7A2E-71CE-AE42-B533-ECC96E2D29D1}" type="presParOf" srcId="{488A7C66-D344-DC4C-BF9F-28A52AC6919B}" destId="{A5ECA8F2-3B02-D84F-A93B-E773B0709DF2}" srcOrd="1" destOrd="0" presId="urn:microsoft.com/office/officeart/2016/7/layout/LinearArrowProcessNumbered"/>
    <dgm:cxn modelId="{A5E7C6A8-AEAD-E643-BE2C-78FE916F7F61}" type="presParOf" srcId="{A5ECA8F2-3B02-D84F-A93B-E773B0709DF2}" destId="{B0075312-8734-8045-BCE9-62E668035907}" srcOrd="0" destOrd="0" presId="urn:microsoft.com/office/officeart/2016/7/layout/LinearArrowProcessNumbered"/>
    <dgm:cxn modelId="{3D60BE25-E437-3D4A-9989-B58DB4C31219}" type="presParOf" srcId="{A5ECA8F2-3B02-D84F-A93B-E773B0709DF2}" destId="{F796D6E1-CC27-2A4C-A264-43B26DD1808F}" srcOrd="1" destOrd="0" presId="urn:microsoft.com/office/officeart/2016/7/layout/LinearArrowProcessNumbered"/>
    <dgm:cxn modelId="{4ED23723-05F4-5041-8747-B89E432165E6}" type="presParOf" srcId="{A5ECA8F2-3B02-D84F-A93B-E773B0709DF2}" destId="{5A16E845-0226-DB47-AF8D-62C28FE60EE7}" srcOrd="2" destOrd="0" presId="urn:microsoft.com/office/officeart/2016/7/layout/LinearArrowProcessNumbered"/>
    <dgm:cxn modelId="{F97DD70D-07FB-774A-9727-876DBF5CBDDD}" type="presParOf" srcId="{A5ECA8F2-3B02-D84F-A93B-E773B0709DF2}" destId="{06612684-8956-7244-A087-A4074DB3D6D7}" srcOrd="3" destOrd="0" presId="urn:microsoft.com/office/officeart/2016/7/layout/LinearArrowProcessNumbered"/>
    <dgm:cxn modelId="{2BE21025-1B9A-994E-AA10-D98668E57BD0}" type="presParOf" srcId="{488A7C66-D344-DC4C-BF9F-28A52AC6919B}" destId="{488588C1-F4F3-1E4B-B21A-9BB493AA0BF5}" srcOrd="2" destOrd="0" presId="urn:microsoft.com/office/officeart/2016/7/layout/LinearArrowProcessNumbered"/>
    <dgm:cxn modelId="{0248A1AD-73BB-5643-B748-902424B8977B}" type="presParOf" srcId="{79FD0C12-B9FF-9F46-8910-57720DCA9D5B}" destId="{C3014D71-D504-3643-B5AD-7249E06AAA48}" srcOrd="3" destOrd="0" presId="urn:microsoft.com/office/officeart/2016/7/layout/LinearArrowProcessNumbered"/>
    <dgm:cxn modelId="{C94CAAB3-F55D-204D-9BF1-CE1A059789AC}" type="presParOf" srcId="{79FD0C12-B9FF-9F46-8910-57720DCA9D5B}" destId="{23D3CEDC-EF55-0948-B8E3-16A344B98826}" srcOrd="4" destOrd="0" presId="urn:microsoft.com/office/officeart/2016/7/layout/LinearArrowProcessNumbered"/>
    <dgm:cxn modelId="{D88FDAC3-C517-314C-A022-128384D04AE4}" type="presParOf" srcId="{23D3CEDC-EF55-0948-B8E3-16A344B98826}" destId="{A7FA9509-208B-634D-AE92-7175766B0E36}" srcOrd="0" destOrd="0" presId="urn:microsoft.com/office/officeart/2016/7/layout/LinearArrowProcessNumbered"/>
    <dgm:cxn modelId="{614F3577-38AC-3144-8026-9DA751D38EC8}" type="presParOf" srcId="{23D3CEDC-EF55-0948-B8E3-16A344B98826}" destId="{6C1E6C29-9D16-E240-AA23-0934AE55F895}" srcOrd="1" destOrd="0" presId="urn:microsoft.com/office/officeart/2016/7/layout/LinearArrowProcessNumbered"/>
    <dgm:cxn modelId="{E350F77B-3E62-D946-B5D7-2DDE9DAA72BA}" type="presParOf" srcId="{6C1E6C29-9D16-E240-AA23-0934AE55F895}" destId="{27716897-459C-214A-A66B-B32A1C41861B}" srcOrd="0" destOrd="0" presId="urn:microsoft.com/office/officeart/2016/7/layout/LinearArrowProcessNumbered"/>
    <dgm:cxn modelId="{AB57EB91-4BE7-1C46-B647-1746635DCCF9}" type="presParOf" srcId="{6C1E6C29-9D16-E240-AA23-0934AE55F895}" destId="{B4629DFC-107D-314F-96A7-40C9D073CB32}" srcOrd="1" destOrd="0" presId="urn:microsoft.com/office/officeart/2016/7/layout/LinearArrowProcessNumbered"/>
    <dgm:cxn modelId="{CE8360DB-EDAA-7543-8523-D72F11E848CB}" type="presParOf" srcId="{6C1E6C29-9D16-E240-AA23-0934AE55F895}" destId="{04565EAB-FB1B-C34C-975B-CC364E614F95}" srcOrd="2" destOrd="0" presId="urn:microsoft.com/office/officeart/2016/7/layout/LinearArrowProcessNumbered"/>
    <dgm:cxn modelId="{E253FF19-E91A-0E45-92A5-048F79111604}" type="presParOf" srcId="{6C1E6C29-9D16-E240-AA23-0934AE55F895}" destId="{BA65EF09-FD10-EA4B-94A7-14B9200548DC}" srcOrd="3" destOrd="0" presId="urn:microsoft.com/office/officeart/2016/7/layout/LinearArrowProcessNumbered"/>
    <dgm:cxn modelId="{36D2ABD8-3FDA-7448-83C7-E1F4D1A8A1E7}" type="presParOf" srcId="{23D3CEDC-EF55-0948-B8E3-16A344B98826}" destId="{0E5B9F77-48FD-9A4E-9B3C-D2AB4D6B7407}" srcOrd="2" destOrd="0" presId="urn:microsoft.com/office/officeart/2016/7/layout/LinearArrowProcessNumbered"/>
    <dgm:cxn modelId="{83A5D5BF-CB10-C74E-BD3A-449AD501E3EF}" type="presParOf" srcId="{79FD0C12-B9FF-9F46-8910-57720DCA9D5B}" destId="{E1BB1E5C-B01A-A94E-9E80-1F849A14469D}" srcOrd="5" destOrd="0" presId="urn:microsoft.com/office/officeart/2016/7/layout/LinearArrowProcessNumbered"/>
    <dgm:cxn modelId="{670B3CED-131B-B242-B4BD-B992AA7B684C}" type="presParOf" srcId="{79FD0C12-B9FF-9F46-8910-57720DCA9D5B}" destId="{B7AF11CB-EF9B-B245-A353-D07F91D6BCC2}" srcOrd="6" destOrd="0" presId="urn:microsoft.com/office/officeart/2016/7/layout/LinearArrowProcessNumbered"/>
    <dgm:cxn modelId="{52FCF06F-DD00-794C-91D3-D291DEBC8897}" type="presParOf" srcId="{B7AF11CB-EF9B-B245-A353-D07F91D6BCC2}" destId="{EBA983D5-2F93-F345-87C5-3E211CCDA2E1}" srcOrd="0" destOrd="0" presId="urn:microsoft.com/office/officeart/2016/7/layout/LinearArrowProcessNumbered"/>
    <dgm:cxn modelId="{3DEA3702-76ED-8748-BC56-146E93D6312F}" type="presParOf" srcId="{B7AF11CB-EF9B-B245-A353-D07F91D6BCC2}" destId="{45A4E785-86FF-744E-AACD-BB6E95C751E7}" srcOrd="1" destOrd="0" presId="urn:microsoft.com/office/officeart/2016/7/layout/LinearArrowProcessNumbered"/>
    <dgm:cxn modelId="{FDE523D3-672E-CF4A-926E-4E5AB5186FB7}" type="presParOf" srcId="{45A4E785-86FF-744E-AACD-BB6E95C751E7}" destId="{8556A0A8-B61A-4441-B9D3-B1612C246B96}" srcOrd="0" destOrd="0" presId="urn:microsoft.com/office/officeart/2016/7/layout/LinearArrowProcessNumbered"/>
    <dgm:cxn modelId="{EC473656-0E64-EB44-90BC-A8F0C2306054}" type="presParOf" srcId="{45A4E785-86FF-744E-AACD-BB6E95C751E7}" destId="{B198754B-0E9E-094A-8C7D-0199EBA93BA4}" srcOrd="1" destOrd="0" presId="urn:microsoft.com/office/officeart/2016/7/layout/LinearArrowProcessNumbered"/>
    <dgm:cxn modelId="{8C8A378D-00AE-7242-A67A-04412C148834}" type="presParOf" srcId="{45A4E785-86FF-744E-AACD-BB6E95C751E7}" destId="{6CE89BBB-D41A-D049-91B2-E21E0B8457CF}" srcOrd="2" destOrd="0" presId="urn:microsoft.com/office/officeart/2016/7/layout/LinearArrowProcessNumbered"/>
    <dgm:cxn modelId="{ADE349C3-049D-6A47-A543-2709DE27301B}" type="presParOf" srcId="{45A4E785-86FF-744E-AACD-BB6E95C751E7}" destId="{05A07729-AC91-9747-9220-2FEF9304B201}" srcOrd="3" destOrd="0" presId="urn:microsoft.com/office/officeart/2016/7/layout/LinearArrowProcessNumbered"/>
    <dgm:cxn modelId="{62197B0F-D839-F745-B4CB-3A677EAF5E0B}" type="presParOf" srcId="{B7AF11CB-EF9B-B245-A353-D07F91D6BCC2}" destId="{DEE7AAE3-A07C-5947-B50A-9FF148FC8870}" srcOrd="2" destOrd="0" presId="urn:microsoft.com/office/officeart/2016/7/layout/LinearArrowProcessNumbered"/>
    <dgm:cxn modelId="{5E14EE1F-9FAF-0F4C-B1D3-3EF10FF87C77}" type="presParOf" srcId="{79FD0C12-B9FF-9F46-8910-57720DCA9D5B}" destId="{883605B4-F25A-CD4E-A087-9F6177EBE31D}" srcOrd="7" destOrd="0" presId="urn:microsoft.com/office/officeart/2016/7/layout/LinearArrowProcessNumbered"/>
    <dgm:cxn modelId="{B1AA0F39-6031-4243-872D-0EA0372D95F5}" type="presParOf" srcId="{79FD0C12-B9FF-9F46-8910-57720DCA9D5B}" destId="{5C12BB8D-BEF2-8245-913E-12769C1FE190}" srcOrd="8" destOrd="0" presId="urn:microsoft.com/office/officeart/2016/7/layout/LinearArrowProcessNumbered"/>
    <dgm:cxn modelId="{76384D58-4E8C-B249-BECB-55145B1BB962}" type="presParOf" srcId="{5C12BB8D-BEF2-8245-913E-12769C1FE190}" destId="{6B6CF163-6B6F-D748-A17C-D7183FD4D3E4}" srcOrd="0" destOrd="0" presId="urn:microsoft.com/office/officeart/2016/7/layout/LinearArrowProcessNumbered"/>
    <dgm:cxn modelId="{E4166833-37B6-0941-827F-7282E42315B9}" type="presParOf" srcId="{5C12BB8D-BEF2-8245-913E-12769C1FE190}" destId="{64C33FCE-02EC-FD49-9DED-35FF3248D4A3}" srcOrd="1" destOrd="0" presId="urn:microsoft.com/office/officeart/2016/7/layout/LinearArrowProcessNumbered"/>
    <dgm:cxn modelId="{04642476-503A-DC4F-BEB7-7F7D3CFE0524}" type="presParOf" srcId="{64C33FCE-02EC-FD49-9DED-35FF3248D4A3}" destId="{236BBA10-26AF-7645-A3F4-4FA30928690D}" srcOrd="0" destOrd="0" presId="urn:microsoft.com/office/officeart/2016/7/layout/LinearArrowProcessNumbered"/>
    <dgm:cxn modelId="{0DE2AF93-12FE-8545-9940-80AD053CFDFE}" type="presParOf" srcId="{64C33FCE-02EC-FD49-9DED-35FF3248D4A3}" destId="{35FD32E4-4053-E442-A4C6-FB315BD39974}" srcOrd="1" destOrd="0" presId="urn:microsoft.com/office/officeart/2016/7/layout/LinearArrowProcessNumbered"/>
    <dgm:cxn modelId="{7C6801A1-EFE4-4C42-97A7-542CD5924416}" type="presParOf" srcId="{64C33FCE-02EC-FD49-9DED-35FF3248D4A3}" destId="{0368A375-D211-7345-BC23-F0457E4194EB}" srcOrd="2" destOrd="0" presId="urn:microsoft.com/office/officeart/2016/7/layout/LinearArrowProcessNumbered"/>
    <dgm:cxn modelId="{82AEA688-64B5-F844-87D0-B1E4E1C36EE8}" type="presParOf" srcId="{64C33FCE-02EC-FD49-9DED-35FF3248D4A3}" destId="{C89CBE9C-191D-334E-854A-0AF9D7E68906}" srcOrd="3" destOrd="0" presId="urn:microsoft.com/office/officeart/2016/7/layout/LinearArrowProcessNumbered"/>
    <dgm:cxn modelId="{BC02E1B4-59C3-5A4E-B78A-16EE7B222CDC}" type="presParOf" srcId="{5C12BB8D-BEF2-8245-913E-12769C1FE190}" destId="{EEF4C6D0-DB5A-B949-9E40-30A28D9D4346}" srcOrd="2" destOrd="0" presId="urn:microsoft.com/office/officeart/2016/7/layout/LinearArrowProcessNumbered"/>
    <dgm:cxn modelId="{3F9590F5-7768-2346-AE03-4D164AA8C2CE}" type="presParOf" srcId="{79FD0C12-B9FF-9F46-8910-57720DCA9D5B}" destId="{EDE172DF-B897-FC43-AD08-F51C23AA74FF}" srcOrd="9" destOrd="0" presId="urn:microsoft.com/office/officeart/2016/7/layout/LinearArrowProcessNumbered"/>
    <dgm:cxn modelId="{79E5084B-35EB-BA4D-BC7A-F01F100B49B9}" type="presParOf" srcId="{79FD0C12-B9FF-9F46-8910-57720DCA9D5B}" destId="{9B278889-5767-8049-B1B3-6673BC93A4FA}" srcOrd="10" destOrd="0" presId="urn:microsoft.com/office/officeart/2016/7/layout/LinearArrowProcessNumbered"/>
    <dgm:cxn modelId="{66EF4F97-1B2D-A14D-B4D7-E301A58D664E}" type="presParOf" srcId="{9B278889-5767-8049-B1B3-6673BC93A4FA}" destId="{0B183C4F-2455-2A4B-820C-4A334E135454}" srcOrd="0" destOrd="0" presId="urn:microsoft.com/office/officeart/2016/7/layout/LinearArrowProcessNumbered"/>
    <dgm:cxn modelId="{D5527B94-0356-2546-B70C-48F906F6A611}" type="presParOf" srcId="{9B278889-5767-8049-B1B3-6673BC93A4FA}" destId="{A1411174-D718-D24F-9849-7DD4A6CCB082}" srcOrd="1" destOrd="0" presId="urn:microsoft.com/office/officeart/2016/7/layout/LinearArrowProcessNumbered"/>
    <dgm:cxn modelId="{387F886E-AC35-0045-AC7F-09256C2F544A}" type="presParOf" srcId="{A1411174-D718-D24F-9849-7DD4A6CCB082}" destId="{89B11AF4-1749-0546-BFC8-2D4C6FA48CF3}" srcOrd="0" destOrd="0" presId="urn:microsoft.com/office/officeart/2016/7/layout/LinearArrowProcessNumbered"/>
    <dgm:cxn modelId="{1D9D5B35-EB4A-334F-B3AA-D1F19F75D0C1}" type="presParOf" srcId="{A1411174-D718-D24F-9849-7DD4A6CCB082}" destId="{E26B587C-16A2-D74F-BBD1-00AF51B42492}" srcOrd="1" destOrd="0" presId="urn:microsoft.com/office/officeart/2016/7/layout/LinearArrowProcessNumbered"/>
    <dgm:cxn modelId="{E68A873E-DCC4-4341-BD08-13EF774E65D5}" type="presParOf" srcId="{A1411174-D718-D24F-9849-7DD4A6CCB082}" destId="{AD7BB738-856F-BF42-BADA-F7978B9505B7}" srcOrd="2" destOrd="0" presId="urn:microsoft.com/office/officeart/2016/7/layout/LinearArrowProcessNumbered"/>
    <dgm:cxn modelId="{D505A17D-D798-934C-8DD7-88A2BE00D45F}" type="presParOf" srcId="{A1411174-D718-D24F-9849-7DD4A6CCB082}" destId="{7423956C-ABF3-3D47-8330-8F7FB52E77C3}" srcOrd="3" destOrd="0" presId="urn:microsoft.com/office/officeart/2016/7/layout/LinearArrowProcessNumbered"/>
    <dgm:cxn modelId="{E3399148-B1AE-D54C-9E21-36E5C6414146}" type="presParOf" srcId="{9B278889-5767-8049-B1B3-6673BC93A4FA}" destId="{C1A9AB2A-71E8-5B43-95AD-FB5567C125D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12781-71D2-4F88-93B7-4B9F79074077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84546B-C30F-494A-90B4-DAB375E957C3}">
      <dgm:prSet/>
      <dgm:spPr/>
      <dgm:t>
        <a:bodyPr/>
        <a:lstStyle/>
        <a:p>
          <a:r>
            <a:rPr lang="en-IN"/>
            <a:t>LLM agent receives high-level goal: “Clean this file and report issues”</a:t>
          </a:r>
          <a:endParaRPr lang="en-US"/>
        </a:p>
      </dgm:t>
    </dgm:pt>
    <dgm:pt modelId="{67A34DC3-E15F-4EF7-8B1B-42A16AABC4BE}" type="parTrans" cxnId="{096D9E81-771E-4EB5-AD64-DB410B1427A6}">
      <dgm:prSet/>
      <dgm:spPr/>
      <dgm:t>
        <a:bodyPr/>
        <a:lstStyle/>
        <a:p>
          <a:endParaRPr lang="en-US"/>
        </a:p>
      </dgm:t>
    </dgm:pt>
    <dgm:pt modelId="{248A287C-6E1A-40C2-9503-1116C6A90531}" type="sibTrans" cxnId="{096D9E81-771E-4EB5-AD64-DB410B1427A6}">
      <dgm:prSet/>
      <dgm:spPr/>
      <dgm:t>
        <a:bodyPr/>
        <a:lstStyle/>
        <a:p>
          <a:endParaRPr lang="en-US"/>
        </a:p>
      </dgm:t>
    </dgm:pt>
    <dgm:pt modelId="{D4B19730-1ED4-4AF7-B64A-FC9BD35824B6}">
      <dgm:prSet/>
      <dgm:spPr/>
      <dgm:t>
        <a:bodyPr/>
        <a:lstStyle/>
        <a:p>
          <a:r>
            <a:rPr lang="en-IN"/>
            <a:t>Agent inspects file → plans steps (e.g., “Profile → Decide strategy → Clean → Write”)</a:t>
          </a:r>
          <a:endParaRPr lang="en-US"/>
        </a:p>
      </dgm:t>
    </dgm:pt>
    <dgm:pt modelId="{CD60DBC3-605A-4020-86D1-A3376440F02C}" type="parTrans" cxnId="{788DAA1F-6873-4DF1-AE73-3CC1B4328C32}">
      <dgm:prSet/>
      <dgm:spPr/>
      <dgm:t>
        <a:bodyPr/>
        <a:lstStyle/>
        <a:p>
          <a:endParaRPr lang="en-US"/>
        </a:p>
      </dgm:t>
    </dgm:pt>
    <dgm:pt modelId="{DC8F3251-50B4-4116-9673-871E5E830407}" type="sibTrans" cxnId="{788DAA1F-6873-4DF1-AE73-3CC1B4328C32}">
      <dgm:prSet/>
      <dgm:spPr/>
      <dgm:t>
        <a:bodyPr/>
        <a:lstStyle/>
        <a:p>
          <a:endParaRPr lang="en-US"/>
        </a:p>
      </dgm:t>
    </dgm:pt>
    <dgm:pt modelId="{D95BFB83-2196-4540-904D-3BAD748D5033}">
      <dgm:prSet/>
      <dgm:spPr/>
      <dgm:t>
        <a:bodyPr/>
        <a:lstStyle/>
        <a:p>
          <a:r>
            <a:rPr lang="en-IN"/>
            <a:t>Dynamically chooses tools (e.g., Pandas, Spark) based on file size/type</a:t>
          </a:r>
          <a:endParaRPr lang="en-US"/>
        </a:p>
      </dgm:t>
    </dgm:pt>
    <dgm:pt modelId="{FD65E22C-784D-4C6F-8935-62221E7008C3}" type="parTrans" cxnId="{EF368663-CC27-4B12-A2A9-5BE3B0495DB4}">
      <dgm:prSet/>
      <dgm:spPr/>
      <dgm:t>
        <a:bodyPr/>
        <a:lstStyle/>
        <a:p>
          <a:endParaRPr lang="en-US"/>
        </a:p>
      </dgm:t>
    </dgm:pt>
    <dgm:pt modelId="{68E47445-33BD-47C1-B413-F4DF5A33938E}" type="sibTrans" cxnId="{EF368663-CC27-4B12-A2A9-5BE3B0495DB4}">
      <dgm:prSet/>
      <dgm:spPr/>
      <dgm:t>
        <a:bodyPr/>
        <a:lstStyle/>
        <a:p>
          <a:endParaRPr lang="en-US"/>
        </a:p>
      </dgm:t>
    </dgm:pt>
    <dgm:pt modelId="{19AE2FBE-5C51-4F33-AA0E-8DBD3331343D}">
      <dgm:prSet/>
      <dgm:spPr/>
      <dgm:t>
        <a:bodyPr/>
        <a:lstStyle/>
        <a:p>
          <a:r>
            <a:rPr lang="en-IN"/>
            <a:t>Summarizes findings naturally or conversationally</a:t>
          </a:r>
          <a:endParaRPr lang="en-US"/>
        </a:p>
      </dgm:t>
    </dgm:pt>
    <dgm:pt modelId="{7F2248DB-0FC3-453E-82D7-E689D3E3FDBA}" type="parTrans" cxnId="{F7B92466-5287-43CE-BB8C-4B2C1D9DA598}">
      <dgm:prSet/>
      <dgm:spPr/>
      <dgm:t>
        <a:bodyPr/>
        <a:lstStyle/>
        <a:p>
          <a:endParaRPr lang="en-US"/>
        </a:p>
      </dgm:t>
    </dgm:pt>
    <dgm:pt modelId="{F1B44BA9-C0F6-49B0-88EB-56CB4837B399}" type="sibTrans" cxnId="{F7B92466-5287-43CE-BB8C-4B2C1D9DA598}">
      <dgm:prSet/>
      <dgm:spPr/>
      <dgm:t>
        <a:bodyPr/>
        <a:lstStyle/>
        <a:p>
          <a:endParaRPr lang="en-US"/>
        </a:p>
      </dgm:t>
    </dgm:pt>
    <dgm:pt modelId="{A42DF3DC-0A94-4A45-B622-760C4DCBDD22}">
      <dgm:prSet/>
      <dgm:spPr/>
      <dgm:t>
        <a:bodyPr/>
        <a:lstStyle/>
        <a:p>
          <a:r>
            <a:rPr lang="en-IN"/>
            <a:t>Logs decisions or asks user clarification if needed</a:t>
          </a:r>
          <a:endParaRPr lang="en-US"/>
        </a:p>
      </dgm:t>
    </dgm:pt>
    <dgm:pt modelId="{0556AA2C-CFEF-4E29-9149-110FCC195612}" type="parTrans" cxnId="{DF858225-207A-497E-98E1-DE3CEDF8969F}">
      <dgm:prSet/>
      <dgm:spPr/>
      <dgm:t>
        <a:bodyPr/>
        <a:lstStyle/>
        <a:p>
          <a:endParaRPr lang="en-US"/>
        </a:p>
      </dgm:t>
    </dgm:pt>
    <dgm:pt modelId="{03C52FFE-F354-4A74-85B3-8883AA4AA00A}" type="sibTrans" cxnId="{DF858225-207A-497E-98E1-DE3CEDF8969F}">
      <dgm:prSet/>
      <dgm:spPr/>
      <dgm:t>
        <a:bodyPr/>
        <a:lstStyle/>
        <a:p>
          <a:endParaRPr lang="en-US"/>
        </a:p>
      </dgm:t>
    </dgm:pt>
    <dgm:pt modelId="{24E45152-32CA-4826-AFD4-8435454887AE}">
      <dgm:prSet/>
      <dgm:spPr/>
      <dgm:t>
        <a:bodyPr/>
        <a:lstStyle/>
        <a:p>
          <a:r>
            <a:rPr lang="en-IN"/>
            <a:t>Executes cleaning and sends email autonomously</a:t>
          </a:r>
          <a:endParaRPr lang="en-US"/>
        </a:p>
      </dgm:t>
    </dgm:pt>
    <dgm:pt modelId="{C1F15284-9C84-467D-80D9-2DF10C492117}" type="parTrans" cxnId="{82703C4C-8046-49CA-A557-E0003E8E9036}">
      <dgm:prSet/>
      <dgm:spPr/>
      <dgm:t>
        <a:bodyPr/>
        <a:lstStyle/>
        <a:p>
          <a:endParaRPr lang="en-US"/>
        </a:p>
      </dgm:t>
    </dgm:pt>
    <dgm:pt modelId="{AB5C33B0-63A0-47F1-B51B-4B79F383DFC3}" type="sibTrans" cxnId="{82703C4C-8046-49CA-A557-E0003E8E9036}">
      <dgm:prSet/>
      <dgm:spPr/>
      <dgm:t>
        <a:bodyPr/>
        <a:lstStyle/>
        <a:p>
          <a:endParaRPr lang="en-US"/>
        </a:p>
      </dgm:t>
    </dgm:pt>
    <dgm:pt modelId="{11977606-F63E-E649-9B0A-C4BEB819FD68}" type="pres">
      <dgm:prSet presAssocID="{B5312781-71D2-4F88-93B7-4B9F79074077}" presName="diagram" presStyleCnt="0">
        <dgm:presLayoutVars>
          <dgm:dir/>
          <dgm:resizeHandles val="exact"/>
        </dgm:presLayoutVars>
      </dgm:prSet>
      <dgm:spPr/>
    </dgm:pt>
    <dgm:pt modelId="{AB1F5786-6A02-4347-B94B-36D4CC3BC453}" type="pres">
      <dgm:prSet presAssocID="{3884546B-C30F-494A-90B4-DAB375E957C3}" presName="node" presStyleLbl="node1" presStyleIdx="0" presStyleCnt="6">
        <dgm:presLayoutVars>
          <dgm:bulletEnabled val="1"/>
        </dgm:presLayoutVars>
      </dgm:prSet>
      <dgm:spPr/>
    </dgm:pt>
    <dgm:pt modelId="{4CCAC067-09C2-DC4D-9E97-38951F95ADE0}" type="pres">
      <dgm:prSet presAssocID="{248A287C-6E1A-40C2-9503-1116C6A90531}" presName="sibTrans" presStyleCnt="0"/>
      <dgm:spPr/>
    </dgm:pt>
    <dgm:pt modelId="{72CCD2D5-4FBC-C148-8D59-F9D9018FC454}" type="pres">
      <dgm:prSet presAssocID="{D4B19730-1ED4-4AF7-B64A-FC9BD35824B6}" presName="node" presStyleLbl="node1" presStyleIdx="1" presStyleCnt="6">
        <dgm:presLayoutVars>
          <dgm:bulletEnabled val="1"/>
        </dgm:presLayoutVars>
      </dgm:prSet>
      <dgm:spPr/>
    </dgm:pt>
    <dgm:pt modelId="{0ACB6A4B-AA23-D944-94F8-22B7989C39A8}" type="pres">
      <dgm:prSet presAssocID="{DC8F3251-50B4-4116-9673-871E5E830407}" presName="sibTrans" presStyleCnt="0"/>
      <dgm:spPr/>
    </dgm:pt>
    <dgm:pt modelId="{992F7F2B-08A2-154C-9D53-65F91EF9B86F}" type="pres">
      <dgm:prSet presAssocID="{D95BFB83-2196-4540-904D-3BAD748D5033}" presName="node" presStyleLbl="node1" presStyleIdx="2" presStyleCnt="6">
        <dgm:presLayoutVars>
          <dgm:bulletEnabled val="1"/>
        </dgm:presLayoutVars>
      </dgm:prSet>
      <dgm:spPr/>
    </dgm:pt>
    <dgm:pt modelId="{0DF11251-9D28-EE4D-8F08-0CCC0D770A54}" type="pres">
      <dgm:prSet presAssocID="{68E47445-33BD-47C1-B413-F4DF5A33938E}" presName="sibTrans" presStyleCnt="0"/>
      <dgm:spPr/>
    </dgm:pt>
    <dgm:pt modelId="{E277850D-1140-9747-9AA4-5E7A237AC16C}" type="pres">
      <dgm:prSet presAssocID="{19AE2FBE-5C51-4F33-AA0E-8DBD3331343D}" presName="node" presStyleLbl="node1" presStyleIdx="3" presStyleCnt="6">
        <dgm:presLayoutVars>
          <dgm:bulletEnabled val="1"/>
        </dgm:presLayoutVars>
      </dgm:prSet>
      <dgm:spPr/>
    </dgm:pt>
    <dgm:pt modelId="{8CEDBEF9-0F03-EB4A-AC47-1C1726671893}" type="pres">
      <dgm:prSet presAssocID="{F1B44BA9-C0F6-49B0-88EB-56CB4837B399}" presName="sibTrans" presStyleCnt="0"/>
      <dgm:spPr/>
    </dgm:pt>
    <dgm:pt modelId="{0E47F464-D2D7-0646-AC8A-B384264E0512}" type="pres">
      <dgm:prSet presAssocID="{A42DF3DC-0A94-4A45-B622-760C4DCBDD22}" presName="node" presStyleLbl="node1" presStyleIdx="4" presStyleCnt="6">
        <dgm:presLayoutVars>
          <dgm:bulletEnabled val="1"/>
        </dgm:presLayoutVars>
      </dgm:prSet>
      <dgm:spPr/>
    </dgm:pt>
    <dgm:pt modelId="{08B9180C-8911-384B-A3C6-9CD3FFD57CD4}" type="pres">
      <dgm:prSet presAssocID="{03C52FFE-F354-4A74-85B3-8883AA4AA00A}" presName="sibTrans" presStyleCnt="0"/>
      <dgm:spPr/>
    </dgm:pt>
    <dgm:pt modelId="{DFC3904F-E634-854D-B103-B27FE029EA03}" type="pres">
      <dgm:prSet presAssocID="{24E45152-32CA-4826-AFD4-8435454887AE}" presName="node" presStyleLbl="node1" presStyleIdx="5" presStyleCnt="6">
        <dgm:presLayoutVars>
          <dgm:bulletEnabled val="1"/>
        </dgm:presLayoutVars>
      </dgm:prSet>
      <dgm:spPr/>
    </dgm:pt>
  </dgm:ptLst>
  <dgm:cxnLst>
    <dgm:cxn modelId="{A658A60E-7B46-CD46-92C7-332388D1E4F2}" type="presOf" srcId="{3884546B-C30F-494A-90B4-DAB375E957C3}" destId="{AB1F5786-6A02-4347-B94B-36D4CC3BC453}" srcOrd="0" destOrd="0" presId="urn:microsoft.com/office/officeart/2005/8/layout/default"/>
    <dgm:cxn modelId="{3C1C8913-3B0A-364E-B510-E4DC1A48E8CA}" type="presOf" srcId="{24E45152-32CA-4826-AFD4-8435454887AE}" destId="{DFC3904F-E634-854D-B103-B27FE029EA03}" srcOrd="0" destOrd="0" presId="urn:microsoft.com/office/officeart/2005/8/layout/default"/>
    <dgm:cxn modelId="{788DAA1F-6873-4DF1-AE73-3CC1B4328C32}" srcId="{B5312781-71D2-4F88-93B7-4B9F79074077}" destId="{D4B19730-1ED4-4AF7-B64A-FC9BD35824B6}" srcOrd="1" destOrd="0" parTransId="{CD60DBC3-605A-4020-86D1-A3376440F02C}" sibTransId="{DC8F3251-50B4-4116-9673-871E5E830407}"/>
    <dgm:cxn modelId="{DF858225-207A-497E-98E1-DE3CEDF8969F}" srcId="{B5312781-71D2-4F88-93B7-4B9F79074077}" destId="{A42DF3DC-0A94-4A45-B622-760C4DCBDD22}" srcOrd="4" destOrd="0" parTransId="{0556AA2C-CFEF-4E29-9149-110FCC195612}" sibTransId="{03C52FFE-F354-4A74-85B3-8883AA4AA00A}"/>
    <dgm:cxn modelId="{82703C4C-8046-49CA-A557-E0003E8E9036}" srcId="{B5312781-71D2-4F88-93B7-4B9F79074077}" destId="{24E45152-32CA-4826-AFD4-8435454887AE}" srcOrd="5" destOrd="0" parTransId="{C1F15284-9C84-467D-80D9-2DF10C492117}" sibTransId="{AB5C33B0-63A0-47F1-B51B-4B79F383DFC3}"/>
    <dgm:cxn modelId="{CF1F4D59-6D48-8D49-9026-82FC262AE86F}" type="presOf" srcId="{A42DF3DC-0A94-4A45-B622-760C4DCBDD22}" destId="{0E47F464-D2D7-0646-AC8A-B384264E0512}" srcOrd="0" destOrd="0" presId="urn:microsoft.com/office/officeart/2005/8/layout/default"/>
    <dgm:cxn modelId="{EF368663-CC27-4B12-A2A9-5BE3B0495DB4}" srcId="{B5312781-71D2-4F88-93B7-4B9F79074077}" destId="{D95BFB83-2196-4540-904D-3BAD748D5033}" srcOrd="2" destOrd="0" parTransId="{FD65E22C-784D-4C6F-8935-62221E7008C3}" sibTransId="{68E47445-33BD-47C1-B413-F4DF5A33938E}"/>
    <dgm:cxn modelId="{F7B92466-5287-43CE-BB8C-4B2C1D9DA598}" srcId="{B5312781-71D2-4F88-93B7-4B9F79074077}" destId="{19AE2FBE-5C51-4F33-AA0E-8DBD3331343D}" srcOrd="3" destOrd="0" parTransId="{7F2248DB-0FC3-453E-82D7-E689D3E3FDBA}" sibTransId="{F1B44BA9-C0F6-49B0-88EB-56CB4837B399}"/>
    <dgm:cxn modelId="{B9D5126E-16A7-304E-B639-7624A3E9E8CA}" type="presOf" srcId="{D95BFB83-2196-4540-904D-3BAD748D5033}" destId="{992F7F2B-08A2-154C-9D53-65F91EF9B86F}" srcOrd="0" destOrd="0" presId="urn:microsoft.com/office/officeart/2005/8/layout/default"/>
    <dgm:cxn modelId="{096D9E81-771E-4EB5-AD64-DB410B1427A6}" srcId="{B5312781-71D2-4F88-93B7-4B9F79074077}" destId="{3884546B-C30F-494A-90B4-DAB375E957C3}" srcOrd="0" destOrd="0" parTransId="{67A34DC3-E15F-4EF7-8B1B-42A16AABC4BE}" sibTransId="{248A287C-6E1A-40C2-9503-1116C6A90531}"/>
    <dgm:cxn modelId="{9F7391DB-0B40-6B45-9046-EA4D9C686C31}" type="presOf" srcId="{19AE2FBE-5C51-4F33-AA0E-8DBD3331343D}" destId="{E277850D-1140-9747-9AA4-5E7A237AC16C}" srcOrd="0" destOrd="0" presId="urn:microsoft.com/office/officeart/2005/8/layout/default"/>
    <dgm:cxn modelId="{771CDDE3-995D-734F-80E1-FA09B8A613EC}" type="presOf" srcId="{D4B19730-1ED4-4AF7-B64A-FC9BD35824B6}" destId="{72CCD2D5-4FBC-C148-8D59-F9D9018FC454}" srcOrd="0" destOrd="0" presId="urn:microsoft.com/office/officeart/2005/8/layout/default"/>
    <dgm:cxn modelId="{7388A7F5-A40B-5A4D-B468-06F2E4AC271E}" type="presOf" srcId="{B5312781-71D2-4F88-93B7-4B9F79074077}" destId="{11977606-F63E-E649-9B0A-C4BEB819FD68}" srcOrd="0" destOrd="0" presId="urn:microsoft.com/office/officeart/2005/8/layout/default"/>
    <dgm:cxn modelId="{2B2D07BD-CFB5-9145-9350-BAC4CE490139}" type="presParOf" srcId="{11977606-F63E-E649-9B0A-C4BEB819FD68}" destId="{AB1F5786-6A02-4347-B94B-36D4CC3BC453}" srcOrd="0" destOrd="0" presId="urn:microsoft.com/office/officeart/2005/8/layout/default"/>
    <dgm:cxn modelId="{10A6F684-4AF6-894D-9CD0-3BBBB9B4151C}" type="presParOf" srcId="{11977606-F63E-E649-9B0A-C4BEB819FD68}" destId="{4CCAC067-09C2-DC4D-9E97-38951F95ADE0}" srcOrd="1" destOrd="0" presId="urn:microsoft.com/office/officeart/2005/8/layout/default"/>
    <dgm:cxn modelId="{A32B3C33-592B-E04C-95EF-BACA6DDA310D}" type="presParOf" srcId="{11977606-F63E-E649-9B0A-C4BEB819FD68}" destId="{72CCD2D5-4FBC-C148-8D59-F9D9018FC454}" srcOrd="2" destOrd="0" presId="urn:microsoft.com/office/officeart/2005/8/layout/default"/>
    <dgm:cxn modelId="{7F15311E-80EB-7E4E-85B9-F0938769C1C6}" type="presParOf" srcId="{11977606-F63E-E649-9B0A-C4BEB819FD68}" destId="{0ACB6A4B-AA23-D944-94F8-22B7989C39A8}" srcOrd="3" destOrd="0" presId="urn:microsoft.com/office/officeart/2005/8/layout/default"/>
    <dgm:cxn modelId="{6AFEC75F-1D16-CD42-AA5C-9FCEE005F5D1}" type="presParOf" srcId="{11977606-F63E-E649-9B0A-C4BEB819FD68}" destId="{992F7F2B-08A2-154C-9D53-65F91EF9B86F}" srcOrd="4" destOrd="0" presId="urn:microsoft.com/office/officeart/2005/8/layout/default"/>
    <dgm:cxn modelId="{12B0B85D-F949-3240-A88F-961C3773E474}" type="presParOf" srcId="{11977606-F63E-E649-9B0A-C4BEB819FD68}" destId="{0DF11251-9D28-EE4D-8F08-0CCC0D770A54}" srcOrd="5" destOrd="0" presId="urn:microsoft.com/office/officeart/2005/8/layout/default"/>
    <dgm:cxn modelId="{CB84F6F1-8EBF-1C44-B68C-80E682DC2A20}" type="presParOf" srcId="{11977606-F63E-E649-9B0A-C4BEB819FD68}" destId="{E277850D-1140-9747-9AA4-5E7A237AC16C}" srcOrd="6" destOrd="0" presId="urn:microsoft.com/office/officeart/2005/8/layout/default"/>
    <dgm:cxn modelId="{A3D475DD-B3B8-7941-A0B0-1F96524741DC}" type="presParOf" srcId="{11977606-F63E-E649-9B0A-C4BEB819FD68}" destId="{8CEDBEF9-0F03-EB4A-AC47-1C1726671893}" srcOrd="7" destOrd="0" presId="urn:microsoft.com/office/officeart/2005/8/layout/default"/>
    <dgm:cxn modelId="{ED7FDA58-E716-BB40-B059-3DC0566EF0BF}" type="presParOf" srcId="{11977606-F63E-E649-9B0A-C4BEB819FD68}" destId="{0E47F464-D2D7-0646-AC8A-B384264E0512}" srcOrd="8" destOrd="0" presId="urn:microsoft.com/office/officeart/2005/8/layout/default"/>
    <dgm:cxn modelId="{4F30E7FA-FDE7-C34A-BB95-90F8F5B6D37E}" type="presParOf" srcId="{11977606-F63E-E649-9B0A-C4BEB819FD68}" destId="{08B9180C-8911-384B-A3C6-9CD3FFD57CD4}" srcOrd="9" destOrd="0" presId="urn:microsoft.com/office/officeart/2005/8/layout/default"/>
    <dgm:cxn modelId="{A8DC4C05-6780-FA42-BCEF-A22E6605261A}" type="presParOf" srcId="{11977606-F63E-E649-9B0A-C4BEB819FD68}" destId="{DFC3904F-E634-854D-B103-B27FE029EA0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182405-99D2-42E6-BB60-B9FB53A4BAD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898E41-EB65-4C9A-9200-730DD34240BB}">
      <dgm:prSet/>
      <dgm:spPr/>
      <dgm:t>
        <a:bodyPr/>
        <a:lstStyle/>
        <a:p>
          <a:pPr>
            <a:defRPr cap="all"/>
          </a:pPr>
          <a:r>
            <a:rPr lang="en-IN" dirty="0"/>
            <a:t>Leverage </a:t>
          </a:r>
          <a:r>
            <a:rPr lang="en-IN" b="1" dirty="0" err="1"/>
            <a:t>ReAct</a:t>
          </a:r>
          <a:r>
            <a:rPr lang="en-IN" b="1" dirty="0"/>
            <a:t> agents</a:t>
          </a:r>
          <a:r>
            <a:rPr lang="en-IN" dirty="0"/>
            <a:t> to dynamically </a:t>
          </a:r>
          <a:r>
            <a:rPr lang="en-IN" dirty="0" err="1"/>
            <a:t>analyze</a:t>
          </a:r>
          <a:r>
            <a:rPr lang="en-IN" dirty="0"/>
            <a:t> and clean data based on its structure and quality</a:t>
          </a:r>
          <a:endParaRPr lang="en-US" dirty="0"/>
        </a:p>
      </dgm:t>
    </dgm:pt>
    <dgm:pt modelId="{779E37E2-FE10-4820-9C52-9122F86B35B8}" type="parTrans" cxnId="{5ED111BF-9121-400A-86E6-BF0FD148B789}">
      <dgm:prSet/>
      <dgm:spPr/>
      <dgm:t>
        <a:bodyPr/>
        <a:lstStyle/>
        <a:p>
          <a:endParaRPr lang="en-US"/>
        </a:p>
      </dgm:t>
    </dgm:pt>
    <dgm:pt modelId="{1A3C74AB-70E8-412B-8070-582DA8C0D5B4}" type="sibTrans" cxnId="{5ED111BF-9121-400A-86E6-BF0FD148B789}">
      <dgm:prSet/>
      <dgm:spPr/>
      <dgm:t>
        <a:bodyPr/>
        <a:lstStyle/>
        <a:p>
          <a:endParaRPr lang="en-US"/>
        </a:p>
      </dgm:t>
    </dgm:pt>
    <dgm:pt modelId="{240662CC-B05F-4FC0-A5A6-C46C356C44D2}">
      <dgm:prSet/>
      <dgm:spPr/>
      <dgm:t>
        <a:bodyPr/>
        <a:lstStyle/>
        <a:p>
          <a:pPr>
            <a:defRPr cap="all"/>
          </a:pPr>
          <a:r>
            <a:rPr lang="en-IN"/>
            <a:t>Use </a:t>
          </a:r>
          <a:r>
            <a:rPr lang="en-IN" b="1"/>
            <a:t>workflow orchestration</a:t>
          </a:r>
          <a:r>
            <a:rPr lang="en-IN"/>
            <a:t> to coordinate agent-driven steps like cleaning and summarization</a:t>
          </a:r>
          <a:endParaRPr lang="en-US"/>
        </a:p>
      </dgm:t>
    </dgm:pt>
    <dgm:pt modelId="{3F20483C-668E-4C11-A7CF-CE90DCDC244D}" type="parTrans" cxnId="{AD2EA868-FB2E-4D85-83A5-D3DB9A688E52}">
      <dgm:prSet/>
      <dgm:spPr/>
      <dgm:t>
        <a:bodyPr/>
        <a:lstStyle/>
        <a:p>
          <a:endParaRPr lang="en-US"/>
        </a:p>
      </dgm:t>
    </dgm:pt>
    <dgm:pt modelId="{8C8A9713-F5EF-4A4E-87B4-22949235B5F7}" type="sibTrans" cxnId="{AD2EA868-FB2E-4D85-83A5-D3DB9A688E52}">
      <dgm:prSet/>
      <dgm:spPr/>
      <dgm:t>
        <a:bodyPr/>
        <a:lstStyle/>
        <a:p>
          <a:endParaRPr lang="en-US"/>
        </a:p>
      </dgm:t>
    </dgm:pt>
    <dgm:pt modelId="{52BB5D25-8DFF-4103-B77B-110AF8BFA2C2}">
      <dgm:prSet/>
      <dgm:spPr/>
      <dgm:t>
        <a:bodyPr/>
        <a:lstStyle/>
        <a:p>
          <a:pPr>
            <a:defRPr cap="all"/>
          </a:pPr>
          <a:r>
            <a:rPr lang="en-IN"/>
            <a:t>Employ </a:t>
          </a:r>
          <a:r>
            <a:rPr lang="en-IN" b="1"/>
            <a:t>LLM agents</a:t>
          </a:r>
          <a:r>
            <a:rPr lang="en-IN"/>
            <a:t> to craft human-readable email summaries; use workflows to handle the actual sending</a:t>
          </a:r>
          <a:endParaRPr lang="en-US"/>
        </a:p>
      </dgm:t>
    </dgm:pt>
    <dgm:pt modelId="{C8EFF17D-5AAF-4461-9573-81BA846DEF3F}" type="parTrans" cxnId="{50C03790-391A-4A05-8925-2215FFE74078}">
      <dgm:prSet/>
      <dgm:spPr/>
      <dgm:t>
        <a:bodyPr/>
        <a:lstStyle/>
        <a:p>
          <a:endParaRPr lang="en-US"/>
        </a:p>
      </dgm:t>
    </dgm:pt>
    <dgm:pt modelId="{0AC793DA-C349-4B04-A346-C76E209C92F1}" type="sibTrans" cxnId="{50C03790-391A-4A05-8925-2215FFE74078}">
      <dgm:prSet/>
      <dgm:spPr/>
      <dgm:t>
        <a:bodyPr/>
        <a:lstStyle/>
        <a:p>
          <a:endParaRPr lang="en-US"/>
        </a:p>
      </dgm:t>
    </dgm:pt>
    <dgm:pt modelId="{D164F7FE-E861-4DD9-AB34-7707AD1B95A6}" type="pres">
      <dgm:prSet presAssocID="{21182405-99D2-42E6-BB60-B9FB53A4BAD7}" presName="root" presStyleCnt="0">
        <dgm:presLayoutVars>
          <dgm:dir/>
          <dgm:resizeHandles val="exact"/>
        </dgm:presLayoutVars>
      </dgm:prSet>
      <dgm:spPr/>
    </dgm:pt>
    <dgm:pt modelId="{AE71E90C-8DB9-4FBA-9055-B364700D228E}" type="pres">
      <dgm:prSet presAssocID="{4D898E41-EB65-4C9A-9200-730DD34240BB}" presName="compNode" presStyleCnt="0"/>
      <dgm:spPr/>
    </dgm:pt>
    <dgm:pt modelId="{048B7FEF-2E63-45A7-A084-CBA8A95CA34B}" type="pres">
      <dgm:prSet presAssocID="{4D898E41-EB65-4C9A-9200-730DD34240BB}" presName="iconBgRect" presStyleLbl="bgShp" presStyleIdx="0" presStyleCnt="3"/>
      <dgm:spPr/>
    </dgm:pt>
    <dgm:pt modelId="{AF7850F8-6B8C-42D7-84CD-71C634DE9D8F}" type="pres">
      <dgm:prSet presAssocID="{4D898E41-EB65-4C9A-9200-730DD34240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D9A2E3-AE8C-433E-95FC-4E481B1FA085}" type="pres">
      <dgm:prSet presAssocID="{4D898E41-EB65-4C9A-9200-730DD34240BB}" presName="spaceRect" presStyleCnt="0"/>
      <dgm:spPr/>
    </dgm:pt>
    <dgm:pt modelId="{F134324A-5A05-431E-A275-04FA5780DBF4}" type="pres">
      <dgm:prSet presAssocID="{4D898E41-EB65-4C9A-9200-730DD34240BB}" presName="textRect" presStyleLbl="revTx" presStyleIdx="0" presStyleCnt="3">
        <dgm:presLayoutVars>
          <dgm:chMax val="1"/>
          <dgm:chPref val="1"/>
        </dgm:presLayoutVars>
      </dgm:prSet>
      <dgm:spPr/>
    </dgm:pt>
    <dgm:pt modelId="{E2CC2CB8-5389-4E04-B908-C3B5ED12CCA3}" type="pres">
      <dgm:prSet presAssocID="{1A3C74AB-70E8-412B-8070-582DA8C0D5B4}" presName="sibTrans" presStyleCnt="0"/>
      <dgm:spPr/>
    </dgm:pt>
    <dgm:pt modelId="{27BBB7A7-D35A-4160-92F2-7B766CE286A2}" type="pres">
      <dgm:prSet presAssocID="{240662CC-B05F-4FC0-A5A6-C46C356C44D2}" presName="compNode" presStyleCnt="0"/>
      <dgm:spPr/>
    </dgm:pt>
    <dgm:pt modelId="{AC7B6109-2251-4DA3-8D78-9695F16C17AD}" type="pres">
      <dgm:prSet presAssocID="{240662CC-B05F-4FC0-A5A6-C46C356C44D2}" presName="iconBgRect" presStyleLbl="bgShp" presStyleIdx="1" presStyleCnt="3"/>
      <dgm:spPr/>
    </dgm:pt>
    <dgm:pt modelId="{434ECD2A-22A5-4657-B975-DDF28D87BF67}" type="pres">
      <dgm:prSet presAssocID="{240662CC-B05F-4FC0-A5A6-C46C356C44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9DAC2D-E91C-4E17-9C40-95476F43D0BF}" type="pres">
      <dgm:prSet presAssocID="{240662CC-B05F-4FC0-A5A6-C46C356C44D2}" presName="spaceRect" presStyleCnt="0"/>
      <dgm:spPr/>
    </dgm:pt>
    <dgm:pt modelId="{73150234-EF49-40C4-8D38-74219CC41F9F}" type="pres">
      <dgm:prSet presAssocID="{240662CC-B05F-4FC0-A5A6-C46C356C44D2}" presName="textRect" presStyleLbl="revTx" presStyleIdx="1" presStyleCnt="3">
        <dgm:presLayoutVars>
          <dgm:chMax val="1"/>
          <dgm:chPref val="1"/>
        </dgm:presLayoutVars>
      </dgm:prSet>
      <dgm:spPr/>
    </dgm:pt>
    <dgm:pt modelId="{88CB0C28-2D9D-41C3-8F4C-446635B42DAC}" type="pres">
      <dgm:prSet presAssocID="{8C8A9713-F5EF-4A4E-87B4-22949235B5F7}" presName="sibTrans" presStyleCnt="0"/>
      <dgm:spPr/>
    </dgm:pt>
    <dgm:pt modelId="{B56B3C5C-D415-4EDD-B8E8-E0FB00C6D5E0}" type="pres">
      <dgm:prSet presAssocID="{52BB5D25-8DFF-4103-B77B-110AF8BFA2C2}" presName="compNode" presStyleCnt="0"/>
      <dgm:spPr/>
    </dgm:pt>
    <dgm:pt modelId="{929AE5A4-B5CD-46E2-B997-736206811F17}" type="pres">
      <dgm:prSet presAssocID="{52BB5D25-8DFF-4103-B77B-110AF8BFA2C2}" presName="iconBgRect" presStyleLbl="bgShp" presStyleIdx="2" presStyleCnt="3"/>
      <dgm:spPr/>
    </dgm:pt>
    <dgm:pt modelId="{B5AA948F-286C-45BE-BA43-2169B626B596}" type="pres">
      <dgm:prSet presAssocID="{52BB5D25-8DFF-4103-B77B-110AF8BFA2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D86487FD-CE2C-41DC-B91D-6391C22CDDA2}" type="pres">
      <dgm:prSet presAssocID="{52BB5D25-8DFF-4103-B77B-110AF8BFA2C2}" presName="spaceRect" presStyleCnt="0"/>
      <dgm:spPr/>
    </dgm:pt>
    <dgm:pt modelId="{34176884-DE1D-4FD0-A05D-A553BBF77F82}" type="pres">
      <dgm:prSet presAssocID="{52BB5D25-8DFF-4103-B77B-110AF8BFA2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E04424-F6F2-4E4D-B599-44284081DB04}" type="presOf" srcId="{240662CC-B05F-4FC0-A5A6-C46C356C44D2}" destId="{73150234-EF49-40C4-8D38-74219CC41F9F}" srcOrd="0" destOrd="0" presId="urn:microsoft.com/office/officeart/2018/5/layout/IconCircleLabelList"/>
    <dgm:cxn modelId="{AD2EA868-FB2E-4D85-83A5-D3DB9A688E52}" srcId="{21182405-99D2-42E6-BB60-B9FB53A4BAD7}" destId="{240662CC-B05F-4FC0-A5A6-C46C356C44D2}" srcOrd="1" destOrd="0" parTransId="{3F20483C-668E-4C11-A7CF-CE90DCDC244D}" sibTransId="{8C8A9713-F5EF-4A4E-87B4-22949235B5F7}"/>
    <dgm:cxn modelId="{5512B078-ED53-48B2-9E49-C3E4A6D24E4F}" type="presOf" srcId="{21182405-99D2-42E6-BB60-B9FB53A4BAD7}" destId="{D164F7FE-E861-4DD9-AB34-7707AD1B95A6}" srcOrd="0" destOrd="0" presId="urn:microsoft.com/office/officeart/2018/5/layout/IconCircleLabelList"/>
    <dgm:cxn modelId="{50C03790-391A-4A05-8925-2215FFE74078}" srcId="{21182405-99D2-42E6-BB60-B9FB53A4BAD7}" destId="{52BB5D25-8DFF-4103-B77B-110AF8BFA2C2}" srcOrd="2" destOrd="0" parTransId="{C8EFF17D-5AAF-4461-9573-81BA846DEF3F}" sibTransId="{0AC793DA-C349-4B04-A346-C76E209C92F1}"/>
    <dgm:cxn modelId="{5E76FEAF-7E72-4818-9513-F838CFF73328}" type="presOf" srcId="{4D898E41-EB65-4C9A-9200-730DD34240BB}" destId="{F134324A-5A05-431E-A275-04FA5780DBF4}" srcOrd="0" destOrd="0" presId="urn:microsoft.com/office/officeart/2018/5/layout/IconCircleLabelList"/>
    <dgm:cxn modelId="{5ED111BF-9121-400A-86E6-BF0FD148B789}" srcId="{21182405-99D2-42E6-BB60-B9FB53A4BAD7}" destId="{4D898E41-EB65-4C9A-9200-730DD34240BB}" srcOrd="0" destOrd="0" parTransId="{779E37E2-FE10-4820-9C52-9122F86B35B8}" sibTransId="{1A3C74AB-70E8-412B-8070-582DA8C0D5B4}"/>
    <dgm:cxn modelId="{A99A21EA-DC40-48D8-BE14-ED2C5CC3FEE7}" type="presOf" srcId="{52BB5D25-8DFF-4103-B77B-110AF8BFA2C2}" destId="{34176884-DE1D-4FD0-A05D-A553BBF77F82}" srcOrd="0" destOrd="0" presId="urn:microsoft.com/office/officeart/2018/5/layout/IconCircleLabelList"/>
    <dgm:cxn modelId="{7401E1AE-264B-4A33-AD43-A34F97BE26BD}" type="presParOf" srcId="{D164F7FE-E861-4DD9-AB34-7707AD1B95A6}" destId="{AE71E90C-8DB9-4FBA-9055-B364700D228E}" srcOrd="0" destOrd="0" presId="urn:microsoft.com/office/officeart/2018/5/layout/IconCircleLabelList"/>
    <dgm:cxn modelId="{1C4F64C5-5A5B-46EE-862A-520FEE1C96F3}" type="presParOf" srcId="{AE71E90C-8DB9-4FBA-9055-B364700D228E}" destId="{048B7FEF-2E63-45A7-A084-CBA8A95CA34B}" srcOrd="0" destOrd="0" presId="urn:microsoft.com/office/officeart/2018/5/layout/IconCircleLabelList"/>
    <dgm:cxn modelId="{DA2DD603-7EF9-4113-8DCD-AFA725DCCAA0}" type="presParOf" srcId="{AE71E90C-8DB9-4FBA-9055-B364700D228E}" destId="{AF7850F8-6B8C-42D7-84CD-71C634DE9D8F}" srcOrd="1" destOrd="0" presId="urn:microsoft.com/office/officeart/2018/5/layout/IconCircleLabelList"/>
    <dgm:cxn modelId="{0849445F-EA39-4846-8D45-C39854A7795B}" type="presParOf" srcId="{AE71E90C-8DB9-4FBA-9055-B364700D228E}" destId="{87D9A2E3-AE8C-433E-95FC-4E481B1FA085}" srcOrd="2" destOrd="0" presId="urn:microsoft.com/office/officeart/2018/5/layout/IconCircleLabelList"/>
    <dgm:cxn modelId="{29C569E9-F091-4A5E-9BF7-3F05F23A7B97}" type="presParOf" srcId="{AE71E90C-8DB9-4FBA-9055-B364700D228E}" destId="{F134324A-5A05-431E-A275-04FA5780DBF4}" srcOrd="3" destOrd="0" presId="urn:microsoft.com/office/officeart/2018/5/layout/IconCircleLabelList"/>
    <dgm:cxn modelId="{E3064E2F-AA6A-408A-87DB-435F771CB2A6}" type="presParOf" srcId="{D164F7FE-E861-4DD9-AB34-7707AD1B95A6}" destId="{E2CC2CB8-5389-4E04-B908-C3B5ED12CCA3}" srcOrd="1" destOrd="0" presId="urn:microsoft.com/office/officeart/2018/5/layout/IconCircleLabelList"/>
    <dgm:cxn modelId="{285DAE7E-108E-4C6D-BD8C-718B4C82072D}" type="presParOf" srcId="{D164F7FE-E861-4DD9-AB34-7707AD1B95A6}" destId="{27BBB7A7-D35A-4160-92F2-7B766CE286A2}" srcOrd="2" destOrd="0" presId="urn:microsoft.com/office/officeart/2018/5/layout/IconCircleLabelList"/>
    <dgm:cxn modelId="{64A6FAF8-9457-4D97-A948-DDE5BA014D5A}" type="presParOf" srcId="{27BBB7A7-D35A-4160-92F2-7B766CE286A2}" destId="{AC7B6109-2251-4DA3-8D78-9695F16C17AD}" srcOrd="0" destOrd="0" presId="urn:microsoft.com/office/officeart/2018/5/layout/IconCircleLabelList"/>
    <dgm:cxn modelId="{7914D5C6-C7CC-4950-AC54-E5A62AD696F0}" type="presParOf" srcId="{27BBB7A7-D35A-4160-92F2-7B766CE286A2}" destId="{434ECD2A-22A5-4657-B975-DDF28D87BF67}" srcOrd="1" destOrd="0" presId="urn:microsoft.com/office/officeart/2018/5/layout/IconCircleLabelList"/>
    <dgm:cxn modelId="{42C35666-F074-4271-9D37-0F26F37D7A1B}" type="presParOf" srcId="{27BBB7A7-D35A-4160-92F2-7B766CE286A2}" destId="{D89DAC2D-E91C-4E17-9C40-95476F43D0BF}" srcOrd="2" destOrd="0" presId="urn:microsoft.com/office/officeart/2018/5/layout/IconCircleLabelList"/>
    <dgm:cxn modelId="{A8BBE248-40A4-4DF1-9394-656A1A504AFC}" type="presParOf" srcId="{27BBB7A7-D35A-4160-92F2-7B766CE286A2}" destId="{73150234-EF49-40C4-8D38-74219CC41F9F}" srcOrd="3" destOrd="0" presId="urn:microsoft.com/office/officeart/2018/5/layout/IconCircleLabelList"/>
    <dgm:cxn modelId="{494EA739-C1E2-4F4B-9CD2-FD24F835AAD9}" type="presParOf" srcId="{D164F7FE-E861-4DD9-AB34-7707AD1B95A6}" destId="{88CB0C28-2D9D-41C3-8F4C-446635B42DAC}" srcOrd="3" destOrd="0" presId="urn:microsoft.com/office/officeart/2018/5/layout/IconCircleLabelList"/>
    <dgm:cxn modelId="{3A6F0964-64AB-490E-957D-8C05FD4B298B}" type="presParOf" srcId="{D164F7FE-E861-4DD9-AB34-7707AD1B95A6}" destId="{B56B3C5C-D415-4EDD-B8E8-E0FB00C6D5E0}" srcOrd="4" destOrd="0" presId="urn:microsoft.com/office/officeart/2018/5/layout/IconCircleLabelList"/>
    <dgm:cxn modelId="{0CE61614-03BB-4ACD-9EB1-D025CC5E1DFA}" type="presParOf" srcId="{B56B3C5C-D415-4EDD-B8E8-E0FB00C6D5E0}" destId="{929AE5A4-B5CD-46E2-B997-736206811F17}" srcOrd="0" destOrd="0" presId="urn:microsoft.com/office/officeart/2018/5/layout/IconCircleLabelList"/>
    <dgm:cxn modelId="{5DBD5C1A-E6CB-4FFD-9229-0405A1037DE8}" type="presParOf" srcId="{B56B3C5C-D415-4EDD-B8E8-E0FB00C6D5E0}" destId="{B5AA948F-286C-45BE-BA43-2169B626B596}" srcOrd="1" destOrd="0" presId="urn:microsoft.com/office/officeart/2018/5/layout/IconCircleLabelList"/>
    <dgm:cxn modelId="{A67DB8CB-D6E6-44FE-B957-313DFBB68912}" type="presParOf" srcId="{B56B3C5C-D415-4EDD-B8E8-E0FB00C6D5E0}" destId="{D86487FD-CE2C-41DC-B91D-6391C22CDDA2}" srcOrd="2" destOrd="0" presId="urn:microsoft.com/office/officeart/2018/5/layout/IconCircleLabelList"/>
    <dgm:cxn modelId="{25D25DFA-C327-45C3-8C6C-D4BF42BE2173}" type="presParOf" srcId="{B56B3C5C-D415-4EDD-B8E8-E0FB00C6D5E0}" destId="{34176884-DE1D-4FD0-A05D-A553BBF77F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6C443-178D-4E5F-8724-22091CD60C30}">
      <dsp:nvSpPr>
        <dsp:cNvPr id="0" name=""/>
        <dsp:cNvSpPr/>
      </dsp:nvSpPr>
      <dsp:spPr>
        <a:xfrm>
          <a:off x="0" y="3399"/>
          <a:ext cx="11058524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B3AC8-4A24-431C-8E20-628EFEE3D35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2233D-CCD3-4BD1-BCBC-0B79948B63AA}">
      <dsp:nvSpPr>
        <dsp:cNvPr id="0" name=""/>
        <dsp:cNvSpPr/>
      </dsp:nvSpPr>
      <dsp:spPr>
        <a:xfrm>
          <a:off x="836323" y="3399"/>
          <a:ext cx="10222201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Daily ingestion of multiple CSV files</a:t>
          </a:r>
          <a:endParaRPr lang="en-US" sz="1900" kern="1200" dirty="0"/>
        </a:p>
      </dsp:txBody>
      <dsp:txXfrm>
        <a:off x="836323" y="3399"/>
        <a:ext cx="10222201" cy="724089"/>
      </dsp:txXfrm>
    </dsp:sp>
    <dsp:sp modelId="{EF64AE02-9D65-4C6F-8246-FDFAEBD290D4}">
      <dsp:nvSpPr>
        <dsp:cNvPr id="0" name=""/>
        <dsp:cNvSpPr/>
      </dsp:nvSpPr>
      <dsp:spPr>
        <a:xfrm>
          <a:off x="0" y="908511"/>
          <a:ext cx="11058524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FBBDE-FF1C-4894-A6AB-40BF675B05B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5A4B5-0CFD-4856-8D20-A1264FB28689}">
      <dsp:nvSpPr>
        <dsp:cNvPr id="0" name=""/>
        <dsp:cNvSpPr/>
      </dsp:nvSpPr>
      <dsp:spPr>
        <a:xfrm>
          <a:off x="836323" y="908511"/>
          <a:ext cx="10222201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Each file may have a different schema and column naming convention</a:t>
          </a:r>
          <a:endParaRPr lang="en-US" sz="1900" kern="1200"/>
        </a:p>
      </dsp:txBody>
      <dsp:txXfrm>
        <a:off x="836323" y="908511"/>
        <a:ext cx="10222201" cy="724089"/>
      </dsp:txXfrm>
    </dsp:sp>
    <dsp:sp modelId="{75B1FFBD-9F42-421A-AC96-4899193EB58F}">
      <dsp:nvSpPr>
        <dsp:cNvPr id="0" name=""/>
        <dsp:cNvSpPr/>
      </dsp:nvSpPr>
      <dsp:spPr>
        <a:xfrm>
          <a:off x="0" y="1813624"/>
          <a:ext cx="11058524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05C81-2193-4699-8E44-F3DAA1F24034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CB2B2-AB3D-41B7-9EE4-683B3391618B}">
      <dsp:nvSpPr>
        <dsp:cNvPr id="0" name=""/>
        <dsp:cNvSpPr/>
      </dsp:nvSpPr>
      <dsp:spPr>
        <a:xfrm>
          <a:off x="836323" y="1813624"/>
          <a:ext cx="10222201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issues vary: nulls, mixed types, bad date formats</a:t>
          </a:r>
          <a:endParaRPr lang="en-US" sz="1900" kern="1200" dirty="0"/>
        </a:p>
      </dsp:txBody>
      <dsp:txXfrm>
        <a:off x="836323" y="1813624"/>
        <a:ext cx="10222201" cy="724089"/>
      </dsp:txXfrm>
    </dsp:sp>
    <dsp:sp modelId="{37BE4458-E022-441C-A772-190DB8CA347A}">
      <dsp:nvSpPr>
        <dsp:cNvPr id="0" name=""/>
        <dsp:cNvSpPr/>
      </dsp:nvSpPr>
      <dsp:spPr>
        <a:xfrm>
          <a:off x="0" y="2718736"/>
          <a:ext cx="11058524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FC3F9-7941-490D-9D66-D2320323B0F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47013-FC99-4A3B-8BB8-2AE7089067E6}">
      <dsp:nvSpPr>
        <dsp:cNvPr id="0" name=""/>
        <dsp:cNvSpPr/>
      </dsp:nvSpPr>
      <dsp:spPr>
        <a:xfrm>
          <a:off x="836323" y="2718736"/>
          <a:ext cx="10222201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Output required: cleaned data file + email summary of issues</a:t>
          </a:r>
          <a:endParaRPr lang="en-US" sz="1900" kern="1200"/>
        </a:p>
      </dsp:txBody>
      <dsp:txXfrm>
        <a:off x="836323" y="2718736"/>
        <a:ext cx="10222201" cy="724089"/>
      </dsp:txXfrm>
    </dsp:sp>
    <dsp:sp modelId="{9F518B8B-D509-429A-912C-3645CBE6A677}">
      <dsp:nvSpPr>
        <dsp:cNvPr id="0" name=""/>
        <dsp:cNvSpPr/>
      </dsp:nvSpPr>
      <dsp:spPr>
        <a:xfrm>
          <a:off x="0" y="3623848"/>
          <a:ext cx="11058524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B2AA0-30ED-442F-B99D-40B5BA65CF70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74596-34AD-403C-B03A-014CC45A25B3}">
      <dsp:nvSpPr>
        <dsp:cNvPr id="0" name=""/>
        <dsp:cNvSpPr/>
      </dsp:nvSpPr>
      <dsp:spPr>
        <a:xfrm>
          <a:off x="836323" y="3623848"/>
          <a:ext cx="10222201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Goal: Automate the ETL while adapting to unpredictable input formats</a:t>
          </a:r>
          <a:endParaRPr lang="en-US" sz="1900" kern="1200"/>
        </a:p>
      </dsp:txBody>
      <dsp:txXfrm>
        <a:off x="836323" y="3623848"/>
        <a:ext cx="10222201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2E84B-3161-6A4F-9895-5673964441D1}">
      <dsp:nvSpPr>
        <dsp:cNvPr id="0" name=""/>
        <dsp:cNvSpPr/>
      </dsp:nvSpPr>
      <dsp:spPr>
        <a:xfrm>
          <a:off x="926043" y="1110033"/>
          <a:ext cx="73651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20864-AA1D-6345-8E7A-21C39DB4570D}">
      <dsp:nvSpPr>
        <dsp:cNvPr id="0" name=""/>
        <dsp:cNvSpPr/>
      </dsp:nvSpPr>
      <dsp:spPr>
        <a:xfrm>
          <a:off x="1706749" y="1048201"/>
          <a:ext cx="84699" cy="15908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FEF20-24A8-B44D-B0BA-9CF59E160E8F}">
      <dsp:nvSpPr>
        <dsp:cNvPr id="0" name=""/>
        <dsp:cNvSpPr/>
      </dsp:nvSpPr>
      <dsp:spPr>
        <a:xfrm>
          <a:off x="474870" y="750960"/>
          <a:ext cx="718218" cy="71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1" tIns="27871" rIns="27871" bIns="27871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</a:t>
          </a:r>
        </a:p>
      </dsp:txBody>
      <dsp:txXfrm>
        <a:off x="580051" y="856141"/>
        <a:ext cx="507856" cy="507856"/>
      </dsp:txXfrm>
    </dsp:sp>
    <dsp:sp modelId="{5AAC146F-3C8F-8143-B2B9-386FF652147B}">
      <dsp:nvSpPr>
        <dsp:cNvPr id="0" name=""/>
        <dsp:cNvSpPr/>
      </dsp:nvSpPr>
      <dsp:spPr>
        <a:xfrm>
          <a:off x="5399" y="1634778"/>
          <a:ext cx="165715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19" tIns="165100" rIns="13071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Step 1: LLM summarizes file schema and content (via prompt)</a:t>
          </a:r>
          <a:endParaRPr lang="en-US" sz="1100" kern="1200"/>
        </a:p>
      </dsp:txBody>
      <dsp:txXfrm>
        <a:off x="5399" y="1966210"/>
        <a:ext cx="1657158" cy="1634168"/>
      </dsp:txXfrm>
    </dsp:sp>
    <dsp:sp modelId="{B0075312-8734-8045-BCE9-62E668035907}">
      <dsp:nvSpPr>
        <dsp:cNvPr id="0" name=""/>
        <dsp:cNvSpPr/>
      </dsp:nvSpPr>
      <dsp:spPr>
        <a:xfrm>
          <a:off x="1846687" y="1110033"/>
          <a:ext cx="165715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6D6E1-CC27-2A4C-A264-43B26DD1808F}">
      <dsp:nvSpPr>
        <dsp:cNvPr id="0" name=""/>
        <dsp:cNvSpPr/>
      </dsp:nvSpPr>
      <dsp:spPr>
        <a:xfrm>
          <a:off x="3548037" y="1048201"/>
          <a:ext cx="84699" cy="15908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6E845-0226-DB47-AF8D-62C28FE60EE7}">
      <dsp:nvSpPr>
        <dsp:cNvPr id="0" name=""/>
        <dsp:cNvSpPr/>
      </dsp:nvSpPr>
      <dsp:spPr>
        <a:xfrm>
          <a:off x="2316157" y="750959"/>
          <a:ext cx="718218" cy="71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1" tIns="27871" rIns="27871" bIns="27871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</a:t>
          </a:r>
        </a:p>
      </dsp:txBody>
      <dsp:txXfrm>
        <a:off x="2421338" y="856140"/>
        <a:ext cx="507856" cy="507856"/>
      </dsp:txXfrm>
    </dsp:sp>
    <dsp:sp modelId="{488588C1-F4F3-1E4B-B21A-9BB493AA0BF5}">
      <dsp:nvSpPr>
        <dsp:cNvPr id="0" name=""/>
        <dsp:cNvSpPr/>
      </dsp:nvSpPr>
      <dsp:spPr>
        <a:xfrm>
          <a:off x="1846687" y="1634778"/>
          <a:ext cx="165715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19" tIns="165100" rIns="13071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Step 2: LLM suggests cleaning steps for each column</a:t>
          </a:r>
          <a:endParaRPr lang="en-US" sz="1100" kern="1200"/>
        </a:p>
      </dsp:txBody>
      <dsp:txXfrm>
        <a:off x="1846687" y="1966210"/>
        <a:ext cx="1657158" cy="1634168"/>
      </dsp:txXfrm>
    </dsp:sp>
    <dsp:sp modelId="{27716897-459C-214A-A66B-B32A1C41861B}">
      <dsp:nvSpPr>
        <dsp:cNvPr id="0" name=""/>
        <dsp:cNvSpPr/>
      </dsp:nvSpPr>
      <dsp:spPr>
        <a:xfrm>
          <a:off x="3687974" y="1110033"/>
          <a:ext cx="165715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29DFC-107D-314F-96A7-40C9D073CB32}">
      <dsp:nvSpPr>
        <dsp:cNvPr id="0" name=""/>
        <dsp:cNvSpPr/>
      </dsp:nvSpPr>
      <dsp:spPr>
        <a:xfrm>
          <a:off x="5389324" y="1048201"/>
          <a:ext cx="84699" cy="15908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65EAB-FB1B-C34C-975B-CC364E614F95}">
      <dsp:nvSpPr>
        <dsp:cNvPr id="0" name=""/>
        <dsp:cNvSpPr/>
      </dsp:nvSpPr>
      <dsp:spPr>
        <a:xfrm>
          <a:off x="4157445" y="750959"/>
          <a:ext cx="718218" cy="71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1" tIns="27871" rIns="27871" bIns="27871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</a:t>
          </a:r>
        </a:p>
      </dsp:txBody>
      <dsp:txXfrm>
        <a:off x="4262626" y="856140"/>
        <a:ext cx="507856" cy="507856"/>
      </dsp:txXfrm>
    </dsp:sp>
    <dsp:sp modelId="{0E5B9F77-48FD-9A4E-9B3C-D2AB4D6B7407}">
      <dsp:nvSpPr>
        <dsp:cNvPr id="0" name=""/>
        <dsp:cNvSpPr/>
      </dsp:nvSpPr>
      <dsp:spPr>
        <a:xfrm>
          <a:off x="3687974" y="1634778"/>
          <a:ext cx="165715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19" tIns="165100" rIns="13071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Step 3: LLM generates cleaning code (Pandas or PySpark)</a:t>
          </a:r>
          <a:endParaRPr lang="en-US" sz="1100" kern="1200"/>
        </a:p>
      </dsp:txBody>
      <dsp:txXfrm>
        <a:off x="3687974" y="1966210"/>
        <a:ext cx="1657158" cy="1634168"/>
      </dsp:txXfrm>
    </dsp:sp>
    <dsp:sp modelId="{8556A0A8-B61A-4441-B9D3-B1612C246B96}">
      <dsp:nvSpPr>
        <dsp:cNvPr id="0" name=""/>
        <dsp:cNvSpPr/>
      </dsp:nvSpPr>
      <dsp:spPr>
        <a:xfrm>
          <a:off x="5529262" y="1110033"/>
          <a:ext cx="165715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8754B-0E9E-094A-8C7D-0199EBA93BA4}">
      <dsp:nvSpPr>
        <dsp:cNvPr id="0" name=""/>
        <dsp:cNvSpPr/>
      </dsp:nvSpPr>
      <dsp:spPr>
        <a:xfrm>
          <a:off x="7230612" y="1048201"/>
          <a:ext cx="84699" cy="15908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89BBB-D41A-D049-91B2-E21E0B8457CF}">
      <dsp:nvSpPr>
        <dsp:cNvPr id="0" name=""/>
        <dsp:cNvSpPr/>
      </dsp:nvSpPr>
      <dsp:spPr>
        <a:xfrm>
          <a:off x="5998732" y="750959"/>
          <a:ext cx="718218" cy="71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1" tIns="27871" rIns="27871" bIns="27871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4</a:t>
          </a:r>
        </a:p>
      </dsp:txBody>
      <dsp:txXfrm>
        <a:off x="6103913" y="856140"/>
        <a:ext cx="507856" cy="507856"/>
      </dsp:txXfrm>
    </dsp:sp>
    <dsp:sp modelId="{DEE7AAE3-A07C-5947-B50A-9FF148FC8870}">
      <dsp:nvSpPr>
        <dsp:cNvPr id="0" name=""/>
        <dsp:cNvSpPr/>
      </dsp:nvSpPr>
      <dsp:spPr>
        <a:xfrm>
          <a:off x="5529262" y="1634778"/>
          <a:ext cx="165715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19" tIns="165100" rIns="13071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Step 4: Error summary is extracted using fixed LLM prompt</a:t>
          </a:r>
          <a:endParaRPr lang="en-US" sz="1100" kern="1200"/>
        </a:p>
      </dsp:txBody>
      <dsp:txXfrm>
        <a:off x="5529262" y="1966210"/>
        <a:ext cx="1657158" cy="1634168"/>
      </dsp:txXfrm>
    </dsp:sp>
    <dsp:sp modelId="{236BBA10-26AF-7645-A3F4-4FA30928690D}">
      <dsp:nvSpPr>
        <dsp:cNvPr id="0" name=""/>
        <dsp:cNvSpPr/>
      </dsp:nvSpPr>
      <dsp:spPr>
        <a:xfrm>
          <a:off x="7370550" y="1110033"/>
          <a:ext cx="165715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D32E4-4053-E442-A4C6-FB315BD39974}">
      <dsp:nvSpPr>
        <dsp:cNvPr id="0" name=""/>
        <dsp:cNvSpPr/>
      </dsp:nvSpPr>
      <dsp:spPr>
        <a:xfrm>
          <a:off x="9071899" y="1048201"/>
          <a:ext cx="84699" cy="15908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8A375-D211-7345-BC23-F0457E4194EB}">
      <dsp:nvSpPr>
        <dsp:cNvPr id="0" name=""/>
        <dsp:cNvSpPr/>
      </dsp:nvSpPr>
      <dsp:spPr>
        <a:xfrm>
          <a:off x="7840020" y="750959"/>
          <a:ext cx="718218" cy="71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1" tIns="27871" rIns="27871" bIns="27871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</a:t>
          </a:r>
        </a:p>
      </dsp:txBody>
      <dsp:txXfrm>
        <a:off x="7945201" y="856140"/>
        <a:ext cx="507856" cy="507856"/>
      </dsp:txXfrm>
    </dsp:sp>
    <dsp:sp modelId="{EEF4C6D0-DB5A-B949-9E40-30A28D9D4346}">
      <dsp:nvSpPr>
        <dsp:cNvPr id="0" name=""/>
        <dsp:cNvSpPr/>
      </dsp:nvSpPr>
      <dsp:spPr>
        <a:xfrm>
          <a:off x="7370550" y="1634778"/>
          <a:ext cx="165715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19" tIns="165100" rIns="13071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Step 5: Another prompt generates the email message</a:t>
          </a:r>
          <a:endParaRPr lang="en-US" sz="1100" kern="1200"/>
        </a:p>
      </dsp:txBody>
      <dsp:txXfrm>
        <a:off x="7370550" y="1966210"/>
        <a:ext cx="1657158" cy="1634168"/>
      </dsp:txXfrm>
    </dsp:sp>
    <dsp:sp modelId="{89B11AF4-1749-0546-BFC8-2D4C6FA48CF3}">
      <dsp:nvSpPr>
        <dsp:cNvPr id="0" name=""/>
        <dsp:cNvSpPr/>
      </dsp:nvSpPr>
      <dsp:spPr>
        <a:xfrm>
          <a:off x="9211837" y="1110032"/>
          <a:ext cx="82857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BB738-856F-BF42-BADA-F7978B9505B7}">
      <dsp:nvSpPr>
        <dsp:cNvPr id="0" name=""/>
        <dsp:cNvSpPr/>
      </dsp:nvSpPr>
      <dsp:spPr>
        <a:xfrm>
          <a:off x="9681308" y="750959"/>
          <a:ext cx="718218" cy="7182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71" tIns="27871" rIns="27871" bIns="27871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6</a:t>
          </a:r>
        </a:p>
      </dsp:txBody>
      <dsp:txXfrm>
        <a:off x="9786489" y="856140"/>
        <a:ext cx="507856" cy="507856"/>
      </dsp:txXfrm>
    </dsp:sp>
    <dsp:sp modelId="{C1A9AB2A-71E8-5B43-95AD-FB5567C125D5}">
      <dsp:nvSpPr>
        <dsp:cNvPr id="0" name=""/>
        <dsp:cNvSpPr/>
      </dsp:nvSpPr>
      <dsp:spPr>
        <a:xfrm>
          <a:off x="9211837" y="1634778"/>
          <a:ext cx="165715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19" tIns="165100" rIns="13071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Step 6: Script executes the generated code and sends email</a:t>
          </a:r>
          <a:endParaRPr lang="en-US" sz="1100" kern="1200"/>
        </a:p>
      </dsp:txBody>
      <dsp:txXfrm>
        <a:off x="9211837" y="1966210"/>
        <a:ext cx="1657158" cy="1634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F5786-6A02-4347-B94B-36D4CC3BC453}">
      <dsp:nvSpPr>
        <dsp:cNvPr id="0" name=""/>
        <dsp:cNvSpPr/>
      </dsp:nvSpPr>
      <dsp:spPr>
        <a:xfrm>
          <a:off x="181428" y="3111"/>
          <a:ext cx="3342395" cy="20054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LLM agent receives high-level goal: “Clean this file and report issues”</a:t>
          </a:r>
          <a:endParaRPr lang="en-US" sz="2700" kern="1200"/>
        </a:p>
      </dsp:txBody>
      <dsp:txXfrm>
        <a:off x="181428" y="3111"/>
        <a:ext cx="3342395" cy="2005437"/>
      </dsp:txXfrm>
    </dsp:sp>
    <dsp:sp modelId="{72CCD2D5-4FBC-C148-8D59-F9D9018FC454}">
      <dsp:nvSpPr>
        <dsp:cNvPr id="0" name=""/>
        <dsp:cNvSpPr/>
      </dsp:nvSpPr>
      <dsp:spPr>
        <a:xfrm>
          <a:off x="3858064" y="3111"/>
          <a:ext cx="3342395" cy="20054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Agent inspects file → plans steps (e.g., “Profile → Decide strategy → Clean → Write”)</a:t>
          </a:r>
          <a:endParaRPr lang="en-US" sz="2700" kern="1200"/>
        </a:p>
      </dsp:txBody>
      <dsp:txXfrm>
        <a:off x="3858064" y="3111"/>
        <a:ext cx="3342395" cy="2005437"/>
      </dsp:txXfrm>
    </dsp:sp>
    <dsp:sp modelId="{992F7F2B-08A2-154C-9D53-65F91EF9B86F}">
      <dsp:nvSpPr>
        <dsp:cNvPr id="0" name=""/>
        <dsp:cNvSpPr/>
      </dsp:nvSpPr>
      <dsp:spPr>
        <a:xfrm>
          <a:off x="7534700" y="3111"/>
          <a:ext cx="3342395" cy="20054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Dynamically chooses tools (e.g., Pandas, Spark) based on file size/type</a:t>
          </a:r>
          <a:endParaRPr lang="en-US" sz="2700" kern="1200"/>
        </a:p>
      </dsp:txBody>
      <dsp:txXfrm>
        <a:off x="7534700" y="3111"/>
        <a:ext cx="3342395" cy="2005437"/>
      </dsp:txXfrm>
    </dsp:sp>
    <dsp:sp modelId="{E277850D-1140-9747-9AA4-5E7A237AC16C}">
      <dsp:nvSpPr>
        <dsp:cNvPr id="0" name=""/>
        <dsp:cNvSpPr/>
      </dsp:nvSpPr>
      <dsp:spPr>
        <a:xfrm>
          <a:off x="181428" y="2342788"/>
          <a:ext cx="3342395" cy="20054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Summarizes findings naturally or conversationally</a:t>
          </a:r>
          <a:endParaRPr lang="en-US" sz="2700" kern="1200"/>
        </a:p>
      </dsp:txBody>
      <dsp:txXfrm>
        <a:off x="181428" y="2342788"/>
        <a:ext cx="3342395" cy="2005437"/>
      </dsp:txXfrm>
    </dsp:sp>
    <dsp:sp modelId="{0E47F464-D2D7-0646-AC8A-B384264E0512}">
      <dsp:nvSpPr>
        <dsp:cNvPr id="0" name=""/>
        <dsp:cNvSpPr/>
      </dsp:nvSpPr>
      <dsp:spPr>
        <a:xfrm>
          <a:off x="3858064" y="2342788"/>
          <a:ext cx="3342395" cy="20054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Logs decisions or asks user clarification if needed</a:t>
          </a:r>
          <a:endParaRPr lang="en-US" sz="2700" kern="1200"/>
        </a:p>
      </dsp:txBody>
      <dsp:txXfrm>
        <a:off x="3858064" y="2342788"/>
        <a:ext cx="3342395" cy="2005437"/>
      </dsp:txXfrm>
    </dsp:sp>
    <dsp:sp modelId="{DFC3904F-E634-854D-B103-B27FE029EA03}">
      <dsp:nvSpPr>
        <dsp:cNvPr id="0" name=""/>
        <dsp:cNvSpPr/>
      </dsp:nvSpPr>
      <dsp:spPr>
        <a:xfrm>
          <a:off x="7534700" y="2342788"/>
          <a:ext cx="3342395" cy="20054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Executes cleaning and sends email autonomously</a:t>
          </a:r>
          <a:endParaRPr lang="en-US" sz="2700" kern="1200"/>
        </a:p>
      </dsp:txBody>
      <dsp:txXfrm>
        <a:off x="7534700" y="2342788"/>
        <a:ext cx="3342395" cy="2005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B7FEF-2E63-45A7-A084-CBA8A95CA34B}">
      <dsp:nvSpPr>
        <dsp:cNvPr id="0" name=""/>
        <dsp:cNvSpPr/>
      </dsp:nvSpPr>
      <dsp:spPr>
        <a:xfrm>
          <a:off x="700762" y="510669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850F8-6B8C-42D7-84CD-71C634DE9D8F}">
      <dsp:nvSpPr>
        <dsp:cNvPr id="0" name=""/>
        <dsp:cNvSpPr/>
      </dsp:nvSpPr>
      <dsp:spPr>
        <a:xfrm>
          <a:off x="1124887" y="934794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4324A-5A05-431E-A275-04FA5780DBF4}">
      <dsp:nvSpPr>
        <dsp:cNvPr id="0" name=""/>
        <dsp:cNvSpPr/>
      </dsp:nvSpPr>
      <dsp:spPr>
        <a:xfrm>
          <a:off x="64574" y="312066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 dirty="0"/>
            <a:t>Leverage </a:t>
          </a:r>
          <a:r>
            <a:rPr lang="en-IN" sz="1300" b="1" kern="1200" dirty="0" err="1"/>
            <a:t>ReAct</a:t>
          </a:r>
          <a:r>
            <a:rPr lang="en-IN" sz="1300" b="1" kern="1200" dirty="0"/>
            <a:t> agents</a:t>
          </a:r>
          <a:r>
            <a:rPr lang="en-IN" sz="1300" kern="1200" dirty="0"/>
            <a:t> to dynamically </a:t>
          </a:r>
          <a:r>
            <a:rPr lang="en-IN" sz="1300" kern="1200" dirty="0" err="1"/>
            <a:t>analyze</a:t>
          </a:r>
          <a:r>
            <a:rPr lang="en-IN" sz="1300" kern="1200" dirty="0"/>
            <a:t> and clean data based on its structure and quality</a:t>
          </a:r>
          <a:endParaRPr lang="en-US" sz="1300" kern="1200" dirty="0"/>
        </a:p>
      </dsp:txBody>
      <dsp:txXfrm>
        <a:off x="64574" y="3120669"/>
        <a:ext cx="3262500" cy="720000"/>
      </dsp:txXfrm>
    </dsp:sp>
    <dsp:sp modelId="{AC7B6109-2251-4DA3-8D78-9695F16C17AD}">
      <dsp:nvSpPr>
        <dsp:cNvPr id="0" name=""/>
        <dsp:cNvSpPr/>
      </dsp:nvSpPr>
      <dsp:spPr>
        <a:xfrm>
          <a:off x="4534199" y="510669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ECD2A-22A5-4657-B975-DDF28D87BF67}">
      <dsp:nvSpPr>
        <dsp:cNvPr id="0" name=""/>
        <dsp:cNvSpPr/>
      </dsp:nvSpPr>
      <dsp:spPr>
        <a:xfrm>
          <a:off x="4958324" y="934794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50234-EF49-40C4-8D38-74219CC41F9F}">
      <dsp:nvSpPr>
        <dsp:cNvPr id="0" name=""/>
        <dsp:cNvSpPr/>
      </dsp:nvSpPr>
      <dsp:spPr>
        <a:xfrm>
          <a:off x="3898012" y="312066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Use </a:t>
          </a:r>
          <a:r>
            <a:rPr lang="en-IN" sz="1300" b="1" kern="1200"/>
            <a:t>workflow orchestration</a:t>
          </a:r>
          <a:r>
            <a:rPr lang="en-IN" sz="1300" kern="1200"/>
            <a:t> to coordinate agent-driven steps like cleaning and summarization</a:t>
          </a:r>
          <a:endParaRPr lang="en-US" sz="1300" kern="1200"/>
        </a:p>
      </dsp:txBody>
      <dsp:txXfrm>
        <a:off x="3898012" y="3120669"/>
        <a:ext cx="3262500" cy="720000"/>
      </dsp:txXfrm>
    </dsp:sp>
    <dsp:sp modelId="{929AE5A4-B5CD-46E2-B997-736206811F17}">
      <dsp:nvSpPr>
        <dsp:cNvPr id="0" name=""/>
        <dsp:cNvSpPr/>
      </dsp:nvSpPr>
      <dsp:spPr>
        <a:xfrm>
          <a:off x="8367637" y="510669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A948F-286C-45BE-BA43-2169B626B596}">
      <dsp:nvSpPr>
        <dsp:cNvPr id="0" name=""/>
        <dsp:cNvSpPr/>
      </dsp:nvSpPr>
      <dsp:spPr>
        <a:xfrm>
          <a:off x="8791762" y="934794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76884-DE1D-4FD0-A05D-A553BBF77F82}">
      <dsp:nvSpPr>
        <dsp:cNvPr id="0" name=""/>
        <dsp:cNvSpPr/>
      </dsp:nvSpPr>
      <dsp:spPr>
        <a:xfrm>
          <a:off x="7731450" y="312066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Employ </a:t>
          </a:r>
          <a:r>
            <a:rPr lang="en-IN" sz="1300" b="1" kern="1200"/>
            <a:t>LLM agents</a:t>
          </a:r>
          <a:r>
            <a:rPr lang="en-IN" sz="1300" kern="1200"/>
            <a:t> to craft human-readable email summaries; use workflows to handle the actual sending</a:t>
          </a:r>
          <a:endParaRPr lang="en-US" sz="1300" kern="1200"/>
        </a:p>
      </dsp:txBody>
      <dsp:txXfrm>
        <a:off x="7731450" y="312066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6CC04A-F74E-0048-B3A4-D80A1A63F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9D024-70B1-E84F-A3DC-B0373253BC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6782068E-4A6E-5A43-BB75-97BF344763B8}" type="datetimeFigureOut">
              <a:rPr lang="en-US"/>
              <a:pPr>
                <a:defRPr/>
              </a:pPr>
              <a:t>6/29/25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07687-9EFD-0541-9B95-61555C2405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C2DA7-3AC5-6D4D-A044-807DB68054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839CE498-8205-6041-A320-46A1AF9CE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7BD3AC-A308-E74E-9618-32ACC9D348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8F4D5-63BE-954E-B310-93387BC8AF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F79030-ABB6-1B44-AB34-BCBC72BA5304}" type="datetimeFigureOut">
              <a:rPr lang="en-US"/>
              <a:pPr>
                <a:defRPr/>
              </a:pPr>
              <a:t>6/29/25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52123B-7FF3-4F47-B4BF-E3423F94A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3C612B-D67D-484F-9608-DCF79EAA9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5465-F5B3-7847-9310-D82796682E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F610-309A-0846-A7A1-D5C18FCA7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00F4DD-433F-9D42-8752-618973F74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9C736-7E11-4FF0-8117-451EDA2ED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EBDA97-F22F-D14E-F6CD-1B4227B75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03798-22C3-1853-826C-7371F04E5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9F0B3-4436-1FDD-6B42-751429A10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00F4DD-433F-9D42-8752-618973F7408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A992-283A-FAC3-00AD-8EC0BA284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67BF0-58B6-3F3D-A4F2-117DBB948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D346D-1CD8-4FDB-ACA1-399CA1BF5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C6C73-8FC1-35D5-496D-C47FD721F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00F4DD-433F-9D42-8752-618973F740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9700-FF09-3E75-3F14-59FE7B7CC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F8C4EA-56ED-7E1A-A25B-854CF7D5E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1CD19D-501A-3095-2973-A4A1E54F0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29320-875B-6370-ED1B-23CC4181B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00F4DD-433F-9D42-8752-618973F740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4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3CEE9-947B-C0EE-E2F1-3BC831B2A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8ABAD-2471-8217-B533-5C94D503C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8B26E-021D-1B98-A648-9F6FE7334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C7DDE-1DAB-B962-D097-22774B1EC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00F4DD-433F-9D42-8752-618973F740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4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BC1842-1AA2-E248-8D74-DA9CC1F8097B}"/>
              </a:ext>
            </a:extLst>
          </p:cNvPr>
          <p:cNvCxnSpPr>
            <a:cxnSpLocks/>
          </p:cNvCxnSpPr>
          <p:nvPr/>
        </p:nvCxnSpPr>
        <p:spPr>
          <a:xfrm>
            <a:off x="666750" y="503872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990726"/>
            <a:ext cx="6475625" cy="2833982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527873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5DD5DF-B308-0D49-8B63-8E5315E291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4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DA66F2CF-2F42-5248-9C10-6405D62601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352EF0B-6323-DC4A-96F2-9F8D230E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AD2150-CC17-0841-8FA6-F620F8E136E1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37975-F5FC-224D-93D4-1BD687D25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A1949909-090E-7F47-8180-F1C1AE5B4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B43F62-D041-A34A-8BBA-6307FF5E1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-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C92F021B-3E8B-7C4F-B75C-5349E20231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8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E4508082-3C66-DE41-824B-8C7D959E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E294F-853D-3F43-97FD-73DCB4910F35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83A090-E8F6-644B-8CAD-AC1AE541E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69BFB6C7-4CFE-684D-9F0F-089FE7A8A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D010D6-C6F8-F141-A1B1-181F06E83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1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03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01AD8-5990-D04D-B5D4-8857BA954750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19" y="2212262"/>
            <a:ext cx="5913669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915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4883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7C0B3E-6DAF-5249-ADEC-59A435FFAFBE}"/>
              </a:ext>
            </a:extLst>
          </p:cNvPr>
          <p:cNvCxnSpPr/>
          <p:nvPr/>
        </p:nvCxnSpPr>
        <p:spPr>
          <a:xfrm>
            <a:off x="1009650" y="3790950"/>
            <a:ext cx="39052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85925"/>
            <a:ext cx="6092825" cy="1990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525" y="3922714"/>
            <a:ext cx="6083300" cy="7921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17035" y="-9834"/>
            <a:ext cx="5988152" cy="6907163"/>
          </a:xfrm>
          <a:custGeom>
            <a:avLst/>
            <a:gdLst>
              <a:gd name="connsiteX0" fmla="*/ 0 w 6656746"/>
              <a:gd name="connsiteY0" fmla="*/ 0 h 6858000"/>
              <a:gd name="connsiteX1" fmla="*/ 3248159 w 6656746"/>
              <a:gd name="connsiteY1" fmla="*/ 0 h 6858000"/>
              <a:gd name="connsiteX2" fmla="*/ 6656746 w 6656746"/>
              <a:gd name="connsiteY2" fmla="*/ 3429000 h 6858000"/>
              <a:gd name="connsiteX3" fmla="*/ 3248159 w 6656746"/>
              <a:gd name="connsiteY3" fmla="*/ 6858000 h 6858000"/>
              <a:gd name="connsiteX4" fmla="*/ 0 w 6656746"/>
              <a:gd name="connsiteY4" fmla="*/ 6858000 h 6858000"/>
              <a:gd name="connsiteX5" fmla="*/ 3408587 w 6656746"/>
              <a:gd name="connsiteY5" fmla="*/ 3429000 h 6858000"/>
              <a:gd name="connsiteX6" fmla="*/ 0 w 6656746"/>
              <a:gd name="connsiteY6" fmla="*/ 0 h 6858000"/>
              <a:gd name="connsiteX0" fmla="*/ 0 w 6656746"/>
              <a:gd name="connsiteY0" fmla="*/ 0 h 6858000"/>
              <a:gd name="connsiteX1" fmla="*/ 3248159 w 6656746"/>
              <a:gd name="connsiteY1" fmla="*/ 0 h 6858000"/>
              <a:gd name="connsiteX2" fmla="*/ 6656746 w 6656746"/>
              <a:gd name="connsiteY2" fmla="*/ 3429000 h 6858000"/>
              <a:gd name="connsiteX3" fmla="*/ 5103249 w 6656746"/>
              <a:gd name="connsiteY3" fmla="*/ 4975123 h 6858000"/>
              <a:gd name="connsiteX4" fmla="*/ 3248159 w 6656746"/>
              <a:gd name="connsiteY4" fmla="*/ 6858000 h 6858000"/>
              <a:gd name="connsiteX5" fmla="*/ 0 w 6656746"/>
              <a:gd name="connsiteY5" fmla="*/ 6858000 h 6858000"/>
              <a:gd name="connsiteX6" fmla="*/ 3408587 w 6656746"/>
              <a:gd name="connsiteY6" fmla="*/ 3429000 h 6858000"/>
              <a:gd name="connsiteX7" fmla="*/ 0 w 6656746"/>
              <a:gd name="connsiteY7" fmla="*/ 0 h 6858000"/>
              <a:gd name="connsiteX0" fmla="*/ 0 w 6656746"/>
              <a:gd name="connsiteY0" fmla="*/ 0 h 6858000"/>
              <a:gd name="connsiteX1" fmla="*/ 3248159 w 6656746"/>
              <a:gd name="connsiteY1" fmla="*/ 0 h 6858000"/>
              <a:gd name="connsiteX2" fmla="*/ 5299894 w 6656746"/>
              <a:gd name="connsiteY2" fmla="*/ 2084439 h 6858000"/>
              <a:gd name="connsiteX3" fmla="*/ 6656746 w 6656746"/>
              <a:gd name="connsiteY3" fmla="*/ 3429000 h 6858000"/>
              <a:gd name="connsiteX4" fmla="*/ 5103249 w 6656746"/>
              <a:gd name="connsiteY4" fmla="*/ 4975123 h 6858000"/>
              <a:gd name="connsiteX5" fmla="*/ 3248159 w 6656746"/>
              <a:gd name="connsiteY5" fmla="*/ 6858000 h 6858000"/>
              <a:gd name="connsiteX6" fmla="*/ 0 w 6656746"/>
              <a:gd name="connsiteY6" fmla="*/ 6858000 h 6858000"/>
              <a:gd name="connsiteX7" fmla="*/ 3408587 w 6656746"/>
              <a:gd name="connsiteY7" fmla="*/ 3429000 h 6858000"/>
              <a:gd name="connsiteX8" fmla="*/ 0 w 6656746"/>
              <a:gd name="connsiteY8" fmla="*/ 0 h 6858000"/>
              <a:gd name="connsiteX0" fmla="*/ 0 w 5299894"/>
              <a:gd name="connsiteY0" fmla="*/ 0 h 6858000"/>
              <a:gd name="connsiteX1" fmla="*/ 3248159 w 5299894"/>
              <a:gd name="connsiteY1" fmla="*/ 0 h 6858000"/>
              <a:gd name="connsiteX2" fmla="*/ 5299894 w 5299894"/>
              <a:gd name="connsiteY2" fmla="*/ 2084439 h 6858000"/>
              <a:gd name="connsiteX3" fmla="*/ 5103249 w 5299894"/>
              <a:gd name="connsiteY3" fmla="*/ 4975123 h 6858000"/>
              <a:gd name="connsiteX4" fmla="*/ 3248159 w 5299894"/>
              <a:gd name="connsiteY4" fmla="*/ 6858000 h 6858000"/>
              <a:gd name="connsiteX5" fmla="*/ 0 w 5299894"/>
              <a:gd name="connsiteY5" fmla="*/ 6858000 h 6858000"/>
              <a:gd name="connsiteX6" fmla="*/ 3408587 w 5299894"/>
              <a:gd name="connsiteY6" fmla="*/ 3429000 h 6858000"/>
              <a:gd name="connsiteX7" fmla="*/ 0 w 5299894"/>
              <a:gd name="connsiteY7" fmla="*/ 0 h 6858000"/>
              <a:gd name="connsiteX0" fmla="*/ 0 w 5880987"/>
              <a:gd name="connsiteY0" fmla="*/ 0 h 6858000"/>
              <a:gd name="connsiteX1" fmla="*/ 3248159 w 5880987"/>
              <a:gd name="connsiteY1" fmla="*/ 0 h 6858000"/>
              <a:gd name="connsiteX2" fmla="*/ 5299894 w 5880987"/>
              <a:gd name="connsiteY2" fmla="*/ 2084439 h 6858000"/>
              <a:gd name="connsiteX3" fmla="*/ 5879997 w 5880987"/>
              <a:gd name="connsiteY3" fmla="*/ 3451123 h 6858000"/>
              <a:gd name="connsiteX4" fmla="*/ 5103249 w 5880987"/>
              <a:gd name="connsiteY4" fmla="*/ 4975123 h 6858000"/>
              <a:gd name="connsiteX5" fmla="*/ 3248159 w 5880987"/>
              <a:gd name="connsiteY5" fmla="*/ 6858000 h 6858000"/>
              <a:gd name="connsiteX6" fmla="*/ 0 w 5880987"/>
              <a:gd name="connsiteY6" fmla="*/ 6858000 h 6858000"/>
              <a:gd name="connsiteX7" fmla="*/ 3408587 w 5880987"/>
              <a:gd name="connsiteY7" fmla="*/ 3429000 h 6858000"/>
              <a:gd name="connsiteX8" fmla="*/ 0 w 588098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59 w 5879997"/>
              <a:gd name="connsiteY1" fmla="*/ 0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198998 w 5879997"/>
              <a:gd name="connsiteY1" fmla="*/ 29497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48160 w 5879997"/>
              <a:gd name="connsiteY1" fmla="*/ 39329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0 w 5879997"/>
              <a:gd name="connsiteY0" fmla="*/ 0 h 6858000"/>
              <a:gd name="connsiteX1" fmla="*/ 3218663 w 5879997"/>
              <a:gd name="connsiteY1" fmla="*/ 19664 h 6858000"/>
              <a:gd name="connsiteX2" fmla="*/ 5299894 w 5879997"/>
              <a:gd name="connsiteY2" fmla="*/ 2084439 h 6858000"/>
              <a:gd name="connsiteX3" fmla="*/ 5879997 w 5879997"/>
              <a:gd name="connsiteY3" fmla="*/ 3451123 h 6858000"/>
              <a:gd name="connsiteX4" fmla="*/ 5103249 w 5879997"/>
              <a:gd name="connsiteY4" fmla="*/ 4975123 h 6858000"/>
              <a:gd name="connsiteX5" fmla="*/ 3248159 w 5879997"/>
              <a:gd name="connsiteY5" fmla="*/ 6858000 h 6858000"/>
              <a:gd name="connsiteX6" fmla="*/ 0 w 5879997"/>
              <a:gd name="connsiteY6" fmla="*/ 6858000 h 6858000"/>
              <a:gd name="connsiteX7" fmla="*/ 3408587 w 5879997"/>
              <a:gd name="connsiteY7" fmla="*/ 3429000 h 6858000"/>
              <a:gd name="connsiteX8" fmla="*/ 0 w 5879997"/>
              <a:gd name="connsiteY8" fmla="*/ 0 h 6858000"/>
              <a:gd name="connsiteX0" fmla="*/ 29497 w 5909494"/>
              <a:gd name="connsiteY0" fmla="*/ 0 h 6867833"/>
              <a:gd name="connsiteX1" fmla="*/ 3248160 w 5909494"/>
              <a:gd name="connsiteY1" fmla="*/ 19664 h 6867833"/>
              <a:gd name="connsiteX2" fmla="*/ 5329391 w 5909494"/>
              <a:gd name="connsiteY2" fmla="*/ 2084439 h 6867833"/>
              <a:gd name="connsiteX3" fmla="*/ 5909494 w 5909494"/>
              <a:gd name="connsiteY3" fmla="*/ 3451123 h 6867833"/>
              <a:gd name="connsiteX4" fmla="*/ 5132746 w 5909494"/>
              <a:gd name="connsiteY4" fmla="*/ 4975123 h 6867833"/>
              <a:gd name="connsiteX5" fmla="*/ 3277656 w 5909494"/>
              <a:gd name="connsiteY5" fmla="*/ 6858000 h 6867833"/>
              <a:gd name="connsiteX6" fmla="*/ 0 w 5909494"/>
              <a:gd name="connsiteY6" fmla="*/ 6867833 h 6867833"/>
              <a:gd name="connsiteX7" fmla="*/ 3438084 w 5909494"/>
              <a:gd name="connsiteY7" fmla="*/ 3429000 h 6867833"/>
              <a:gd name="connsiteX8" fmla="*/ 29497 w 5909494"/>
              <a:gd name="connsiteY8" fmla="*/ 0 h 6867833"/>
              <a:gd name="connsiteX0" fmla="*/ 19665 w 5909494"/>
              <a:gd name="connsiteY0" fmla="*/ 0 h 6867833"/>
              <a:gd name="connsiteX1" fmla="*/ 3248160 w 5909494"/>
              <a:gd name="connsiteY1" fmla="*/ 19664 h 6867833"/>
              <a:gd name="connsiteX2" fmla="*/ 5329391 w 5909494"/>
              <a:gd name="connsiteY2" fmla="*/ 2084439 h 6867833"/>
              <a:gd name="connsiteX3" fmla="*/ 5909494 w 5909494"/>
              <a:gd name="connsiteY3" fmla="*/ 3451123 h 6867833"/>
              <a:gd name="connsiteX4" fmla="*/ 5132746 w 5909494"/>
              <a:gd name="connsiteY4" fmla="*/ 4975123 h 6867833"/>
              <a:gd name="connsiteX5" fmla="*/ 3277656 w 5909494"/>
              <a:gd name="connsiteY5" fmla="*/ 6858000 h 6867833"/>
              <a:gd name="connsiteX6" fmla="*/ 0 w 5909494"/>
              <a:gd name="connsiteY6" fmla="*/ 6867833 h 6867833"/>
              <a:gd name="connsiteX7" fmla="*/ 3438084 w 5909494"/>
              <a:gd name="connsiteY7" fmla="*/ 3429000 h 6867833"/>
              <a:gd name="connsiteX8" fmla="*/ 19665 w 5909494"/>
              <a:gd name="connsiteY8" fmla="*/ 0 h 6867833"/>
              <a:gd name="connsiteX0" fmla="*/ 19665 w 5909494"/>
              <a:gd name="connsiteY0" fmla="*/ 1 h 6867834"/>
              <a:gd name="connsiteX1" fmla="*/ 3228496 w 5909494"/>
              <a:gd name="connsiteY1" fmla="*/ 0 h 6867834"/>
              <a:gd name="connsiteX2" fmla="*/ 5329391 w 5909494"/>
              <a:gd name="connsiteY2" fmla="*/ 2084440 h 6867834"/>
              <a:gd name="connsiteX3" fmla="*/ 5909494 w 5909494"/>
              <a:gd name="connsiteY3" fmla="*/ 3451124 h 6867834"/>
              <a:gd name="connsiteX4" fmla="*/ 5132746 w 5909494"/>
              <a:gd name="connsiteY4" fmla="*/ 4975124 h 6867834"/>
              <a:gd name="connsiteX5" fmla="*/ 3277656 w 5909494"/>
              <a:gd name="connsiteY5" fmla="*/ 6858001 h 6867834"/>
              <a:gd name="connsiteX6" fmla="*/ 0 w 5909494"/>
              <a:gd name="connsiteY6" fmla="*/ 6867834 h 6867834"/>
              <a:gd name="connsiteX7" fmla="*/ 3438084 w 5909494"/>
              <a:gd name="connsiteY7" fmla="*/ 3429001 h 6867834"/>
              <a:gd name="connsiteX8" fmla="*/ 19665 w 5909494"/>
              <a:gd name="connsiteY8" fmla="*/ 1 h 6867834"/>
              <a:gd name="connsiteX0" fmla="*/ 68826 w 5958655"/>
              <a:gd name="connsiteY0" fmla="*/ 1 h 6887499"/>
              <a:gd name="connsiteX1" fmla="*/ 3277657 w 5958655"/>
              <a:gd name="connsiteY1" fmla="*/ 0 h 6887499"/>
              <a:gd name="connsiteX2" fmla="*/ 5378552 w 5958655"/>
              <a:gd name="connsiteY2" fmla="*/ 2084440 h 6887499"/>
              <a:gd name="connsiteX3" fmla="*/ 5958655 w 5958655"/>
              <a:gd name="connsiteY3" fmla="*/ 3451124 h 6887499"/>
              <a:gd name="connsiteX4" fmla="*/ 5181907 w 5958655"/>
              <a:gd name="connsiteY4" fmla="*/ 4975124 h 6887499"/>
              <a:gd name="connsiteX5" fmla="*/ 3326817 w 5958655"/>
              <a:gd name="connsiteY5" fmla="*/ 6858001 h 6887499"/>
              <a:gd name="connsiteX6" fmla="*/ 0 w 5958655"/>
              <a:gd name="connsiteY6" fmla="*/ 6887499 h 6887499"/>
              <a:gd name="connsiteX7" fmla="*/ 3487245 w 5958655"/>
              <a:gd name="connsiteY7" fmla="*/ 3429001 h 6887499"/>
              <a:gd name="connsiteX8" fmla="*/ 68826 w 5958655"/>
              <a:gd name="connsiteY8" fmla="*/ 1 h 6887499"/>
              <a:gd name="connsiteX0" fmla="*/ 68826 w 5958655"/>
              <a:gd name="connsiteY0" fmla="*/ 1 h 6887499"/>
              <a:gd name="connsiteX1" fmla="*/ 3277657 w 5958655"/>
              <a:gd name="connsiteY1" fmla="*/ 0 h 6887499"/>
              <a:gd name="connsiteX2" fmla="*/ 5378552 w 5958655"/>
              <a:gd name="connsiteY2" fmla="*/ 2084440 h 6887499"/>
              <a:gd name="connsiteX3" fmla="*/ 5958655 w 5958655"/>
              <a:gd name="connsiteY3" fmla="*/ 3451124 h 6887499"/>
              <a:gd name="connsiteX4" fmla="*/ 5181907 w 5958655"/>
              <a:gd name="connsiteY4" fmla="*/ 4975124 h 6887499"/>
              <a:gd name="connsiteX5" fmla="*/ 3326817 w 5958655"/>
              <a:gd name="connsiteY5" fmla="*/ 6858001 h 6887499"/>
              <a:gd name="connsiteX6" fmla="*/ 0 w 5958655"/>
              <a:gd name="connsiteY6" fmla="*/ 6887499 h 6887499"/>
              <a:gd name="connsiteX7" fmla="*/ 3477413 w 5958655"/>
              <a:gd name="connsiteY7" fmla="*/ 3438834 h 6887499"/>
              <a:gd name="connsiteX8" fmla="*/ 68826 w 5958655"/>
              <a:gd name="connsiteY8" fmla="*/ 1 h 6887499"/>
              <a:gd name="connsiteX0" fmla="*/ 68826 w 5958655"/>
              <a:gd name="connsiteY0" fmla="*/ 1 h 6887499"/>
              <a:gd name="connsiteX1" fmla="*/ 3277657 w 5958655"/>
              <a:gd name="connsiteY1" fmla="*/ 0 h 6887499"/>
              <a:gd name="connsiteX2" fmla="*/ 5378552 w 5958655"/>
              <a:gd name="connsiteY2" fmla="*/ 2084440 h 6887499"/>
              <a:gd name="connsiteX3" fmla="*/ 5958655 w 5958655"/>
              <a:gd name="connsiteY3" fmla="*/ 3451124 h 6887499"/>
              <a:gd name="connsiteX4" fmla="*/ 5181907 w 5958655"/>
              <a:gd name="connsiteY4" fmla="*/ 4975124 h 6887499"/>
              <a:gd name="connsiteX5" fmla="*/ 3307153 w 5958655"/>
              <a:gd name="connsiteY5" fmla="*/ 6887498 h 6887499"/>
              <a:gd name="connsiteX6" fmla="*/ 0 w 5958655"/>
              <a:gd name="connsiteY6" fmla="*/ 6887499 h 6887499"/>
              <a:gd name="connsiteX7" fmla="*/ 3477413 w 5958655"/>
              <a:gd name="connsiteY7" fmla="*/ 3438834 h 6887499"/>
              <a:gd name="connsiteX8" fmla="*/ 68826 w 5958655"/>
              <a:gd name="connsiteY8" fmla="*/ 1 h 6887499"/>
              <a:gd name="connsiteX0" fmla="*/ 68826 w 5988152"/>
              <a:gd name="connsiteY0" fmla="*/ 1 h 6887499"/>
              <a:gd name="connsiteX1" fmla="*/ 3277657 w 5988152"/>
              <a:gd name="connsiteY1" fmla="*/ 0 h 6887499"/>
              <a:gd name="connsiteX2" fmla="*/ 5378552 w 5988152"/>
              <a:gd name="connsiteY2" fmla="*/ 2084440 h 6887499"/>
              <a:gd name="connsiteX3" fmla="*/ 5988152 w 5988152"/>
              <a:gd name="connsiteY3" fmla="*/ 3451124 h 6887499"/>
              <a:gd name="connsiteX4" fmla="*/ 5181907 w 5988152"/>
              <a:gd name="connsiteY4" fmla="*/ 4975124 h 6887499"/>
              <a:gd name="connsiteX5" fmla="*/ 3307153 w 5988152"/>
              <a:gd name="connsiteY5" fmla="*/ 6887498 h 6887499"/>
              <a:gd name="connsiteX6" fmla="*/ 0 w 5988152"/>
              <a:gd name="connsiteY6" fmla="*/ 6887499 h 6887499"/>
              <a:gd name="connsiteX7" fmla="*/ 3477413 w 5988152"/>
              <a:gd name="connsiteY7" fmla="*/ 3438834 h 6887499"/>
              <a:gd name="connsiteX8" fmla="*/ 68826 w 5988152"/>
              <a:gd name="connsiteY8" fmla="*/ 1 h 6887499"/>
              <a:gd name="connsiteX0" fmla="*/ 68826 w 5988152"/>
              <a:gd name="connsiteY0" fmla="*/ 1 h 6887499"/>
              <a:gd name="connsiteX1" fmla="*/ 3277657 w 5988152"/>
              <a:gd name="connsiteY1" fmla="*/ 0 h 6887499"/>
              <a:gd name="connsiteX2" fmla="*/ 5378552 w 5988152"/>
              <a:gd name="connsiteY2" fmla="*/ 2084440 h 6887499"/>
              <a:gd name="connsiteX3" fmla="*/ 5988152 w 5988152"/>
              <a:gd name="connsiteY3" fmla="*/ 3451124 h 6887499"/>
              <a:gd name="connsiteX4" fmla="*/ 5181907 w 5988152"/>
              <a:gd name="connsiteY4" fmla="*/ 4975124 h 6887499"/>
              <a:gd name="connsiteX5" fmla="*/ 3307153 w 5988152"/>
              <a:gd name="connsiteY5" fmla="*/ 6887498 h 6887499"/>
              <a:gd name="connsiteX6" fmla="*/ 0 w 5988152"/>
              <a:gd name="connsiteY6" fmla="*/ 6887499 h 6887499"/>
              <a:gd name="connsiteX7" fmla="*/ 3457748 w 5988152"/>
              <a:gd name="connsiteY7" fmla="*/ 3429002 h 6887499"/>
              <a:gd name="connsiteX8" fmla="*/ 68826 w 5988152"/>
              <a:gd name="connsiteY8" fmla="*/ 1 h 6887499"/>
              <a:gd name="connsiteX0" fmla="*/ 68826 w 5988152"/>
              <a:gd name="connsiteY0" fmla="*/ 1 h 6897330"/>
              <a:gd name="connsiteX1" fmla="*/ 3277657 w 5988152"/>
              <a:gd name="connsiteY1" fmla="*/ 0 h 6897330"/>
              <a:gd name="connsiteX2" fmla="*/ 5378552 w 5988152"/>
              <a:gd name="connsiteY2" fmla="*/ 2084440 h 6897330"/>
              <a:gd name="connsiteX3" fmla="*/ 5988152 w 5988152"/>
              <a:gd name="connsiteY3" fmla="*/ 3451124 h 6897330"/>
              <a:gd name="connsiteX4" fmla="*/ 5181907 w 5988152"/>
              <a:gd name="connsiteY4" fmla="*/ 4975124 h 6897330"/>
              <a:gd name="connsiteX5" fmla="*/ 3336650 w 5988152"/>
              <a:gd name="connsiteY5" fmla="*/ 6897330 h 6897330"/>
              <a:gd name="connsiteX6" fmla="*/ 0 w 5988152"/>
              <a:gd name="connsiteY6" fmla="*/ 6887499 h 6897330"/>
              <a:gd name="connsiteX7" fmla="*/ 3457748 w 5988152"/>
              <a:gd name="connsiteY7" fmla="*/ 3429002 h 6897330"/>
              <a:gd name="connsiteX8" fmla="*/ 68826 w 5988152"/>
              <a:gd name="connsiteY8" fmla="*/ 1 h 6897330"/>
              <a:gd name="connsiteX0" fmla="*/ 68826 w 5988152"/>
              <a:gd name="connsiteY0" fmla="*/ 1 h 6897330"/>
              <a:gd name="connsiteX1" fmla="*/ 3277657 w 5988152"/>
              <a:gd name="connsiteY1" fmla="*/ 0 h 6897330"/>
              <a:gd name="connsiteX2" fmla="*/ 5368719 w 5988152"/>
              <a:gd name="connsiteY2" fmla="*/ 2054943 h 6897330"/>
              <a:gd name="connsiteX3" fmla="*/ 5988152 w 5988152"/>
              <a:gd name="connsiteY3" fmla="*/ 3451124 h 6897330"/>
              <a:gd name="connsiteX4" fmla="*/ 5181907 w 5988152"/>
              <a:gd name="connsiteY4" fmla="*/ 4975124 h 6897330"/>
              <a:gd name="connsiteX5" fmla="*/ 3336650 w 5988152"/>
              <a:gd name="connsiteY5" fmla="*/ 6897330 h 6897330"/>
              <a:gd name="connsiteX6" fmla="*/ 0 w 5988152"/>
              <a:gd name="connsiteY6" fmla="*/ 6887499 h 6897330"/>
              <a:gd name="connsiteX7" fmla="*/ 3457748 w 5988152"/>
              <a:gd name="connsiteY7" fmla="*/ 3429002 h 6897330"/>
              <a:gd name="connsiteX8" fmla="*/ 68826 w 5988152"/>
              <a:gd name="connsiteY8" fmla="*/ 1 h 6897330"/>
              <a:gd name="connsiteX0" fmla="*/ 68826 w 5988152"/>
              <a:gd name="connsiteY0" fmla="*/ 9834 h 6907163"/>
              <a:gd name="connsiteX1" fmla="*/ 3297321 w 5988152"/>
              <a:gd name="connsiteY1" fmla="*/ 0 h 6907163"/>
              <a:gd name="connsiteX2" fmla="*/ 5368719 w 5988152"/>
              <a:gd name="connsiteY2" fmla="*/ 2064776 h 6907163"/>
              <a:gd name="connsiteX3" fmla="*/ 5988152 w 5988152"/>
              <a:gd name="connsiteY3" fmla="*/ 3460957 h 6907163"/>
              <a:gd name="connsiteX4" fmla="*/ 5181907 w 5988152"/>
              <a:gd name="connsiteY4" fmla="*/ 4984957 h 6907163"/>
              <a:gd name="connsiteX5" fmla="*/ 3336650 w 5988152"/>
              <a:gd name="connsiteY5" fmla="*/ 6907163 h 6907163"/>
              <a:gd name="connsiteX6" fmla="*/ 0 w 5988152"/>
              <a:gd name="connsiteY6" fmla="*/ 6897332 h 6907163"/>
              <a:gd name="connsiteX7" fmla="*/ 3457748 w 5988152"/>
              <a:gd name="connsiteY7" fmla="*/ 3438835 h 6907163"/>
              <a:gd name="connsiteX8" fmla="*/ 68826 w 5988152"/>
              <a:gd name="connsiteY8" fmla="*/ 9834 h 6907163"/>
              <a:gd name="connsiteX0" fmla="*/ 29497 w 5988152"/>
              <a:gd name="connsiteY0" fmla="*/ 2 h 6907163"/>
              <a:gd name="connsiteX1" fmla="*/ 3297321 w 5988152"/>
              <a:gd name="connsiteY1" fmla="*/ 0 h 6907163"/>
              <a:gd name="connsiteX2" fmla="*/ 5368719 w 5988152"/>
              <a:gd name="connsiteY2" fmla="*/ 2064776 h 6907163"/>
              <a:gd name="connsiteX3" fmla="*/ 5988152 w 5988152"/>
              <a:gd name="connsiteY3" fmla="*/ 3460957 h 6907163"/>
              <a:gd name="connsiteX4" fmla="*/ 5181907 w 5988152"/>
              <a:gd name="connsiteY4" fmla="*/ 4984957 h 6907163"/>
              <a:gd name="connsiteX5" fmla="*/ 3336650 w 5988152"/>
              <a:gd name="connsiteY5" fmla="*/ 6907163 h 6907163"/>
              <a:gd name="connsiteX6" fmla="*/ 0 w 5988152"/>
              <a:gd name="connsiteY6" fmla="*/ 6897332 h 6907163"/>
              <a:gd name="connsiteX7" fmla="*/ 3457748 w 5988152"/>
              <a:gd name="connsiteY7" fmla="*/ 3438835 h 6907163"/>
              <a:gd name="connsiteX8" fmla="*/ 29497 w 5988152"/>
              <a:gd name="connsiteY8" fmla="*/ 2 h 690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88152" h="6907163">
                <a:moveTo>
                  <a:pt x="29497" y="2"/>
                </a:moveTo>
                <a:lnTo>
                  <a:pt x="3297321" y="0"/>
                </a:lnTo>
                <a:lnTo>
                  <a:pt x="5368719" y="2064776"/>
                </a:lnTo>
                <a:cubicBezTo>
                  <a:pt x="5555532" y="2284363"/>
                  <a:pt x="5958656" y="2631770"/>
                  <a:pt x="5988152" y="3460957"/>
                </a:cubicBezTo>
                <a:cubicBezTo>
                  <a:pt x="5896384" y="4185267"/>
                  <a:pt x="5716127" y="4388466"/>
                  <a:pt x="5181907" y="4984957"/>
                </a:cubicBezTo>
                <a:lnTo>
                  <a:pt x="3336650" y="6907163"/>
                </a:lnTo>
                <a:lnTo>
                  <a:pt x="0" y="6897332"/>
                </a:lnTo>
                <a:lnTo>
                  <a:pt x="3457748" y="3438835"/>
                </a:lnTo>
                <a:lnTo>
                  <a:pt x="29497" y="2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123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935C4404-72A9-2745-A1B7-F0008387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2679F5-36F9-0D45-BB97-9A214D022243}"/>
              </a:ext>
            </a:extLst>
          </p:cNvPr>
          <p:cNvSpPr/>
          <p:nvPr/>
        </p:nvSpPr>
        <p:spPr>
          <a:xfrm>
            <a:off x="5815013" y="1733550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579DBC6-611E-384B-AA33-720791978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56B62-D687-0445-B458-08200F2CD8C2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1" y="2047875"/>
            <a:ext cx="10763250" cy="2495550"/>
          </a:xfrm>
        </p:spPr>
        <p:txBody>
          <a:bodyPr anchor="t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D69612-00A8-9A41-BE45-AD8D9AE40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142B1E9F-63E1-9644-8172-3F6AC64B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82B79F-8F4C-A04B-BE98-21CE97FA2E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36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w-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240EFC3-B389-4C47-84E5-4880A528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41F6A0-E102-CB48-89C3-7B755FD4763D}"/>
              </a:ext>
            </a:extLst>
          </p:cNvPr>
          <p:cNvSpPr/>
          <p:nvPr/>
        </p:nvSpPr>
        <p:spPr>
          <a:xfrm>
            <a:off x="5815013" y="3362325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5326561-370A-C942-B96F-44FE88115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1E474D-14D8-8E47-9DCB-A63D25FC226C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1" y="1219199"/>
            <a:ext cx="10763250" cy="1876425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49276" y="3716632"/>
            <a:ext cx="7647200" cy="116016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26D5FB4-E61A-574C-91D3-3E2D8C508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F35897D1-7F04-3348-950C-969DA83C9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90B8171-99F7-6147-928A-D3EA9BF729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City End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8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BC1842-1AA2-E248-8D74-DA9CC1F8097B}"/>
              </a:ext>
            </a:extLst>
          </p:cNvPr>
          <p:cNvCxnSpPr>
            <a:cxnSpLocks/>
          </p:cNvCxnSpPr>
          <p:nvPr/>
        </p:nvCxnSpPr>
        <p:spPr>
          <a:xfrm>
            <a:off x="666750" y="503872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990726"/>
            <a:ext cx="6475625" cy="2833982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527873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5DD5DF-B308-0D49-8B63-8E5315E291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45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 City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E3F880E4-C1AB-CE62-899E-600AE07A33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5154"/>
            <a:ext cx="12192000" cy="48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8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City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DB45C6AA-A095-54C0-43B2-8582CE8DC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7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920628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949386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F4B4-789B-A8E3-82E9-41F6229161FB}"/>
              </a:ext>
            </a:extLst>
          </p:cNvPr>
          <p:cNvCxnSpPr>
            <a:cxnSpLocks/>
          </p:cNvCxnSpPr>
          <p:nvPr userDrawn="1"/>
        </p:nvCxnSpPr>
        <p:spPr>
          <a:xfrm>
            <a:off x="666750" y="5702494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C98216DA-77CE-B1B3-C16B-1D1C313A88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1160896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F8DC7E-DD12-EB49-8B8E-8E789EA03F87}"/>
              </a:ext>
            </a:extLst>
          </p:cNvPr>
          <p:cNvCxnSpPr>
            <a:cxnSpLocks/>
          </p:cNvCxnSpPr>
          <p:nvPr/>
        </p:nvCxnSpPr>
        <p:spPr>
          <a:xfrm>
            <a:off x="666750" y="122713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990726"/>
            <a:ext cx="6475625" cy="2833982"/>
          </a:xfrm>
        </p:spPr>
        <p:txBody>
          <a:bodyPr anchor="b"/>
          <a:lstStyle>
            <a:lvl1pPr algn="l"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527873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4BFA3DB-C700-3BA2-FC2D-14CB42F1F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595901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0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BA752-FC68-E647-81EB-746DDC1EE942}"/>
              </a:ext>
            </a:extLst>
          </p:cNvPr>
          <p:cNvCxnSpPr>
            <a:cxnSpLocks/>
          </p:cNvCxnSpPr>
          <p:nvPr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2A2503A-D13F-2E4F-8941-684A2AD9BF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89001D-A5D3-424C-AC1D-041A695D538E}"/>
              </a:ext>
            </a:extLst>
          </p:cNvPr>
          <p:cNvCxnSpPr>
            <a:cxnSpLocks/>
          </p:cNvCxnSpPr>
          <p:nvPr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 flipH="1">
            <a:off x="8301805" y="3853403"/>
            <a:ext cx="3239830" cy="3004598"/>
          </a:xfrm>
          <a:custGeom>
            <a:avLst/>
            <a:gdLst>
              <a:gd name="connsiteX0" fmla="*/ 0 w 3192104"/>
              <a:gd name="connsiteY0" fmla="*/ 3239729 h 3239729"/>
              <a:gd name="connsiteX1" fmla="*/ 0 w 3192104"/>
              <a:gd name="connsiteY1" fmla="*/ 0 h 3239729"/>
              <a:gd name="connsiteX2" fmla="*/ 3192104 w 3192104"/>
              <a:gd name="connsiteY2" fmla="*/ 3239729 h 3239729"/>
              <a:gd name="connsiteX3" fmla="*/ 0 w 3192104"/>
              <a:gd name="connsiteY3" fmla="*/ 3239729 h 3239729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49066 w 3241170"/>
              <a:gd name="connsiteY0" fmla="*/ 3035078 h 3035078"/>
              <a:gd name="connsiteX1" fmla="*/ 258072 w 3241170"/>
              <a:gd name="connsiteY1" fmla="*/ 0 h 3035078"/>
              <a:gd name="connsiteX2" fmla="*/ 3241170 w 3241170"/>
              <a:gd name="connsiteY2" fmla="*/ 3035078 h 3035078"/>
              <a:gd name="connsiteX3" fmla="*/ 49066 w 3241170"/>
              <a:gd name="connsiteY3" fmla="*/ 3035078 h 3035078"/>
              <a:gd name="connsiteX0" fmla="*/ 47726 w 3239830"/>
              <a:gd name="connsiteY0" fmla="*/ 3004598 h 3004598"/>
              <a:gd name="connsiteX1" fmla="*/ 261086 w 3239830"/>
              <a:gd name="connsiteY1" fmla="*/ 0 h 3004598"/>
              <a:gd name="connsiteX2" fmla="*/ 3239830 w 3239830"/>
              <a:gd name="connsiteY2" fmla="*/ 3004598 h 3004598"/>
              <a:gd name="connsiteX3" fmla="*/ 47726 w 3239830"/>
              <a:gd name="connsiteY3" fmla="*/ 3004598 h 300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9830" h="3004598">
                <a:moveTo>
                  <a:pt x="47726" y="3004598"/>
                </a:moveTo>
                <a:cubicBezTo>
                  <a:pt x="-26297" y="2445751"/>
                  <a:pt x="-52423" y="1207636"/>
                  <a:pt x="261086" y="0"/>
                </a:cubicBezTo>
                <a:lnTo>
                  <a:pt x="3239830" y="3004598"/>
                </a:lnTo>
                <a:lnTo>
                  <a:pt x="47726" y="3004598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2A5051-57CB-D542-B99B-0D04097277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F229923-3A05-2A4F-8028-327C177F8637}"/>
              </a:ext>
            </a:extLst>
          </p:cNvPr>
          <p:cNvGrpSpPr/>
          <p:nvPr/>
        </p:nvGrpSpPr>
        <p:grpSpPr>
          <a:xfrm>
            <a:off x="672442" y="488835"/>
            <a:ext cx="2154734" cy="238118"/>
            <a:chOff x="1169102" y="2039490"/>
            <a:chExt cx="7663768" cy="846917"/>
          </a:xfrm>
          <a:solidFill>
            <a:schemeClr val="bg1"/>
          </a:solidFill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2526D48F-0758-1E4C-B5A9-76D13E2D7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9102" y="2238361"/>
              <a:ext cx="979797" cy="587878"/>
            </a:xfrm>
            <a:prstGeom prst="rect">
              <a:avLst/>
            </a:prstGeom>
          </p:spPr>
        </p:pic>
        <p:pic>
          <p:nvPicPr>
            <p:cNvPr id="8" name="Graphic 9">
              <a:extLst>
                <a:ext uri="{FF2B5EF4-FFF2-40B4-BE49-F238E27FC236}">
                  <a16:creationId xmlns:a16="http://schemas.microsoft.com/office/drawing/2014/main" id="{678E6632-4639-6E40-BBA1-08E307FE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0920" y="2167889"/>
              <a:ext cx="783838" cy="718518"/>
            </a:xfrm>
            <a:prstGeom prst="rect">
              <a:avLst/>
            </a:prstGeom>
          </p:spPr>
        </p:pic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C6281113-8E10-C848-B36A-373EC289E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9431" y="2039490"/>
              <a:ext cx="674971" cy="783837"/>
            </a:xfrm>
            <a:prstGeom prst="rect">
              <a:avLst/>
            </a:prstGeom>
          </p:spPr>
        </p:pic>
        <p:pic>
          <p:nvPicPr>
            <p:cNvPr id="10" name="Graphic 11">
              <a:extLst>
                <a:ext uri="{FF2B5EF4-FFF2-40B4-BE49-F238E27FC236}">
                  <a16:creationId xmlns:a16="http://schemas.microsoft.com/office/drawing/2014/main" id="{6650CC91-E16B-FA41-97D4-9CA2384D1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3713" y="2049644"/>
              <a:ext cx="849157" cy="827383"/>
            </a:xfrm>
            <a:prstGeom prst="rect">
              <a:avLst/>
            </a:prstGeom>
          </p:spPr>
        </p:pic>
        <p:pic>
          <p:nvPicPr>
            <p:cNvPr id="11" name="Graphic 12">
              <a:extLst>
                <a:ext uri="{FF2B5EF4-FFF2-40B4-BE49-F238E27FC236}">
                  <a16:creationId xmlns:a16="http://schemas.microsoft.com/office/drawing/2014/main" id="{EB3480C3-60CE-C946-9E89-EB2B7BE0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8604" y="2122503"/>
              <a:ext cx="849157" cy="7402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30A06C4-47FF-1843-9215-2EB700F604E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744" y="585538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7265BB8-3CC4-D24C-9A80-A0DCEA34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A32166-CD09-6C47-9170-C0E551CAC873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2251A6A-9906-0846-A0AE-A84C2CB71F53}"/>
              </a:ext>
            </a:extLst>
          </p:cNvPr>
          <p:cNvSpPr/>
          <p:nvPr/>
        </p:nvSpPr>
        <p:spPr>
          <a:xfrm>
            <a:off x="781050" y="0"/>
            <a:ext cx="561975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19CC3A0E-059E-2348-8EB8-801EB3FD36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387475"/>
            <a:ext cx="1105852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B2BC9-D147-EE4E-A68D-31E4DEFB3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CF94E228-EDBA-BC4C-ABED-6F3C1A901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CA86B90-A6A0-EE42-BC9A-4B49D8805F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F0B1224-DAF3-BF42-ADA2-342CA6A9BE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02E737C-7032-7B45-9176-1933D43D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8DEB5-28F2-9E4C-A8D5-2AE84B94F30F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482725"/>
            <a:ext cx="485775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725" y="1482725"/>
            <a:ext cx="52578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9BD169-C8AF-4D4E-9A58-1FB2D26B4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B2419100-B348-6C46-A05D-815961EF6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3A901C-CEC7-784A-B8DC-2B648C7F2D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D57D823-8F3B-8244-A2A2-F82A32281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A322BF-5589-0A40-981A-CA01D0A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FFEC-18CB-E645-960D-8EDDDC516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fld id="{A8C65966-93CC-F24E-90A5-02507490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5" r:id="rId2"/>
    <p:sldLayoutId id="2147483716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7" r:id="rId20"/>
    <p:sldLayoutId id="2147483718" r:id="rId2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35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616062"/>
        </a:buClr>
        <a:buFont typeface="Arial" panose="020B0604020202020204" pitchFamily="34" charset="0"/>
        <a:buChar char="•"/>
        <a:defRPr sz="2400" kern="1200">
          <a:solidFill>
            <a:srgbClr val="616062"/>
          </a:solidFill>
          <a:latin typeface="+mn-lt"/>
          <a:ea typeface="+mn-ea"/>
          <a:cs typeface="+mn-cs"/>
        </a:defRPr>
      </a:lvl2pPr>
      <a:lvl3pPr marL="804863" indent="-1698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16062"/>
          </a:solidFill>
          <a:latin typeface="+mn-lt"/>
          <a:ea typeface="+mn-ea"/>
          <a:cs typeface="+mn-cs"/>
        </a:defRPr>
      </a:lvl3pPr>
      <a:lvl4pPr marL="1146175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4pPr>
      <a:lvl5pPr marL="1430338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9604D7-3AA9-CDFB-42DA-90528A4780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9519" y="3662759"/>
            <a:ext cx="8373387" cy="699308"/>
          </a:xfrm>
        </p:spPr>
        <p:txBody>
          <a:bodyPr anchor="t"/>
          <a:lstStyle/>
          <a:p>
            <a:r>
              <a:rPr lang="en-US" altLang="en-US" sz="4000" dirty="0">
                <a:latin typeface="Aptos"/>
                <a:cs typeface="Arial"/>
              </a:rPr>
              <a:t>Agent vs Workflow: Intelligent Data Cleaning with LLMs</a:t>
            </a:r>
          </a:p>
        </p:txBody>
      </p:sp>
    </p:spTree>
    <p:extLst>
      <p:ext uri="{BB962C8B-B14F-4D97-AF65-F5344CB8AC3E}">
        <p14:creationId xmlns:p14="http://schemas.microsoft.com/office/powerpoint/2010/main" val="216375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0692F-2037-EF17-004A-F69A6AA41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5E0E-2A2D-BDE6-D902-6855AC91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 wrap="square"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IN"/>
              <a:t>Use Case – Job at Hand</a:t>
            </a: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ED88C83-449F-7318-9EC7-6E1FED0D1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94E228-EDBA-BC4C-ABED-6F3C1A901090}" type="slidenum">
              <a:rPr lang="en-US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6D3A87D-B0D6-5161-3079-D13808246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126818"/>
              </p:ext>
            </p:extLst>
          </p:nvPr>
        </p:nvGraphicFramePr>
        <p:xfrm>
          <a:off x="695325" y="1387475"/>
          <a:ext cx="110585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271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7B2-CD44-E9C9-5977-F2299C529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0207-A5D8-3577-F16D-F88A45F6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 wrap="square"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IN" dirty="0"/>
              <a:t>LLM Workflow Design</a:t>
            </a:r>
            <a:endParaRPr lang="en-US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86B3E689-3196-E68C-4D34-BFF67AB2C2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94E228-EDBA-BC4C-ABED-6F3C1A901090}" type="slidenum">
              <a:rPr lang="en-US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AE51086-CFD0-0C35-AA42-719C4FFEB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722649"/>
              </p:ext>
            </p:extLst>
          </p:nvPr>
        </p:nvGraphicFramePr>
        <p:xfrm>
          <a:off x="695325" y="1387475"/>
          <a:ext cx="110585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67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A3FD2-A637-8B0B-417D-6A852D93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8E04-56B6-2158-4CB7-0CDFB838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 wrap="square"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IN" dirty="0"/>
              <a:t>Agentic Design</a:t>
            </a:r>
            <a:endParaRPr lang="en-US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D6174B92-2D72-F997-E458-B30DF1605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94E228-EDBA-BC4C-ABED-6F3C1A901090}" type="slidenum">
              <a:rPr lang="en-US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graphicFrame>
        <p:nvGraphicFramePr>
          <p:cNvPr id="36" name="Content Placeholder 6">
            <a:extLst>
              <a:ext uri="{FF2B5EF4-FFF2-40B4-BE49-F238E27FC236}">
                <a16:creationId xmlns:a16="http://schemas.microsoft.com/office/drawing/2014/main" id="{4617F79E-2DB2-5A1E-B934-37D8392BA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284247"/>
              </p:ext>
            </p:extLst>
          </p:nvPr>
        </p:nvGraphicFramePr>
        <p:xfrm>
          <a:off x="695325" y="1387475"/>
          <a:ext cx="110585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19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837BA-7345-0DED-72A8-7F68A7F0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29D4-030F-19BB-80FB-353DEE33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 wrap="square"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IN" dirty="0"/>
              <a:t>Integrated Solution</a:t>
            </a:r>
            <a:endParaRPr lang="en-US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8E66ABD6-738E-F988-5FF8-3B363A294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94E228-EDBA-BC4C-ABED-6F3C1A901090}" type="slidenum">
              <a:rPr lang="en-US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1326A639-34B2-8CCF-2A0E-49F0E69D0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155254"/>
              </p:ext>
            </p:extLst>
          </p:nvPr>
        </p:nvGraphicFramePr>
        <p:xfrm>
          <a:off x="695325" y="1387475"/>
          <a:ext cx="110585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9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2">
            <a:extLst>
              <a:ext uri="{FF2B5EF4-FFF2-40B4-BE49-F238E27FC236}">
                <a16:creationId xmlns:a16="http://schemas.microsoft.com/office/drawing/2014/main" id="{4FB31601-E837-1A4F-BE68-C8A2DE970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3852863"/>
            <a:ext cx="5335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200" b="1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2770" name="Title 1">
            <a:extLst>
              <a:ext uri="{FF2B5EF4-FFF2-40B4-BE49-F238E27FC236}">
                <a16:creationId xmlns:a16="http://schemas.microsoft.com/office/drawing/2014/main" id="{2ED66691-E14B-E348-85ED-1F547B773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457825"/>
            <a:ext cx="447833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rgbClr val="61606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B2E2D4-ADF8-E648-A698-C581A19799C9}"/>
              </a:ext>
            </a:extLst>
          </p:cNvPr>
          <p:cNvCxnSpPr>
            <a:cxnSpLocks/>
          </p:cNvCxnSpPr>
          <p:nvPr/>
        </p:nvCxnSpPr>
        <p:spPr>
          <a:xfrm>
            <a:off x="657225" y="5095875"/>
            <a:ext cx="352425" cy="0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50EB2EDD-BFA2-D34C-B569-95ED49E692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466" y="5581260"/>
            <a:ext cx="2123754" cy="4084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idio 2021">
      <a:dk1>
        <a:srgbClr val="000000"/>
      </a:dk1>
      <a:lt1>
        <a:srgbClr val="FFFFFF"/>
      </a:lt1>
      <a:dk2>
        <a:srgbClr val="007EB8"/>
      </a:dk2>
      <a:lt2>
        <a:srgbClr val="EEECE1"/>
      </a:lt2>
      <a:accent1>
        <a:srgbClr val="0080BA"/>
      </a:accent1>
      <a:accent2>
        <a:srgbClr val="FF9901"/>
      </a:accent2>
      <a:accent3>
        <a:srgbClr val="989998"/>
      </a:accent3>
      <a:accent4>
        <a:srgbClr val="71D24B"/>
      </a:accent4>
      <a:accent5>
        <a:srgbClr val="616062"/>
      </a:accent5>
      <a:accent6>
        <a:srgbClr val="00447A"/>
      </a:accent6>
      <a:hlink>
        <a:srgbClr val="05ABEF"/>
      </a:hlink>
      <a:folHlink>
        <a:srgbClr val="0044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accent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idio-PPT-Template2022" id="{ACB0B2AA-B9B9-9E49-A643-A1E57465A8EA}" vid="{4787D6F3-99DB-8640-AA13-64A094D951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B9FA415221A0429B6E1D52215F1C51" ma:contentTypeVersion="15" ma:contentTypeDescription="Create a new document." ma:contentTypeScope="" ma:versionID="8b75e443a21e79603d01b8ca3150fe41">
  <xsd:schema xmlns:xsd="http://www.w3.org/2001/XMLSchema" xmlns:xs="http://www.w3.org/2001/XMLSchema" xmlns:p="http://schemas.microsoft.com/office/2006/metadata/properties" xmlns:ns2="cf68a6e3-2c44-4ef1-bf08-e904f7a8452f" xmlns:ns3="2c852705-b33e-47e5-ae8a-a46732e2a719" targetNamespace="http://schemas.microsoft.com/office/2006/metadata/properties" ma:root="true" ma:fieldsID="dfd9afd4494cad33908c9069b78e6720" ns2:_="" ns3:_="">
    <xsd:import namespace="cf68a6e3-2c44-4ef1-bf08-e904f7a8452f"/>
    <xsd:import namespace="2c852705-b33e-47e5-ae8a-a46732e2a719"/>
    <xsd:element name="properties">
      <xsd:complexType>
        <xsd:sequence>
          <xsd:element name="documentManagement">
            <xsd:complexType>
              <xsd:all>
                <xsd:element ref="ns2:Description" minOccurs="0"/>
                <xsd:element ref="ns2:DateofPublication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68a6e3-2c44-4ef1-bf08-e904f7a8452f" elementFormDefault="qualified">
    <xsd:import namespace="http://schemas.microsoft.com/office/2006/documentManagement/types"/>
    <xsd:import namespace="http://schemas.microsoft.com/office/infopath/2007/PartnerControls"/>
    <xsd:element name="Description" ma:index="8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DateofPublication" ma:index="9" nillable="true" ma:displayName="Date of Publication" ma:format="DateOnly" ma:internalName="DateofPublication">
      <xsd:simpleType>
        <xsd:restriction base="dms:DateTim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52705-b33e-47e5-ae8a-a46732e2a71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cf68a6e3-2c44-4ef1-bf08-e904f7a8452f" xsi:nil="true"/>
    <DateofPublication xmlns="cf68a6e3-2c44-4ef1-bf08-e904f7a8452f" xsi:nil="true"/>
  </documentManagement>
</p:properties>
</file>

<file path=customXml/itemProps1.xml><?xml version="1.0" encoding="utf-8"?>
<ds:datastoreItem xmlns:ds="http://schemas.openxmlformats.org/officeDocument/2006/customXml" ds:itemID="{46C425DE-14A1-4CBF-86C1-CFA3F7E019C7}">
  <ds:schemaRefs>
    <ds:schemaRef ds:uri="2c852705-b33e-47e5-ae8a-a46732e2a719"/>
    <ds:schemaRef ds:uri="cf68a6e3-2c44-4ef1-bf08-e904f7a845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3DAFD3-93EE-AB4C-9E0D-36BA56A292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FA69F8-638F-704C-9002-F52DFA215A98}">
  <ds:schemaRefs>
    <ds:schemaRef ds:uri="http://www.w3.org/XML/1998/namespace"/>
    <ds:schemaRef ds:uri="http://schemas.microsoft.com/office/2006/documentManagement/types"/>
    <ds:schemaRef ds:uri="http://purl.org/dc/elements/1.1/"/>
    <ds:schemaRef ds:uri="2c852705-b33e-47e5-ae8a-a46732e2a719"/>
    <ds:schemaRef ds:uri="http://schemas.microsoft.com/office/2006/metadata/properties"/>
    <ds:schemaRef ds:uri="cf68a6e3-2c44-4ef1-bf08-e904f7a8452f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269</Words>
  <Application>Microsoft Macintosh PowerPoint</Application>
  <PresentationFormat>Widescreen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Aptos</vt:lpstr>
      <vt:lpstr>Arial</vt:lpstr>
      <vt:lpstr>Office Theme</vt:lpstr>
      <vt:lpstr>Agent vs Workflow: Intelligent Data Cleaning with LLMs</vt:lpstr>
      <vt:lpstr>Use Case – Job at Hand</vt:lpstr>
      <vt:lpstr>LLM Workflow Design</vt:lpstr>
      <vt:lpstr>Agentic Design</vt:lpstr>
      <vt:lpstr>Integrated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Data Platforms</dc:title>
  <dc:creator>R, VENKKATARAMAN</dc:creator>
  <cp:lastModifiedBy>Balasubramaniam, Abishek</cp:lastModifiedBy>
  <cp:revision>2</cp:revision>
  <dcterms:created xsi:type="dcterms:W3CDTF">2022-10-11T05:36:04Z</dcterms:created>
  <dcterms:modified xsi:type="dcterms:W3CDTF">2025-06-29T11:22:31Z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0x01010011B9FA415221A0429B6E1D52215F1C51</vt:lpwstr>
  </property>
  <property fmtid="{D5CDD505-2E9C-101B-9397-08002B2CF9AE}" pid="3" name="Order">
    <vt:r8>6206300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