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70104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56531"/>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altLang="en-IN" b="0" cap="none" dirty="0" sz="1100" i="0" lang="en-US" strike="noStrike" u="none">
                <a:solidFill>
                  <a:schemeClr val="tx1"/>
                </a:solidFill>
                <a:latin typeface="Arial"/>
                <a:ea typeface="Arial"/>
                <a:cs typeface="Arial"/>
                <a:sym typeface="Arial"/>
              </a:rPr>
              <a:t>E</a:t>
            </a:r>
            <a:r>
              <a:rPr altLang="en-IN" b="0" cap="none" dirty="0" sz="1100" i="0" lang="en-US" strike="noStrike" u="none">
                <a:solidFill>
                  <a:schemeClr val="tx1"/>
                </a:solidFill>
                <a:latin typeface="Arial"/>
                <a:ea typeface="Arial"/>
                <a:cs typeface="Arial"/>
                <a:sym typeface="Arial"/>
              </a:rPr>
              <a:t>.</a:t>
            </a:r>
            <a:r>
              <a:rPr altLang="en-IN" b="0" cap="none" dirty="0" sz="1100" i="0" lang="en-US" strike="noStrike" u="none">
                <a:solidFill>
                  <a:schemeClr val="tx1"/>
                </a:solidFill>
                <a:latin typeface="Arial"/>
                <a:ea typeface="Arial"/>
                <a:cs typeface="Arial"/>
                <a:sym typeface="Arial"/>
              </a:rPr>
              <a:t>A</a:t>
            </a:r>
            <a:r>
              <a:rPr altLang="en-IN" b="0" cap="none" dirty="0" sz="1100" i="0" lang="en-US" strike="noStrike" u="none">
                <a:solidFill>
                  <a:schemeClr val="tx1"/>
                </a:solidFill>
                <a:latin typeface="Arial"/>
                <a:ea typeface="Arial"/>
                <a:cs typeface="Arial"/>
                <a:sym typeface="Arial"/>
              </a:rPr>
              <a:t>b</a:t>
            </a:r>
            <a:r>
              <a:rPr altLang="en-IN" b="0" cap="none" dirty="0" sz="1100" i="0" lang="en-US" strike="noStrike" u="none">
                <a:solidFill>
                  <a:schemeClr val="tx1"/>
                </a:solidFill>
                <a:latin typeface="Arial"/>
                <a:ea typeface="Arial"/>
                <a:cs typeface="Arial"/>
                <a:sym typeface="Arial"/>
              </a:rPr>
              <a:t>i</a:t>
            </a:r>
            <a:r>
              <a:rPr altLang="en-IN" b="0" cap="none" dirty="0" sz="1100" i="0" lang="en-US" strike="noStrike" u="none">
                <a:solidFill>
                  <a:schemeClr val="tx1"/>
                </a:solidFill>
                <a:latin typeface="Arial"/>
                <a:ea typeface="Arial"/>
                <a:cs typeface="Arial"/>
                <a:sym typeface="Arial"/>
              </a:rPr>
              <a:t>s</a:t>
            </a:r>
            <a:r>
              <a:rPr altLang="en-IN" b="0" cap="none" dirty="0" sz="1100" i="0" lang="en-US" strike="noStrike" u="none">
                <a:solidFill>
                  <a:schemeClr val="tx1"/>
                </a:solidFill>
                <a:latin typeface="Arial"/>
                <a:ea typeface="Arial"/>
                <a:cs typeface="Arial"/>
                <a:sym typeface="Arial"/>
              </a:rPr>
              <a:t>h</a:t>
            </a:r>
            <a:r>
              <a:rPr altLang="en-IN" b="0" cap="none" dirty="0" sz="1100" i="0" lang="en-US" strike="noStrike" u="none">
                <a:solidFill>
                  <a:schemeClr val="tx1"/>
                </a:solidFill>
                <a:latin typeface="Arial"/>
                <a:ea typeface="Arial"/>
                <a:cs typeface="Arial"/>
                <a:sym typeface="Arial"/>
              </a:rPr>
              <a:t>e</a:t>
            </a:r>
            <a:r>
              <a:rPr altLang="en-IN" b="0" cap="none" dirty="0" sz="1100" i="0" lang="en-US" strike="noStrike" u="none">
                <a:solidFill>
                  <a:schemeClr val="tx1"/>
                </a:solidFill>
                <a:latin typeface="Arial"/>
                <a:ea typeface="Arial"/>
                <a:cs typeface="Arial"/>
                <a:sym typeface="Arial"/>
              </a:rPr>
              <a:t>k</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10400</a:t>
            </a:r>
            <a:r>
              <a:rPr altLang="en-IN" b="0" cap="none" dirty="0" sz="1100" i="0" lang="en-US" strike="noStrike" u="none">
                <a:solidFill>
                  <a:schemeClr val="tx1"/>
                </a:solidFill>
                <a:latin typeface="Arial"/>
                <a:ea typeface="Arial"/>
                <a:cs typeface="Arial"/>
                <a:sym typeface="Arial"/>
              </a:rPr>
              <a:t>5</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2024-04-12T13:19:54Z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eff7fd6f06a742438dc0192a47dd4837</vt:lpwstr>
  </property>
</Properties>
</file>