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ABISHEK</a:t>
            </a: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SM-A307FN</dc:creator>
  <dcterms:created xsi:type="dcterms:W3CDTF">2024-09-10T08:35:39Z</dcterms:created>
  <dcterms:modified xsi:type="dcterms:W3CDTF">2024-09-10T08:35:39Z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97a24ba8b9cd4cb0946a417c97a5d193</vt:lpwstr>
  </property>
</Properties>
</file>