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60" r:id="rId4"/>
    <p:sldId id="387" r:id="rId5"/>
    <p:sldId id="389" r:id="rId6"/>
    <p:sldId id="338" r:id="rId7"/>
    <p:sldId id="302" r:id="rId8"/>
    <p:sldId id="343" r:id="rId9"/>
    <p:sldId id="340" r:id="rId10"/>
    <p:sldId id="342" r:id="rId11"/>
    <p:sldId id="336" r:id="rId12"/>
    <p:sldId id="276" r:id="rId13"/>
    <p:sldId id="333" r:id="rId14"/>
    <p:sldId id="334" r:id="rId15"/>
    <p:sldId id="301" r:id="rId16"/>
    <p:sldId id="335" r:id="rId17"/>
    <p:sldId id="289" r:id="rId18"/>
    <p:sldId id="312" r:id="rId19"/>
  </p:sldIdLst>
  <p:sldSz cx="9144000" cy="5143500" type="screen16x9"/>
  <p:notesSz cx="9144000" cy="6858000"/>
  <p:embeddedFontLst>
    <p:embeddedFont>
      <p:font typeface="Arial Bold" panose="020B0704020202020204" pitchFamily="34" charset="0"/>
      <p:bold r:id="rId21"/>
    </p:embeddedFont>
    <p:embeddedFont>
      <p:font typeface="Darker Grotesque" panose="020B0604020202020204" charset="0"/>
      <p:regular r:id="rId22"/>
    </p:embeddedFont>
    <p:embeddedFont>
      <p:font typeface="Darker Grotesque Medium" panose="020B0604020202020204" charset="0"/>
      <p:regular r:id="rId23"/>
    </p:embeddedFont>
    <p:embeddedFont>
      <p:font typeface="Montserrat" panose="000005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7F06CA-F050-43EF-A1A3-13FFE9A6ED0E}" v="13" dt="2023-02-02T09:06:19.450"/>
    <p1510:client id="{2A57E78B-008F-4410-8415-7A1F41DF1157}" v="2" dt="2023-02-02T09:56:09.2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wen QU" userId="S::zhqu62730@eleve.isep.fr::e9763e8e-d989-440e-b008-9d830c94ad5e" providerId="AD" clId="Web-{1B7F06CA-F050-43EF-A1A3-13FFE9A6ED0E}"/>
    <pc:docChg chg="modSld">
      <pc:chgData name="Zhaowen QU" userId="S::zhqu62730@eleve.isep.fr::e9763e8e-d989-440e-b008-9d830c94ad5e" providerId="AD" clId="Web-{1B7F06CA-F050-43EF-A1A3-13FFE9A6ED0E}" dt="2023-02-02T09:06:19.450" v="12" actId="14100"/>
      <pc:docMkLst>
        <pc:docMk/>
      </pc:docMkLst>
      <pc:sldChg chg="modSp">
        <pc:chgData name="Zhaowen QU" userId="S::zhqu62730@eleve.isep.fr::e9763e8e-d989-440e-b008-9d830c94ad5e" providerId="AD" clId="Web-{1B7F06CA-F050-43EF-A1A3-13FFE9A6ED0E}" dt="2023-02-02T09:06:19.450" v="12" actId="14100"/>
        <pc:sldMkLst>
          <pc:docMk/>
          <pc:sldMk cId="0" sldId="289"/>
        </pc:sldMkLst>
        <pc:spChg chg="mod">
          <ac:chgData name="Zhaowen QU" userId="S::zhqu62730@eleve.isep.fr::e9763e8e-d989-440e-b008-9d830c94ad5e" providerId="AD" clId="Web-{1B7F06CA-F050-43EF-A1A3-13FFE9A6ED0E}" dt="2023-02-02T09:06:19.450" v="12" actId="14100"/>
          <ac:spMkLst>
            <pc:docMk/>
            <pc:sldMk cId="0" sldId="289"/>
            <ac:spMk id="2807" creationId="{00000000-0000-0000-0000-000000000000}"/>
          </ac:spMkLst>
        </pc:spChg>
        <pc:spChg chg="mod">
          <ac:chgData name="Zhaowen QU" userId="S::zhqu62730@eleve.isep.fr::e9763e8e-d989-440e-b008-9d830c94ad5e" providerId="AD" clId="Web-{1B7F06CA-F050-43EF-A1A3-13FFE9A6ED0E}" dt="2023-02-02T09:05:15.933" v="6" actId="1076"/>
          <ac:spMkLst>
            <pc:docMk/>
            <pc:sldMk cId="0" sldId="289"/>
            <ac:spMk id="2813" creationId="{00000000-0000-0000-0000-000000000000}"/>
          </ac:spMkLst>
        </pc:spChg>
        <pc:spChg chg="mod">
          <ac:chgData name="Zhaowen QU" userId="S::zhqu62730@eleve.isep.fr::e9763e8e-d989-440e-b008-9d830c94ad5e" providerId="AD" clId="Web-{1B7F06CA-F050-43EF-A1A3-13FFE9A6ED0E}" dt="2023-02-02T09:05:51.324" v="10" actId="1076"/>
          <ac:spMkLst>
            <pc:docMk/>
            <pc:sldMk cId="0" sldId="289"/>
            <ac:spMk id="2815" creationId="{00000000-0000-0000-0000-000000000000}"/>
          </ac:spMkLst>
        </pc:spChg>
      </pc:sldChg>
      <pc:sldChg chg="addSp delSp modSp delAnim">
        <pc:chgData name="Zhaowen QU" userId="S::zhqu62730@eleve.isep.fr::e9763e8e-d989-440e-b008-9d830c94ad5e" providerId="AD" clId="Web-{1B7F06CA-F050-43EF-A1A3-13FFE9A6ED0E}" dt="2023-02-02T09:04:14.181" v="0"/>
        <pc:sldMkLst>
          <pc:docMk/>
          <pc:sldMk cId="0" sldId="340"/>
        </pc:sldMkLst>
        <pc:spChg chg="add mod">
          <ac:chgData name="Zhaowen QU" userId="S::zhqu62730@eleve.isep.fr::e9763e8e-d989-440e-b008-9d830c94ad5e" providerId="AD" clId="Web-{1B7F06CA-F050-43EF-A1A3-13FFE9A6ED0E}" dt="2023-02-02T09:04:14.181" v="0"/>
          <ac:spMkLst>
            <pc:docMk/>
            <pc:sldMk cId="0" sldId="340"/>
            <ac:spMk id="3" creationId="{7B4A7D5C-A6D3-0B6C-43EC-112B811C23AB}"/>
          </ac:spMkLst>
        </pc:spChg>
        <pc:spChg chg="del">
          <ac:chgData name="Zhaowen QU" userId="S::zhqu62730@eleve.isep.fr::e9763e8e-d989-440e-b008-9d830c94ad5e" providerId="AD" clId="Web-{1B7F06CA-F050-43EF-A1A3-13FFE9A6ED0E}" dt="2023-02-02T09:04:14.181" v="0"/>
          <ac:spMkLst>
            <pc:docMk/>
            <pc:sldMk cId="0" sldId="340"/>
            <ac:spMk id="2953" creationId="{00000000-0000-0000-0000-000000000000}"/>
          </ac:spMkLst>
        </pc:spChg>
      </pc:sldChg>
    </pc:docChg>
  </pc:docChgLst>
  <pc:docChgLst>
    <pc:chgData name="Zhaowen QU" userId="S::zhqu62730@eleve.isep.fr::e9763e8e-d989-440e-b008-9d830c94ad5e" providerId="AD" clId="Web-{2A57E78B-008F-4410-8415-7A1F41DF1157}"/>
    <pc:docChg chg="modSld">
      <pc:chgData name="Zhaowen QU" userId="S::zhqu62730@eleve.isep.fr::e9763e8e-d989-440e-b008-9d830c94ad5e" providerId="AD" clId="Web-{2A57E78B-008F-4410-8415-7A1F41DF1157}" dt="2023-02-02T09:56:09.290" v="1" actId="1076"/>
      <pc:docMkLst>
        <pc:docMk/>
      </pc:docMkLst>
      <pc:sldChg chg="modSp">
        <pc:chgData name="Zhaowen QU" userId="S::zhqu62730@eleve.isep.fr::e9763e8e-d989-440e-b008-9d830c94ad5e" providerId="AD" clId="Web-{2A57E78B-008F-4410-8415-7A1F41DF1157}" dt="2023-02-02T09:56:09.290" v="1" actId="1076"/>
        <pc:sldMkLst>
          <pc:docMk/>
          <pc:sldMk cId="0" sldId="302"/>
        </pc:sldMkLst>
        <pc:picChg chg="mod">
          <ac:chgData name="Zhaowen QU" userId="S::zhqu62730@eleve.isep.fr::e9763e8e-d989-440e-b008-9d830c94ad5e" providerId="AD" clId="Web-{2A57E78B-008F-4410-8415-7A1F41DF1157}" dt="2023-02-02T09:56:09.290" v="1" actId="1076"/>
          <ac:picMkLst>
            <pc:docMk/>
            <pc:sldMk cId="0" sldId="302"/>
            <ac:picMk id="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86422" y="514350"/>
            <a:ext cx="4572056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dd75e4c70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dd75e4c70d_0_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8" name="Google Shape;4018;gd953a0dbdd_0_10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9" name="Google Shape;4019;gd953a0dbdd_0_104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7" name="Google Shape;2637;g112ac09d80b_0_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8" name="Google Shape;2638;g112ac09d80b_0_49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" name="Google Shape;2000;gbd6c00e730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1" name="Google Shape;2001;gbd6c00e730_0_25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8" name="Google Shape;4018;gd953a0dbdd_0_10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9" name="Google Shape;4019;gd953a0dbdd_0_104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8" name="Google Shape;4018;gd953a0dbdd_0_10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9" name="Google Shape;4019;gd953a0dbdd_0_104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9" name="Google Shape;3369;gd7e9e01bb3_0_16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0" name="Google Shape;3370;gd7e9e01bb3_0_167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6" name="Google Shape;2946;g112ac09d80b_0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7" name="Google Shape;2947;g112ac09d80b_0_56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4" name="Google Shape;2804;gd953a0dbdd_0_7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5" name="Google Shape;2805;gd953a0dbdd_0_77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8" name="Google Shape;4018;gd953a0dbdd_0_10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9" name="Google Shape;4019;gd953a0dbdd_0_104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99f2f57a71_0_21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99f2f57a7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99f2f57a71_0_11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6" name="Google Shape;2946;g112ac09d80b_0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7" name="Google Shape;2947;g112ac09d80b_0_56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1" name="Google Shape;3551;gd953a0dbdd_0_10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2" name="Google Shape;3552;gd953a0dbdd_0_103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1" name="Google Shape;2141;g112ac09d80b_0_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2" name="Google Shape;2142;g112ac09d80b_0_47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2" name="Google Shape;3452;gdcc589ca3e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3" name="Google Shape;3453;gdcc589ca3e_0_31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2" name="Google Shape;3452;gdcc589ca3e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3" name="Google Shape;3453;gdcc589ca3e_0_31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6" name="Google Shape;2946;g112ac09d80b_0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7" name="Google Shape;2947;g112ac09d80b_0_56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00" y="1701713"/>
            <a:ext cx="3890700" cy="16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00" y="3546625"/>
            <a:ext cx="3890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4" name="Google Shape;14;p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 rot="10800000" flipH="1">
            <a:off x="4159199" y="4539099"/>
            <a:ext cx="825589" cy="93999"/>
            <a:chOff x="5718423" y="809024"/>
            <a:chExt cx="830071" cy="94500"/>
          </a:xfrm>
        </p:grpSpPr>
        <p:sp>
          <p:nvSpPr>
            <p:cNvPr id="19" name="Google Shape;19;p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2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4" name="Google Shape;24;p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BLANK_1_1_1_1_1_1_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4"/>
          <p:cNvSpPr txBox="1">
            <a:spLocks noGrp="1"/>
          </p:cNvSpPr>
          <p:nvPr>
            <p:ph type="title" idx="2"/>
          </p:nvPr>
        </p:nvSpPr>
        <p:spPr>
          <a:xfrm>
            <a:off x="3419250" y="1822350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7" name="Google Shape;197;p14"/>
          <p:cNvSpPr txBox="1">
            <a:spLocks noGrp="1"/>
          </p:cNvSpPr>
          <p:nvPr>
            <p:ph type="subTitle" idx="1"/>
          </p:nvPr>
        </p:nvSpPr>
        <p:spPr>
          <a:xfrm>
            <a:off x="3638850" y="2104073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4"/>
          <p:cNvSpPr txBox="1">
            <a:spLocks noGrp="1"/>
          </p:cNvSpPr>
          <p:nvPr>
            <p:ph type="title" idx="3"/>
          </p:nvPr>
        </p:nvSpPr>
        <p:spPr>
          <a:xfrm>
            <a:off x="6122283" y="1822342"/>
            <a:ext cx="2305500" cy="25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9" name="Google Shape;199;p14"/>
          <p:cNvSpPr txBox="1">
            <a:spLocks noGrp="1"/>
          </p:cNvSpPr>
          <p:nvPr>
            <p:ph type="subTitle" idx="4"/>
          </p:nvPr>
        </p:nvSpPr>
        <p:spPr>
          <a:xfrm>
            <a:off x="6341883" y="2104067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4"/>
          <p:cNvSpPr txBox="1">
            <a:spLocks noGrp="1"/>
          </p:cNvSpPr>
          <p:nvPr>
            <p:ph type="title" idx="5"/>
          </p:nvPr>
        </p:nvSpPr>
        <p:spPr>
          <a:xfrm>
            <a:off x="716213" y="3434058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1" name="Google Shape;201;p14"/>
          <p:cNvSpPr txBox="1">
            <a:spLocks noGrp="1"/>
          </p:cNvSpPr>
          <p:nvPr>
            <p:ph type="subTitle" idx="6"/>
          </p:nvPr>
        </p:nvSpPr>
        <p:spPr>
          <a:xfrm>
            <a:off x="935813" y="3730363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4"/>
          <p:cNvSpPr txBox="1">
            <a:spLocks noGrp="1"/>
          </p:cNvSpPr>
          <p:nvPr>
            <p:ph type="title" idx="7"/>
          </p:nvPr>
        </p:nvSpPr>
        <p:spPr>
          <a:xfrm>
            <a:off x="716213" y="1822342"/>
            <a:ext cx="2305500" cy="25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3" name="Google Shape;203;p14"/>
          <p:cNvSpPr txBox="1">
            <a:spLocks noGrp="1"/>
          </p:cNvSpPr>
          <p:nvPr>
            <p:ph type="subTitle" idx="8"/>
          </p:nvPr>
        </p:nvSpPr>
        <p:spPr>
          <a:xfrm>
            <a:off x="935813" y="2104067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4"/>
          <p:cNvSpPr txBox="1">
            <a:spLocks noGrp="1"/>
          </p:cNvSpPr>
          <p:nvPr>
            <p:ph type="title" idx="9"/>
          </p:nvPr>
        </p:nvSpPr>
        <p:spPr>
          <a:xfrm>
            <a:off x="3419250" y="3434050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5" name="Google Shape;205;p14"/>
          <p:cNvSpPr txBox="1">
            <a:spLocks noGrp="1"/>
          </p:cNvSpPr>
          <p:nvPr>
            <p:ph type="subTitle" idx="13"/>
          </p:nvPr>
        </p:nvSpPr>
        <p:spPr>
          <a:xfrm>
            <a:off x="3638850" y="3730363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4"/>
          <p:cNvSpPr txBox="1">
            <a:spLocks noGrp="1"/>
          </p:cNvSpPr>
          <p:nvPr>
            <p:ph type="title" idx="14"/>
          </p:nvPr>
        </p:nvSpPr>
        <p:spPr>
          <a:xfrm>
            <a:off x="6122287" y="3434058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7" name="Google Shape;207;p14"/>
          <p:cNvSpPr txBox="1">
            <a:spLocks noGrp="1"/>
          </p:cNvSpPr>
          <p:nvPr>
            <p:ph type="subTitle" idx="15"/>
          </p:nvPr>
        </p:nvSpPr>
        <p:spPr>
          <a:xfrm>
            <a:off x="6341887" y="3730363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4"/>
          <p:cNvSpPr txBox="1">
            <a:spLocks noGrp="1"/>
          </p:cNvSpPr>
          <p:nvPr>
            <p:ph type="title" idx="16" hasCustomPrompt="1"/>
          </p:nvPr>
        </p:nvSpPr>
        <p:spPr>
          <a:xfrm>
            <a:off x="6838375" y="1212584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209" name="Google Shape;209;p14"/>
          <p:cNvSpPr txBox="1">
            <a:spLocks noGrp="1"/>
          </p:cNvSpPr>
          <p:nvPr>
            <p:ph type="title" idx="17" hasCustomPrompt="1"/>
          </p:nvPr>
        </p:nvSpPr>
        <p:spPr>
          <a:xfrm>
            <a:off x="6838363" y="2823758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210" name="Google Shape;210;p14"/>
          <p:cNvSpPr txBox="1">
            <a:spLocks noGrp="1"/>
          </p:cNvSpPr>
          <p:nvPr>
            <p:ph type="title" idx="18" hasCustomPrompt="1"/>
          </p:nvPr>
        </p:nvSpPr>
        <p:spPr>
          <a:xfrm>
            <a:off x="4135338" y="2823750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211" name="Google Shape;211;p14"/>
          <p:cNvSpPr txBox="1">
            <a:spLocks noGrp="1"/>
          </p:cNvSpPr>
          <p:nvPr>
            <p:ph type="title" idx="19" hasCustomPrompt="1"/>
          </p:nvPr>
        </p:nvSpPr>
        <p:spPr>
          <a:xfrm>
            <a:off x="1432325" y="2823742"/>
            <a:ext cx="873300" cy="25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212" name="Google Shape;212;p14"/>
          <p:cNvSpPr txBox="1">
            <a:spLocks noGrp="1"/>
          </p:cNvSpPr>
          <p:nvPr>
            <p:ph type="title" idx="20" hasCustomPrompt="1"/>
          </p:nvPr>
        </p:nvSpPr>
        <p:spPr>
          <a:xfrm>
            <a:off x="4135338" y="1212584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213" name="Google Shape;213;p14"/>
          <p:cNvSpPr txBox="1">
            <a:spLocks noGrp="1"/>
          </p:cNvSpPr>
          <p:nvPr>
            <p:ph type="title" idx="21" hasCustomPrompt="1"/>
          </p:nvPr>
        </p:nvSpPr>
        <p:spPr>
          <a:xfrm>
            <a:off x="1432313" y="1212584"/>
            <a:ext cx="873300" cy="25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214" name="Google Shape;214;p14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" name="Google Shape;215;p14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16" name="Google Shape;216;p14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" name="Google Shape;219;p14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220" name="Google Shape;220;p1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" name="Google Shape;224;p14"/>
          <p:cNvGrpSpPr/>
          <p:nvPr/>
        </p:nvGrpSpPr>
        <p:grpSpPr>
          <a:xfrm rot="-5400000" flipH="1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225" name="Google Shape;225;p1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5"/>
          <p:cNvSpPr txBox="1">
            <a:spLocks noGrp="1"/>
          </p:cNvSpPr>
          <p:nvPr>
            <p:ph type="title"/>
          </p:nvPr>
        </p:nvSpPr>
        <p:spPr>
          <a:xfrm>
            <a:off x="720000" y="1578350"/>
            <a:ext cx="3324900" cy="11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15"/>
          <p:cNvSpPr txBox="1">
            <a:spLocks noGrp="1"/>
          </p:cNvSpPr>
          <p:nvPr>
            <p:ph type="subTitle" idx="1"/>
          </p:nvPr>
        </p:nvSpPr>
        <p:spPr>
          <a:xfrm>
            <a:off x="720000" y="2715950"/>
            <a:ext cx="30915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15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4" name="Google Shape;234;p15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35" name="Google Shape;235;p1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238;p15"/>
          <p:cNvGrpSpPr/>
          <p:nvPr/>
        </p:nvGrpSpPr>
        <p:grpSpPr>
          <a:xfrm rot="-5400000" flipH="1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239" name="Google Shape;239;p1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6"/>
          <p:cNvSpPr txBox="1">
            <a:spLocks noGrp="1"/>
          </p:cNvSpPr>
          <p:nvPr>
            <p:ph type="title"/>
          </p:nvPr>
        </p:nvSpPr>
        <p:spPr>
          <a:xfrm>
            <a:off x="5277495" y="3445970"/>
            <a:ext cx="2994600" cy="2541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46" name="Google Shape;246;p16"/>
          <p:cNvSpPr txBox="1">
            <a:spLocks noGrp="1"/>
          </p:cNvSpPr>
          <p:nvPr>
            <p:ph type="subTitle" idx="1"/>
          </p:nvPr>
        </p:nvSpPr>
        <p:spPr>
          <a:xfrm>
            <a:off x="1833445" y="1819588"/>
            <a:ext cx="5502000" cy="1478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247" name="Google Shape;247;p16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248" name="Google Shape;248;p1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" name="Google Shape;252;p16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" name="Google Shape;253;p16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54" name="Google Shape;254;p1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CUSTOM_11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8"/>
          <p:cNvSpPr txBox="1">
            <a:spLocks noGrp="1"/>
          </p:cNvSpPr>
          <p:nvPr>
            <p:ph type="subTitle" idx="1"/>
          </p:nvPr>
        </p:nvSpPr>
        <p:spPr>
          <a:xfrm>
            <a:off x="865100" y="2107125"/>
            <a:ext cx="3311400" cy="121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18"/>
          <p:cNvSpPr txBox="1">
            <a:spLocks noGrp="1"/>
          </p:cNvSpPr>
          <p:nvPr>
            <p:ph type="title"/>
          </p:nvPr>
        </p:nvSpPr>
        <p:spPr>
          <a:xfrm>
            <a:off x="764300" y="1359000"/>
            <a:ext cx="341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18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6" name="Google Shape;276;p18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77" name="Google Shape;277;p1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0" name="Google Shape;280;p18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1" name="Google Shape;281;p18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282" name="Google Shape;282;p1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" name="Google Shape;285;p18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286" name="Google Shape;286;p1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9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9"/>
          <p:cNvSpPr txBox="1">
            <a:spLocks noGrp="1"/>
          </p:cNvSpPr>
          <p:nvPr>
            <p:ph type="title"/>
          </p:nvPr>
        </p:nvSpPr>
        <p:spPr>
          <a:xfrm>
            <a:off x="4368900" y="1893300"/>
            <a:ext cx="4053900" cy="12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3" name="Google Shape;293;p19"/>
          <p:cNvSpPr txBox="1">
            <a:spLocks noGrp="1"/>
          </p:cNvSpPr>
          <p:nvPr>
            <p:ph type="title" idx="2" hasCustomPrompt="1"/>
          </p:nvPr>
        </p:nvSpPr>
        <p:spPr>
          <a:xfrm>
            <a:off x="6945300" y="1101725"/>
            <a:ext cx="1477500" cy="486300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4" name="Google Shape;294;p19"/>
          <p:cNvSpPr txBox="1">
            <a:spLocks noGrp="1"/>
          </p:cNvSpPr>
          <p:nvPr>
            <p:ph type="subTitle" idx="1"/>
          </p:nvPr>
        </p:nvSpPr>
        <p:spPr>
          <a:xfrm>
            <a:off x="4368900" y="3441973"/>
            <a:ext cx="4053900" cy="3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19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6" name="Google Shape;296;p19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97" name="Google Shape;297;p1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" name="Google Shape;300;p19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1" name="Google Shape;301;p19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302" name="Google Shape;302;p1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_1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0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0"/>
          <p:cNvSpPr txBox="1">
            <a:spLocks noGrp="1"/>
          </p:cNvSpPr>
          <p:nvPr>
            <p:ph type="title"/>
          </p:nvPr>
        </p:nvSpPr>
        <p:spPr>
          <a:xfrm>
            <a:off x="4794400" y="1893300"/>
            <a:ext cx="3457500" cy="12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08" name="Google Shape;308;p20"/>
          <p:cNvSpPr txBox="1">
            <a:spLocks noGrp="1"/>
          </p:cNvSpPr>
          <p:nvPr>
            <p:ph type="title" idx="2" hasCustomPrompt="1"/>
          </p:nvPr>
        </p:nvSpPr>
        <p:spPr>
          <a:xfrm>
            <a:off x="6077500" y="1101725"/>
            <a:ext cx="891300" cy="486300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09" name="Google Shape;309;p20"/>
          <p:cNvSpPr txBox="1">
            <a:spLocks noGrp="1"/>
          </p:cNvSpPr>
          <p:nvPr>
            <p:ph type="subTitle" idx="1"/>
          </p:nvPr>
        </p:nvSpPr>
        <p:spPr>
          <a:xfrm>
            <a:off x="4719400" y="3441975"/>
            <a:ext cx="3607500" cy="3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20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1" name="Google Shape;311;p20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312" name="Google Shape;312;p2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5" name="Google Shape;315;p20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6" name="Google Shape;316;p20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317" name="Google Shape;317;p2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0" name="Google Shape;320;p20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321" name="Google Shape;321;p2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1_1_1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1"/>
          <p:cNvSpPr txBox="1">
            <a:spLocks noGrp="1"/>
          </p:cNvSpPr>
          <p:nvPr>
            <p:ph type="title"/>
          </p:nvPr>
        </p:nvSpPr>
        <p:spPr>
          <a:xfrm>
            <a:off x="4965200" y="1893300"/>
            <a:ext cx="3457500" cy="12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28" name="Google Shape;328;p21"/>
          <p:cNvSpPr txBox="1">
            <a:spLocks noGrp="1"/>
          </p:cNvSpPr>
          <p:nvPr>
            <p:ph type="title" idx="2" hasCustomPrompt="1"/>
          </p:nvPr>
        </p:nvSpPr>
        <p:spPr>
          <a:xfrm>
            <a:off x="6248300" y="1101725"/>
            <a:ext cx="891300" cy="486300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29" name="Google Shape;329;p21"/>
          <p:cNvSpPr txBox="1">
            <a:spLocks noGrp="1"/>
          </p:cNvSpPr>
          <p:nvPr>
            <p:ph type="subTitle" idx="1"/>
          </p:nvPr>
        </p:nvSpPr>
        <p:spPr>
          <a:xfrm>
            <a:off x="4890200" y="3441975"/>
            <a:ext cx="3607500" cy="3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21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1" name="Google Shape;331;p21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332" name="Google Shape;332;p21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1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5" name="Google Shape;335;p21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6" name="Google Shape;336;p21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337" name="Google Shape;337;p21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1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0" name="Google Shape;340;p21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341" name="Google Shape;341;p2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_HEADER_1_1_1_1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2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2"/>
          <p:cNvSpPr txBox="1">
            <a:spLocks noGrp="1"/>
          </p:cNvSpPr>
          <p:nvPr>
            <p:ph type="title"/>
          </p:nvPr>
        </p:nvSpPr>
        <p:spPr>
          <a:xfrm flipH="1">
            <a:off x="4901400" y="1582438"/>
            <a:ext cx="3457500" cy="12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8" name="Google Shape;348;p22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860800" y="1759500"/>
            <a:ext cx="891300" cy="486300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49" name="Google Shape;349;p22"/>
          <p:cNvSpPr txBox="1">
            <a:spLocks noGrp="1"/>
          </p:cNvSpPr>
          <p:nvPr>
            <p:ph type="subTitle" idx="1"/>
          </p:nvPr>
        </p:nvSpPr>
        <p:spPr>
          <a:xfrm flipH="1">
            <a:off x="4751400" y="3131213"/>
            <a:ext cx="3607500" cy="3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22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1" name="Google Shape;351;p22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352" name="Google Shape;352;p2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5" name="Google Shape;355;p22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6" name="Google Shape;356;p22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357" name="Google Shape;357;p2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0" name="Google Shape;360;p22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361" name="Google Shape;361;p2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SECTION_HEADER_1_1_1_1_1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3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8" name="Google Shape;368;p23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369" name="Google Shape;369;p2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2" name="Google Shape;372;p23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3" name="Google Shape;373;p23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374" name="Google Shape;374;p2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7" name="Google Shape;377;p23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378" name="Google Shape;378;p2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2" name="Google Shape;382;p23"/>
          <p:cNvSpPr txBox="1">
            <a:spLocks noGrp="1"/>
          </p:cNvSpPr>
          <p:nvPr>
            <p:ph type="title"/>
          </p:nvPr>
        </p:nvSpPr>
        <p:spPr>
          <a:xfrm>
            <a:off x="842475" y="1582438"/>
            <a:ext cx="3457500" cy="12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83" name="Google Shape;383;p23"/>
          <p:cNvSpPr txBox="1">
            <a:spLocks noGrp="1"/>
          </p:cNvSpPr>
          <p:nvPr>
            <p:ph type="title" idx="2" hasCustomPrompt="1"/>
          </p:nvPr>
        </p:nvSpPr>
        <p:spPr>
          <a:xfrm>
            <a:off x="3429275" y="1731500"/>
            <a:ext cx="942000" cy="486300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84" name="Google Shape;384;p23"/>
          <p:cNvSpPr txBox="1">
            <a:spLocks noGrp="1"/>
          </p:cNvSpPr>
          <p:nvPr>
            <p:ph type="subTitle" idx="1"/>
          </p:nvPr>
        </p:nvSpPr>
        <p:spPr>
          <a:xfrm>
            <a:off x="842475" y="3131213"/>
            <a:ext cx="3607500" cy="3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6">
  <p:cSld name="SECTION_HEADER_1_1_1_1_1_1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4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4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" name="Google Shape;388;p24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389" name="Google Shape;389;p24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4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2" name="Google Shape;392;p24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3" name="Google Shape;393;p24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394" name="Google Shape;394;p24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4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" name="Google Shape;397;p24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398" name="Google Shape;398;p2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2" name="Google Shape;402;p24"/>
          <p:cNvSpPr txBox="1">
            <a:spLocks noGrp="1"/>
          </p:cNvSpPr>
          <p:nvPr>
            <p:ph type="title"/>
          </p:nvPr>
        </p:nvSpPr>
        <p:spPr>
          <a:xfrm flipH="1">
            <a:off x="3786150" y="1582450"/>
            <a:ext cx="3344100" cy="12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3" name="Google Shape;403;p2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491800" y="2392525"/>
            <a:ext cx="942000" cy="486300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04" name="Google Shape;404;p24"/>
          <p:cNvSpPr txBox="1">
            <a:spLocks noGrp="1"/>
          </p:cNvSpPr>
          <p:nvPr>
            <p:ph type="subTitle" idx="1"/>
          </p:nvPr>
        </p:nvSpPr>
        <p:spPr>
          <a:xfrm flipH="1">
            <a:off x="3522750" y="3131213"/>
            <a:ext cx="3607500" cy="3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4"/>
          <p:cNvSpPr/>
          <p:nvPr/>
        </p:nvSpPr>
        <p:spPr>
          <a:xfrm>
            <a:off x="539400" y="1094350"/>
            <a:ext cx="8065200" cy="3491700"/>
          </a:xfrm>
          <a:prstGeom prst="roundRect">
            <a:avLst>
              <a:gd name="adj" fmla="val 2775"/>
            </a:avLst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  <a:reflection stA="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" name="Google Shape;45;p4"/>
          <p:cNvGrpSpPr/>
          <p:nvPr/>
        </p:nvGrpSpPr>
        <p:grpSpPr>
          <a:xfrm>
            <a:off x="663300" y="1229325"/>
            <a:ext cx="1990200" cy="146100"/>
            <a:chOff x="663300" y="1229325"/>
            <a:chExt cx="1990200" cy="146100"/>
          </a:xfrm>
        </p:grpSpPr>
        <p:sp>
          <p:nvSpPr>
            <p:cNvPr id="46" name="Google Shape;46;p4"/>
            <p:cNvSpPr/>
            <p:nvPr/>
          </p:nvSpPr>
          <p:spPr>
            <a:xfrm>
              <a:off x="663300" y="1229325"/>
              <a:ext cx="1990200" cy="1461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" name="Google Shape;47;p4"/>
            <p:cNvGrpSpPr/>
            <p:nvPr/>
          </p:nvGrpSpPr>
          <p:grpSpPr>
            <a:xfrm rot="10800000" flipH="1">
              <a:off x="728649" y="1255372"/>
              <a:ext cx="429322" cy="93999"/>
              <a:chOff x="5795037" y="809024"/>
              <a:chExt cx="431653" cy="94500"/>
            </a:xfrm>
          </p:grpSpPr>
          <p:sp>
            <p:nvSpPr>
              <p:cNvPr id="48" name="Google Shape;48;p4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4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" name="Google Shape;51;p4"/>
          <p:cNvSpPr txBox="1">
            <a:spLocks noGrp="1"/>
          </p:cNvSpPr>
          <p:nvPr>
            <p:ph type="body" idx="1"/>
          </p:nvPr>
        </p:nvSpPr>
        <p:spPr>
          <a:xfrm>
            <a:off x="720000" y="1444275"/>
            <a:ext cx="7704000" cy="301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 sz="1150">
                <a:solidFill>
                  <a:schemeClr val="dk1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 panose="02000000000000000000"/>
              <a:buAutoNum type="alphaLcPeriod"/>
              <a:defRPr>
                <a:solidFill>
                  <a:schemeClr val="dk1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 panose="02000000000000000000"/>
              <a:buAutoNum type="romanLcPeriod"/>
              <a:defRPr>
                <a:solidFill>
                  <a:schemeClr val="dk1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 panose="02000000000000000000"/>
              <a:buAutoNum type="arabicPeriod"/>
              <a:defRPr>
                <a:solidFill>
                  <a:schemeClr val="dk1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 panose="02000000000000000000"/>
              <a:buAutoNum type="alphaLcPeriod"/>
              <a:defRPr>
                <a:solidFill>
                  <a:schemeClr val="dk1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 panose="02000000000000000000"/>
              <a:buAutoNum type="romanLcPeriod"/>
              <a:defRPr>
                <a:solidFill>
                  <a:schemeClr val="dk1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 panose="02000000000000000000"/>
              <a:buAutoNum type="arabicPeriod"/>
              <a:defRPr>
                <a:solidFill>
                  <a:schemeClr val="dk1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 panose="02000000000000000000"/>
              <a:buAutoNum type="alphaLcPeriod"/>
              <a:defRPr>
                <a:solidFill>
                  <a:schemeClr val="dk1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 panose="02000000000000000000"/>
              <a:buAutoNum type="romanLcPeriod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 sz="3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7">
  <p:cSld name="SECTION_HEADER_1_1_1_1_1_1_1"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5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8" name="Google Shape;408;p25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409" name="Google Shape;409;p2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25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3" name="Google Shape;413;p25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414" name="Google Shape;414;p2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25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418" name="Google Shape;418;p2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2" name="Google Shape;422;p25"/>
          <p:cNvSpPr txBox="1">
            <a:spLocks noGrp="1"/>
          </p:cNvSpPr>
          <p:nvPr>
            <p:ph type="title"/>
          </p:nvPr>
        </p:nvSpPr>
        <p:spPr>
          <a:xfrm>
            <a:off x="2428050" y="2387950"/>
            <a:ext cx="4287900" cy="6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23" name="Google Shape;423;p25"/>
          <p:cNvSpPr txBox="1">
            <a:spLocks noGrp="1"/>
          </p:cNvSpPr>
          <p:nvPr>
            <p:ph type="title" idx="2" hasCustomPrompt="1"/>
          </p:nvPr>
        </p:nvSpPr>
        <p:spPr>
          <a:xfrm>
            <a:off x="4101000" y="1615563"/>
            <a:ext cx="942000" cy="486300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24" name="Google Shape;424;p25"/>
          <p:cNvSpPr txBox="1">
            <a:spLocks noGrp="1"/>
          </p:cNvSpPr>
          <p:nvPr>
            <p:ph type="subTitle" idx="1"/>
          </p:nvPr>
        </p:nvSpPr>
        <p:spPr>
          <a:xfrm>
            <a:off x="2768250" y="3225913"/>
            <a:ext cx="3607500" cy="3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6"/>
          <p:cNvSpPr txBox="1">
            <a:spLocks noGrp="1"/>
          </p:cNvSpPr>
          <p:nvPr>
            <p:ph type="title"/>
          </p:nvPr>
        </p:nvSpPr>
        <p:spPr>
          <a:xfrm>
            <a:off x="720000" y="1455913"/>
            <a:ext cx="363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8" name="Google Shape;428;p26"/>
          <p:cNvSpPr txBox="1">
            <a:spLocks noGrp="1"/>
          </p:cNvSpPr>
          <p:nvPr>
            <p:ph type="subTitle" idx="1"/>
          </p:nvPr>
        </p:nvSpPr>
        <p:spPr>
          <a:xfrm>
            <a:off x="720000" y="3103025"/>
            <a:ext cx="3208200" cy="6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9" name="Google Shape;429;p26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0" name="Google Shape;430;p26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431" name="Google Shape;431;p2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4" name="Google Shape;434;p26"/>
          <p:cNvGrpSpPr/>
          <p:nvPr/>
        </p:nvGrpSpPr>
        <p:grpSpPr>
          <a:xfrm flipH="1">
            <a:off x="6277599" y="4539099"/>
            <a:ext cx="825589" cy="93999"/>
            <a:chOff x="5718423" y="809024"/>
            <a:chExt cx="830071" cy="94500"/>
          </a:xfrm>
        </p:grpSpPr>
        <p:sp>
          <p:nvSpPr>
            <p:cNvPr id="435" name="Google Shape;435;p2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2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28"/>
          <p:cNvSpPr txBox="1">
            <a:spLocks noGrp="1"/>
          </p:cNvSpPr>
          <p:nvPr>
            <p:ph type="title"/>
          </p:nvPr>
        </p:nvSpPr>
        <p:spPr>
          <a:xfrm>
            <a:off x="5194800" y="1559725"/>
            <a:ext cx="3228000" cy="11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56" name="Google Shape;456;p28"/>
          <p:cNvSpPr txBox="1">
            <a:spLocks noGrp="1"/>
          </p:cNvSpPr>
          <p:nvPr>
            <p:ph type="subTitle" idx="1"/>
          </p:nvPr>
        </p:nvSpPr>
        <p:spPr>
          <a:xfrm>
            <a:off x="5194950" y="2669100"/>
            <a:ext cx="3228000" cy="108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28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8" name="Google Shape;458;p28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459" name="Google Shape;459;p2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2" name="Google Shape;462;p28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3" name="Google Shape;463;p28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464" name="Google Shape;464;p2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10"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0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0"/>
          <p:cNvSpPr txBox="1">
            <a:spLocks noGrp="1"/>
          </p:cNvSpPr>
          <p:nvPr>
            <p:ph type="title"/>
          </p:nvPr>
        </p:nvSpPr>
        <p:spPr>
          <a:xfrm flipH="1">
            <a:off x="5108900" y="1578350"/>
            <a:ext cx="3324900" cy="11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4" name="Google Shape;484;p30"/>
          <p:cNvSpPr txBox="1">
            <a:spLocks noGrp="1"/>
          </p:cNvSpPr>
          <p:nvPr>
            <p:ph type="subTitle" idx="1"/>
          </p:nvPr>
        </p:nvSpPr>
        <p:spPr>
          <a:xfrm flipH="1">
            <a:off x="5342300" y="2715950"/>
            <a:ext cx="30915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5" name="Google Shape;485;p30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30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487" name="Google Shape;487;p3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" name="Google Shape;490;p30"/>
          <p:cNvGrpSpPr/>
          <p:nvPr/>
        </p:nvGrpSpPr>
        <p:grpSpPr>
          <a:xfrm rot="-5400000" flipH="1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491" name="Google Shape;491;p3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1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31"/>
          <p:cNvSpPr txBox="1">
            <a:spLocks noGrp="1"/>
          </p:cNvSpPr>
          <p:nvPr>
            <p:ph type="subTitle" idx="1"/>
          </p:nvPr>
        </p:nvSpPr>
        <p:spPr>
          <a:xfrm>
            <a:off x="6240302" y="3209425"/>
            <a:ext cx="21222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98" name="Google Shape;498;p31"/>
          <p:cNvSpPr txBox="1">
            <a:spLocks noGrp="1"/>
          </p:cNvSpPr>
          <p:nvPr>
            <p:ph type="subTitle" idx="2"/>
          </p:nvPr>
        </p:nvSpPr>
        <p:spPr>
          <a:xfrm>
            <a:off x="774689" y="3209425"/>
            <a:ext cx="21222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99" name="Google Shape;499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00" name="Google Shape;500;p31"/>
          <p:cNvSpPr txBox="1">
            <a:spLocks noGrp="1"/>
          </p:cNvSpPr>
          <p:nvPr>
            <p:ph type="title" idx="3"/>
          </p:nvPr>
        </p:nvSpPr>
        <p:spPr>
          <a:xfrm>
            <a:off x="1020650" y="2906850"/>
            <a:ext cx="1662000" cy="1965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01" name="Google Shape;501;p31"/>
          <p:cNvSpPr txBox="1">
            <a:spLocks noGrp="1"/>
          </p:cNvSpPr>
          <p:nvPr>
            <p:ph type="title" idx="4"/>
          </p:nvPr>
        </p:nvSpPr>
        <p:spPr>
          <a:xfrm>
            <a:off x="6470401" y="2906850"/>
            <a:ext cx="1662000" cy="1965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02" name="Google Shape;502;p31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3" name="Google Shape;503;p31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04" name="Google Shape;504;p31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1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7" name="Google Shape;507;p31"/>
          <p:cNvGrpSpPr/>
          <p:nvPr/>
        </p:nvGrpSpPr>
        <p:grpSpPr>
          <a:xfrm flipH="1">
            <a:off x="4166374" y="4536144"/>
            <a:ext cx="825589" cy="93999"/>
            <a:chOff x="5718423" y="809024"/>
            <a:chExt cx="830071" cy="94500"/>
          </a:xfrm>
        </p:grpSpPr>
        <p:sp>
          <p:nvSpPr>
            <p:cNvPr id="508" name="Google Shape;508;p3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_AND_BODY_1_1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20" name="Google Shape;520;p33"/>
          <p:cNvSpPr txBox="1">
            <a:spLocks noGrp="1"/>
          </p:cNvSpPr>
          <p:nvPr>
            <p:ph type="title" idx="2"/>
          </p:nvPr>
        </p:nvSpPr>
        <p:spPr>
          <a:xfrm>
            <a:off x="1769790" y="2497359"/>
            <a:ext cx="2082900" cy="1965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21" name="Google Shape;521;p33"/>
          <p:cNvSpPr txBox="1">
            <a:spLocks noGrp="1"/>
          </p:cNvSpPr>
          <p:nvPr>
            <p:ph type="title" idx="3"/>
          </p:nvPr>
        </p:nvSpPr>
        <p:spPr>
          <a:xfrm>
            <a:off x="5291263" y="2508350"/>
            <a:ext cx="2082900" cy="1965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22" name="Google Shape;522;p33"/>
          <p:cNvSpPr txBox="1">
            <a:spLocks noGrp="1"/>
          </p:cNvSpPr>
          <p:nvPr>
            <p:ph type="subTitle" idx="1"/>
          </p:nvPr>
        </p:nvSpPr>
        <p:spPr>
          <a:xfrm>
            <a:off x="4948388" y="2875872"/>
            <a:ext cx="2768700" cy="809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23" name="Google Shape;523;p33"/>
          <p:cNvSpPr txBox="1">
            <a:spLocks noGrp="1"/>
          </p:cNvSpPr>
          <p:nvPr>
            <p:ph type="subTitle" idx="4"/>
          </p:nvPr>
        </p:nvSpPr>
        <p:spPr>
          <a:xfrm>
            <a:off x="1426888" y="2864888"/>
            <a:ext cx="2768700" cy="809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24" name="Google Shape;524;p33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5" name="Google Shape;525;p33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26" name="Google Shape;526;p3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9" name="Google Shape;529;p33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530" name="Google Shape;530;p3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69" name="Google Shape;569;p36"/>
          <p:cNvSpPr txBox="1">
            <a:spLocks noGrp="1"/>
          </p:cNvSpPr>
          <p:nvPr>
            <p:ph type="title" idx="2"/>
          </p:nvPr>
        </p:nvSpPr>
        <p:spPr>
          <a:xfrm>
            <a:off x="1227350" y="3431500"/>
            <a:ext cx="1596000" cy="1785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70" name="Google Shape;570;p36"/>
          <p:cNvSpPr txBox="1">
            <a:spLocks noGrp="1"/>
          </p:cNvSpPr>
          <p:nvPr>
            <p:ph type="subTitle" idx="1"/>
          </p:nvPr>
        </p:nvSpPr>
        <p:spPr>
          <a:xfrm>
            <a:off x="937700" y="3644100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1" name="Google Shape;571;p36"/>
          <p:cNvSpPr txBox="1">
            <a:spLocks noGrp="1"/>
          </p:cNvSpPr>
          <p:nvPr>
            <p:ph type="title" idx="3"/>
          </p:nvPr>
        </p:nvSpPr>
        <p:spPr>
          <a:xfrm>
            <a:off x="3774099" y="3431500"/>
            <a:ext cx="1596000" cy="1785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72" name="Google Shape;572;p36"/>
          <p:cNvSpPr txBox="1">
            <a:spLocks noGrp="1"/>
          </p:cNvSpPr>
          <p:nvPr>
            <p:ph type="subTitle" idx="4"/>
          </p:nvPr>
        </p:nvSpPr>
        <p:spPr>
          <a:xfrm>
            <a:off x="3484421" y="3644100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3" name="Google Shape;573;p36"/>
          <p:cNvSpPr txBox="1">
            <a:spLocks noGrp="1"/>
          </p:cNvSpPr>
          <p:nvPr>
            <p:ph type="title" idx="5"/>
          </p:nvPr>
        </p:nvSpPr>
        <p:spPr>
          <a:xfrm>
            <a:off x="6320804" y="3431500"/>
            <a:ext cx="1596000" cy="1785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74" name="Google Shape;574;p36"/>
          <p:cNvSpPr txBox="1">
            <a:spLocks noGrp="1"/>
          </p:cNvSpPr>
          <p:nvPr>
            <p:ph type="subTitle" idx="6"/>
          </p:nvPr>
        </p:nvSpPr>
        <p:spPr>
          <a:xfrm>
            <a:off x="6031149" y="3644100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5" name="Google Shape;575;p36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6" name="Google Shape;576;p36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77" name="Google Shape;577;p3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6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581" name="Google Shape;581;p3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6_1_1"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3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07" name="Google Shape;607;p38"/>
          <p:cNvSpPr txBox="1">
            <a:spLocks noGrp="1"/>
          </p:cNvSpPr>
          <p:nvPr>
            <p:ph type="subTitle" idx="1"/>
          </p:nvPr>
        </p:nvSpPr>
        <p:spPr>
          <a:xfrm>
            <a:off x="1321100" y="2180143"/>
            <a:ext cx="1750800" cy="6393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8" name="Google Shape;608;p38"/>
          <p:cNvSpPr txBox="1">
            <a:spLocks noGrp="1"/>
          </p:cNvSpPr>
          <p:nvPr>
            <p:ph type="subTitle" idx="2"/>
          </p:nvPr>
        </p:nvSpPr>
        <p:spPr>
          <a:xfrm>
            <a:off x="3702600" y="3069467"/>
            <a:ext cx="1750800" cy="6393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9" name="Google Shape;609;p38"/>
          <p:cNvSpPr txBox="1">
            <a:spLocks noGrp="1"/>
          </p:cNvSpPr>
          <p:nvPr>
            <p:ph type="subTitle" idx="3"/>
          </p:nvPr>
        </p:nvSpPr>
        <p:spPr>
          <a:xfrm>
            <a:off x="6072250" y="2180143"/>
            <a:ext cx="1750800" cy="6393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0" name="Google Shape;610;p38"/>
          <p:cNvSpPr/>
          <p:nvPr/>
        </p:nvSpPr>
        <p:spPr>
          <a:xfrm flipH="1">
            <a:off x="7839315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1" name="Google Shape;611;p38"/>
          <p:cNvGrpSpPr/>
          <p:nvPr/>
        </p:nvGrpSpPr>
        <p:grpSpPr>
          <a:xfrm rot="10800000">
            <a:off x="8217944" y="419474"/>
            <a:ext cx="429322" cy="93999"/>
            <a:chOff x="5795037" y="809024"/>
            <a:chExt cx="431653" cy="94500"/>
          </a:xfrm>
        </p:grpSpPr>
        <p:sp>
          <p:nvSpPr>
            <p:cNvPr id="612" name="Google Shape;612;p3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5" name="Google Shape;615;p38"/>
          <p:cNvSpPr/>
          <p:nvPr/>
        </p:nvSpPr>
        <p:spPr>
          <a:xfrm>
            <a:off x="429430" y="4440000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6" name="Google Shape;616;p38"/>
          <p:cNvGrpSpPr/>
          <p:nvPr/>
        </p:nvGrpSpPr>
        <p:grpSpPr>
          <a:xfrm rot="10800000" flipH="1">
            <a:off x="494779" y="4466049"/>
            <a:ext cx="429322" cy="93999"/>
            <a:chOff x="5795037" y="809024"/>
            <a:chExt cx="431653" cy="94500"/>
          </a:xfrm>
        </p:grpSpPr>
        <p:sp>
          <p:nvSpPr>
            <p:cNvPr id="617" name="Google Shape;617;p3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_1"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39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23" name="Google Shape;623;p39"/>
          <p:cNvSpPr txBox="1">
            <a:spLocks noGrp="1"/>
          </p:cNvSpPr>
          <p:nvPr>
            <p:ph type="title" idx="2"/>
          </p:nvPr>
        </p:nvSpPr>
        <p:spPr>
          <a:xfrm>
            <a:off x="976800" y="1629657"/>
            <a:ext cx="1438800" cy="1902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24" name="Google Shape;624;p39"/>
          <p:cNvSpPr txBox="1">
            <a:spLocks noGrp="1"/>
          </p:cNvSpPr>
          <p:nvPr>
            <p:ph type="subTitle" idx="1"/>
          </p:nvPr>
        </p:nvSpPr>
        <p:spPr>
          <a:xfrm>
            <a:off x="877500" y="1892455"/>
            <a:ext cx="16374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39"/>
          <p:cNvSpPr txBox="1">
            <a:spLocks noGrp="1"/>
          </p:cNvSpPr>
          <p:nvPr>
            <p:ph type="title" idx="3"/>
          </p:nvPr>
        </p:nvSpPr>
        <p:spPr>
          <a:xfrm>
            <a:off x="6727200" y="1629657"/>
            <a:ext cx="1438800" cy="1902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26" name="Google Shape;626;p39"/>
          <p:cNvSpPr txBox="1">
            <a:spLocks noGrp="1"/>
          </p:cNvSpPr>
          <p:nvPr>
            <p:ph type="subTitle" idx="4"/>
          </p:nvPr>
        </p:nvSpPr>
        <p:spPr>
          <a:xfrm>
            <a:off x="6627900" y="1892455"/>
            <a:ext cx="16374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7" name="Google Shape;627;p39"/>
          <p:cNvSpPr txBox="1">
            <a:spLocks noGrp="1"/>
          </p:cNvSpPr>
          <p:nvPr>
            <p:ph type="title" idx="5"/>
          </p:nvPr>
        </p:nvSpPr>
        <p:spPr>
          <a:xfrm>
            <a:off x="976800" y="3723261"/>
            <a:ext cx="1438800" cy="1902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28" name="Google Shape;628;p39"/>
          <p:cNvSpPr txBox="1">
            <a:spLocks noGrp="1"/>
          </p:cNvSpPr>
          <p:nvPr>
            <p:ph type="subTitle" idx="6"/>
          </p:nvPr>
        </p:nvSpPr>
        <p:spPr>
          <a:xfrm>
            <a:off x="877500" y="2990187"/>
            <a:ext cx="16374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9" name="Google Shape;629;p39"/>
          <p:cNvSpPr txBox="1">
            <a:spLocks noGrp="1"/>
          </p:cNvSpPr>
          <p:nvPr>
            <p:ph type="title" idx="7"/>
          </p:nvPr>
        </p:nvSpPr>
        <p:spPr>
          <a:xfrm>
            <a:off x="6727200" y="3723261"/>
            <a:ext cx="1438800" cy="1902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30" name="Google Shape;630;p39"/>
          <p:cNvSpPr txBox="1">
            <a:spLocks noGrp="1"/>
          </p:cNvSpPr>
          <p:nvPr>
            <p:ph type="subTitle" idx="8"/>
          </p:nvPr>
        </p:nvSpPr>
        <p:spPr>
          <a:xfrm>
            <a:off x="6627900" y="2990186"/>
            <a:ext cx="16374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1" name="Google Shape;631;p39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2" name="Google Shape;632;p39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633" name="Google Shape;633;p3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6" name="Google Shape;636;p39"/>
          <p:cNvGrpSpPr/>
          <p:nvPr/>
        </p:nvGrpSpPr>
        <p:grpSpPr>
          <a:xfrm flipH="1">
            <a:off x="4158122" y="4535409"/>
            <a:ext cx="825589" cy="93999"/>
            <a:chOff x="5718423" y="809024"/>
            <a:chExt cx="830071" cy="94500"/>
          </a:xfrm>
        </p:grpSpPr>
        <p:sp>
          <p:nvSpPr>
            <p:cNvPr id="637" name="Google Shape;637;p39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9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9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41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65" name="Google Shape;665;p41"/>
          <p:cNvSpPr txBox="1">
            <a:spLocks noGrp="1"/>
          </p:cNvSpPr>
          <p:nvPr>
            <p:ph type="title" idx="2"/>
          </p:nvPr>
        </p:nvSpPr>
        <p:spPr>
          <a:xfrm>
            <a:off x="1030575" y="2017025"/>
            <a:ext cx="1631400" cy="1923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66" name="Google Shape;666;p41"/>
          <p:cNvSpPr txBox="1">
            <a:spLocks noGrp="1"/>
          </p:cNvSpPr>
          <p:nvPr>
            <p:ph type="subTitle" idx="1"/>
          </p:nvPr>
        </p:nvSpPr>
        <p:spPr>
          <a:xfrm>
            <a:off x="1030575" y="2338606"/>
            <a:ext cx="1631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41"/>
          <p:cNvSpPr txBox="1">
            <a:spLocks noGrp="1"/>
          </p:cNvSpPr>
          <p:nvPr>
            <p:ph type="title" idx="3"/>
          </p:nvPr>
        </p:nvSpPr>
        <p:spPr>
          <a:xfrm>
            <a:off x="3740225" y="2017025"/>
            <a:ext cx="1631400" cy="1923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68" name="Google Shape;668;p41"/>
          <p:cNvSpPr txBox="1">
            <a:spLocks noGrp="1"/>
          </p:cNvSpPr>
          <p:nvPr>
            <p:ph type="subTitle" idx="4"/>
          </p:nvPr>
        </p:nvSpPr>
        <p:spPr>
          <a:xfrm>
            <a:off x="3740225" y="2338606"/>
            <a:ext cx="1631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9" name="Google Shape;669;p41"/>
          <p:cNvSpPr txBox="1">
            <a:spLocks noGrp="1"/>
          </p:cNvSpPr>
          <p:nvPr>
            <p:ph type="title" idx="5"/>
          </p:nvPr>
        </p:nvSpPr>
        <p:spPr>
          <a:xfrm>
            <a:off x="1030575" y="3457525"/>
            <a:ext cx="1631400" cy="1923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70" name="Google Shape;670;p41"/>
          <p:cNvSpPr txBox="1">
            <a:spLocks noGrp="1"/>
          </p:cNvSpPr>
          <p:nvPr>
            <p:ph type="subTitle" idx="6"/>
          </p:nvPr>
        </p:nvSpPr>
        <p:spPr>
          <a:xfrm>
            <a:off x="1030575" y="3779106"/>
            <a:ext cx="1631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1" name="Google Shape;671;p41"/>
          <p:cNvSpPr txBox="1">
            <a:spLocks noGrp="1"/>
          </p:cNvSpPr>
          <p:nvPr>
            <p:ph type="title" idx="7"/>
          </p:nvPr>
        </p:nvSpPr>
        <p:spPr>
          <a:xfrm>
            <a:off x="3740225" y="3457525"/>
            <a:ext cx="1631400" cy="1923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72" name="Google Shape;672;p41"/>
          <p:cNvSpPr txBox="1">
            <a:spLocks noGrp="1"/>
          </p:cNvSpPr>
          <p:nvPr>
            <p:ph type="subTitle" idx="8"/>
          </p:nvPr>
        </p:nvSpPr>
        <p:spPr>
          <a:xfrm>
            <a:off x="3740225" y="3779106"/>
            <a:ext cx="1631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3" name="Google Shape;673;p41"/>
          <p:cNvSpPr txBox="1">
            <a:spLocks noGrp="1"/>
          </p:cNvSpPr>
          <p:nvPr>
            <p:ph type="title" idx="9"/>
          </p:nvPr>
        </p:nvSpPr>
        <p:spPr>
          <a:xfrm>
            <a:off x="6449875" y="2017025"/>
            <a:ext cx="1631400" cy="1923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74" name="Google Shape;674;p41"/>
          <p:cNvSpPr txBox="1">
            <a:spLocks noGrp="1"/>
          </p:cNvSpPr>
          <p:nvPr>
            <p:ph type="subTitle" idx="13"/>
          </p:nvPr>
        </p:nvSpPr>
        <p:spPr>
          <a:xfrm>
            <a:off x="6449875" y="2338606"/>
            <a:ext cx="1631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5" name="Google Shape;675;p41"/>
          <p:cNvSpPr txBox="1">
            <a:spLocks noGrp="1"/>
          </p:cNvSpPr>
          <p:nvPr>
            <p:ph type="title" idx="14"/>
          </p:nvPr>
        </p:nvSpPr>
        <p:spPr>
          <a:xfrm>
            <a:off x="6458425" y="3457525"/>
            <a:ext cx="1631400" cy="1923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76" name="Google Shape;676;p41"/>
          <p:cNvSpPr txBox="1">
            <a:spLocks noGrp="1"/>
          </p:cNvSpPr>
          <p:nvPr>
            <p:ph type="subTitle" idx="15"/>
          </p:nvPr>
        </p:nvSpPr>
        <p:spPr>
          <a:xfrm>
            <a:off x="6458425" y="3779106"/>
            <a:ext cx="1631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7" name="Google Shape;677;p41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8" name="Google Shape;678;p41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679" name="Google Shape;679;p41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1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2" name="Google Shape;682;p41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683" name="Google Shape;683;p4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6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6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75" name="Google Shape;75;p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" name="Google Shape;78;p6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79" name="Google Shape;79;p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2">
  <p:cSld name="TITLE_ONLY_1_1_1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4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03" name="Google Shape;703;p43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4" name="Google Shape;704;p43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705" name="Google Shape;705;p4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8" name="Google Shape;708;p43"/>
          <p:cNvGrpSpPr/>
          <p:nvPr/>
        </p:nvGrpSpPr>
        <p:grpSpPr>
          <a:xfrm rot="-5400000" flipH="1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709" name="Google Shape;709;p4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4">
  <p:cSld name="TITLE_ONLY_2_1"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4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34" name="Google Shape;734;p45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5" name="Google Shape;735;p45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736" name="Google Shape;736;p4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9" name="Google Shape;739;p45"/>
          <p:cNvSpPr/>
          <p:nvPr/>
        </p:nvSpPr>
        <p:spPr>
          <a:xfrm flipH="1">
            <a:off x="7841279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0" name="Google Shape;740;p45"/>
          <p:cNvGrpSpPr/>
          <p:nvPr/>
        </p:nvGrpSpPr>
        <p:grpSpPr>
          <a:xfrm rot="10800000">
            <a:off x="8219908" y="419474"/>
            <a:ext cx="429322" cy="93999"/>
            <a:chOff x="5795037" y="809024"/>
            <a:chExt cx="431653" cy="94500"/>
          </a:xfrm>
        </p:grpSpPr>
        <p:sp>
          <p:nvSpPr>
            <p:cNvPr id="741" name="Google Shape;741;p4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5">
  <p:cSld name="CUSTOM_12"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4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46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7" name="Google Shape;747;p46"/>
          <p:cNvGrpSpPr/>
          <p:nvPr/>
        </p:nvGrpSpPr>
        <p:grpSpPr>
          <a:xfrm rot="-5400000" flipH="1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748" name="Google Shape;748;p4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2" name="Google Shape;752;p46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753" name="Google Shape;753;p4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6" name="Google Shape;756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6">
  <p:cSld name="CUSTOM_12_1"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4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47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0" name="Google Shape;760;p47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761" name="Google Shape;761;p4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4" name="Google Shape;764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765" name="Google Shape;765;p47"/>
          <p:cNvGrpSpPr/>
          <p:nvPr/>
        </p:nvGrpSpPr>
        <p:grpSpPr>
          <a:xfrm flipH="1">
            <a:off x="4166374" y="4536144"/>
            <a:ext cx="825589" cy="93999"/>
            <a:chOff x="5718423" y="809024"/>
            <a:chExt cx="830071" cy="94500"/>
          </a:xfrm>
        </p:grpSpPr>
        <p:sp>
          <p:nvSpPr>
            <p:cNvPr id="766" name="Google Shape;766;p4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49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49"/>
          <p:cNvSpPr txBox="1">
            <a:spLocks noGrp="1"/>
          </p:cNvSpPr>
          <p:nvPr>
            <p:ph type="title" hasCustomPrompt="1"/>
          </p:nvPr>
        </p:nvSpPr>
        <p:spPr>
          <a:xfrm>
            <a:off x="713200" y="1123375"/>
            <a:ext cx="39603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86" name="Google Shape;786;p49"/>
          <p:cNvSpPr txBox="1">
            <a:spLocks noGrp="1"/>
          </p:cNvSpPr>
          <p:nvPr>
            <p:ph type="subTitle" idx="1"/>
          </p:nvPr>
        </p:nvSpPr>
        <p:spPr>
          <a:xfrm>
            <a:off x="713200" y="1706776"/>
            <a:ext cx="3960300" cy="30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 panose="020B0503020203020204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9pPr>
          </a:lstStyle>
          <a:p>
            <a:endParaRPr/>
          </a:p>
        </p:txBody>
      </p:sp>
      <p:sp>
        <p:nvSpPr>
          <p:cNvPr id="787" name="Google Shape;787;p49"/>
          <p:cNvSpPr txBox="1">
            <a:spLocks noGrp="1"/>
          </p:cNvSpPr>
          <p:nvPr>
            <p:ph type="title" idx="2" hasCustomPrompt="1"/>
          </p:nvPr>
        </p:nvSpPr>
        <p:spPr>
          <a:xfrm>
            <a:off x="713200" y="2255071"/>
            <a:ext cx="39603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88" name="Google Shape;788;p49"/>
          <p:cNvSpPr txBox="1">
            <a:spLocks noGrp="1"/>
          </p:cNvSpPr>
          <p:nvPr>
            <p:ph type="subTitle" idx="3"/>
          </p:nvPr>
        </p:nvSpPr>
        <p:spPr>
          <a:xfrm>
            <a:off x="713200" y="2855401"/>
            <a:ext cx="3960300" cy="30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 panose="020B0503020203020204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9pPr>
          </a:lstStyle>
          <a:p>
            <a:endParaRPr/>
          </a:p>
        </p:txBody>
      </p:sp>
      <p:sp>
        <p:nvSpPr>
          <p:cNvPr id="789" name="Google Shape;789;p49"/>
          <p:cNvSpPr txBox="1">
            <a:spLocks noGrp="1"/>
          </p:cNvSpPr>
          <p:nvPr>
            <p:ph type="title" idx="4" hasCustomPrompt="1"/>
          </p:nvPr>
        </p:nvSpPr>
        <p:spPr>
          <a:xfrm>
            <a:off x="713200" y="3413999"/>
            <a:ext cx="39603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90" name="Google Shape;790;p49"/>
          <p:cNvSpPr txBox="1">
            <a:spLocks noGrp="1"/>
          </p:cNvSpPr>
          <p:nvPr>
            <p:ph type="subTitle" idx="5"/>
          </p:nvPr>
        </p:nvSpPr>
        <p:spPr>
          <a:xfrm>
            <a:off x="713200" y="4022825"/>
            <a:ext cx="3960300" cy="30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 panose="020B0503020203020204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9pPr>
          </a:lstStyle>
          <a:p>
            <a:endParaRPr/>
          </a:p>
        </p:txBody>
      </p:sp>
      <p:sp>
        <p:nvSpPr>
          <p:cNvPr id="791" name="Google Shape;791;p49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2" name="Google Shape;792;p49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793" name="Google Shape;793;p4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6" name="Google Shape;796;p49"/>
          <p:cNvGrpSpPr/>
          <p:nvPr/>
        </p:nvGrpSpPr>
        <p:grpSpPr>
          <a:xfrm rot="-5400000" flipH="1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797" name="Google Shape;797;p49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9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9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3">
  <p:cSld name="CUSTOM_8_1_1_1"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52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52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9" name="Google Shape;839;p52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840" name="Google Shape;840;p5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5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52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844" name="Google Shape;844;p5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5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5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5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8" name="Google Shape;848;p52"/>
          <p:cNvSpPr txBox="1">
            <a:spLocks noGrp="1"/>
          </p:cNvSpPr>
          <p:nvPr>
            <p:ph type="title" hasCustomPrompt="1"/>
          </p:nvPr>
        </p:nvSpPr>
        <p:spPr>
          <a:xfrm>
            <a:off x="1396775" y="1374925"/>
            <a:ext cx="24243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49" name="Google Shape;849;p52"/>
          <p:cNvSpPr txBox="1">
            <a:spLocks noGrp="1"/>
          </p:cNvSpPr>
          <p:nvPr>
            <p:ph type="subTitle" idx="1"/>
          </p:nvPr>
        </p:nvSpPr>
        <p:spPr>
          <a:xfrm>
            <a:off x="1396775" y="1958325"/>
            <a:ext cx="2424300" cy="30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 panose="020B0503020203020204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9pPr>
          </a:lstStyle>
          <a:p>
            <a:endParaRPr/>
          </a:p>
        </p:txBody>
      </p:sp>
      <p:sp>
        <p:nvSpPr>
          <p:cNvPr id="850" name="Google Shape;850;p52"/>
          <p:cNvSpPr txBox="1">
            <a:spLocks noGrp="1"/>
          </p:cNvSpPr>
          <p:nvPr>
            <p:ph type="title" idx="2" hasCustomPrompt="1"/>
          </p:nvPr>
        </p:nvSpPr>
        <p:spPr>
          <a:xfrm>
            <a:off x="1396775" y="3425225"/>
            <a:ext cx="24243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51" name="Google Shape;851;p52"/>
          <p:cNvSpPr txBox="1">
            <a:spLocks noGrp="1"/>
          </p:cNvSpPr>
          <p:nvPr>
            <p:ph type="subTitle" idx="3"/>
          </p:nvPr>
        </p:nvSpPr>
        <p:spPr>
          <a:xfrm>
            <a:off x="1396775" y="4008625"/>
            <a:ext cx="2424300" cy="30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 panose="020B0503020203020204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9pPr>
          </a:lstStyle>
          <a:p>
            <a:endParaRPr/>
          </a:p>
        </p:txBody>
      </p:sp>
      <p:sp>
        <p:nvSpPr>
          <p:cNvPr id="852" name="Google Shape;852;p52"/>
          <p:cNvSpPr txBox="1">
            <a:spLocks noGrp="1"/>
          </p:cNvSpPr>
          <p:nvPr>
            <p:ph type="title" idx="4" hasCustomPrompt="1"/>
          </p:nvPr>
        </p:nvSpPr>
        <p:spPr>
          <a:xfrm>
            <a:off x="5322925" y="1374925"/>
            <a:ext cx="24243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53" name="Google Shape;853;p52"/>
          <p:cNvSpPr txBox="1">
            <a:spLocks noGrp="1"/>
          </p:cNvSpPr>
          <p:nvPr>
            <p:ph type="subTitle" idx="5"/>
          </p:nvPr>
        </p:nvSpPr>
        <p:spPr>
          <a:xfrm>
            <a:off x="5322925" y="1958325"/>
            <a:ext cx="2424300" cy="30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 panose="020B0503020203020204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9pPr>
          </a:lstStyle>
          <a:p>
            <a:endParaRPr/>
          </a:p>
        </p:txBody>
      </p:sp>
      <p:sp>
        <p:nvSpPr>
          <p:cNvPr id="854" name="Google Shape;854;p52"/>
          <p:cNvSpPr txBox="1">
            <a:spLocks noGrp="1"/>
          </p:cNvSpPr>
          <p:nvPr>
            <p:ph type="title" idx="6" hasCustomPrompt="1"/>
          </p:nvPr>
        </p:nvSpPr>
        <p:spPr>
          <a:xfrm>
            <a:off x="5322925" y="3425225"/>
            <a:ext cx="24243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55" name="Google Shape;855;p52"/>
          <p:cNvSpPr txBox="1">
            <a:spLocks noGrp="1"/>
          </p:cNvSpPr>
          <p:nvPr>
            <p:ph type="subTitle" idx="7"/>
          </p:nvPr>
        </p:nvSpPr>
        <p:spPr>
          <a:xfrm>
            <a:off x="5322925" y="4008625"/>
            <a:ext cx="2424300" cy="30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 panose="020B0503020203020204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USTOM_13"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54"/>
          <p:cNvSpPr txBox="1">
            <a:spLocks noGrp="1"/>
          </p:cNvSpPr>
          <p:nvPr>
            <p:ph type="title"/>
          </p:nvPr>
        </p:nvSpPr>
        <p:spPr>
          <a:xfrm>
            <a:off x="710200" y="3746175"/>
            <a:ext cx="7723800" cy="9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5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57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6" name="Google Shape;906;p57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907" name="Google Shape;907;p5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5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5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0" name="Google Shape;910;p57"/>
          <p:cNvGrpSpPr/>
          <p:nvPr/>
        </p:nvGrpSpPr>
        <p:grpSpPr>
          <a:xfrm rot="-5400000" flipH="1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911" name="Google Shape;911;p5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5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5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5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5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58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8" name="Google Shape;918;p58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919" name="Google Shape;919;p5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5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5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2" name="Google Shape;922;p58"/>
          <p:cNvGrpSpPr/>
          <p:nvPr/>
        </p:nvGrpSpPr>
        <p:grpSpPr>
          <a:xfrm rot="-5400000" flipH="1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923" name="Google Shape;923;p5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5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5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5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59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59"/>
          <p:cNvSpPr/>
          <p:nvPr/>
        </p:nvSpPr>
        <p:spPr>
          <a:xfrm flipH="1">
            <a:off x="7839315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0" name="Google Shape;930;p59"/>
          <p:cNvGrpSpPr/>
          <p:nvPr/>
        </p:nvGrpSpPr>
        <p:grpSpPr>
          <a:xfrm rot="10800000">
            <a:off x="8217944" y="419474"/>
            <a:ext cx="429322" cy="93999"/>
            <a:chOff x="5795037" y="809024"/>
            <a:chExt cx="431653" cy="94500"/>
          </a:xfrm>
        </p:grpSpPr>
        <p:sp>
          <p:nvSpPr>
            <p:cNvPr id="931" name="Google Shape;931;p5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5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5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4" name="Google Shape;934;p59"/>
          <p:cNvSpPr/>
          <p:nvPr/>
        </p:nvSpPr>
        <p:spPr>
          <a:xfrm>
            <a:off x="429430" y="4440000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5" name="Google Shape;935;p59"/>
          <p:cNvGrpSpPr/>
          <p:nvPr/>
        </p:nvGrpSpPr>
        <p:grpSpPr>
          <a:xfrm rot="10800000" flipH="1">
            <a:off x="494779" y="4466049"/>
            <a:ext cx="429322" cy="93999"/>
            <a:chOff x="5795037" y="809024"/>
            <a:chExt cx="431653" cy="94500"/>
          </a:xfrm>
        </p:grpSpPr>
        <p:sp>
          <p:nvSpPr>
            <p:cNvPr id="936" name="Google Shape;936;p5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5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5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7"/>
          <p:cNvSpPr txBox="1">
            <a:spLocks noGrp="1"/>
          </p:cNvSpPr>
          <p:nvPr>
            <p:ph type="title"/>
          </p:nvPr>
        </p:nvSpPr>
        <p:spPr>
          <a:xfrm>
            <a:off x="720000" y="996898"/>
            <a:ext cx="38520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7"/>
          <p:cNvSpPr txBox="1">
            <a:spLocks noGrp="1"/>
          </p:cNvSpPr>
          <p:nvPr>
            <p:ph type="subTitle" idx="1"/>
          </p:nvPr>
        </p:nvSpPr>
        <p:spPr>
          <a:xfrm>
            <a:off x="720000" y="1755800"/>
            <a:ext cx="3705300" cy="22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 panose="020B0606030504020204"/>
              <a:buChar char="●"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 panose="020B0606030504020204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 panose="020B0606030504020204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 panose="020B0606030504020204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 panose="020B0606030504020204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 panose="020B0606030504020204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 panose="020B0606030504020204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 panose="020B0606030504020204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600"/>
              <a:buFont typeface="Open Sans" panose="020B0606030504020204"/>
              <a:buChar char="■"/>
              <a:defRPr/>
            </a:lvl9pPr>
          </a:lstStyle>
          <a:p>
            <a:endParaRPr/>
          </a:p>
        </p:txBody>
      </p:sp>
      <p:sp>
        <p:nvSpPr>
          <p:cNvPr id="87" name="Google Shape;87;p7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7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89" name="Google Shape;89;p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7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" name="Google Shape;93;p7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94" name="Google Shape;94;p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" name="Google Shape;97;p7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98" name="Google Shape;98;p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1_1_1"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60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1" name="Google Shape;941;p60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942" name="Google Shape;942;p6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6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6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6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6" name="Google Shape;946;p60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7" name="Google Shape;947;p60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948" name="Google Shape;948;p6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6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6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8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" name="Google Shape;105;p8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06" name="Google Shape;106;p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8"/>
          <p:cNvGrpSpPr/>
          <p:nvPr/>
        </p:nvGrpSpPr>
        <p:grpSpPr>
          <a:xfrm flipH="1">
            <a:off x="4158122" y="4535409"/>
            <a:ext cx="825589" cy="93999"/>
            <a:chOff x="5718423" y="809024"/>
            <a:chExt cx="830071" cy="94500"/>
          </a:xfrm>
        </p:grpSpPr>
        <p:sp>
          <p:nvSpPr>
            <p:cNvPr id="110" name="Google Shape;110;p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8"/>
          <p:cNvSpPr/>
          <p:nvPr/>
        </p:nvSpPr>
        <p:spPr>
          <a:xfrm>
            <a:off x="714600" y="1167575"/>
            <a:ext cx="7709700" cy="2808300"/>
          </a:xfrm>
          <a:prstGeom prst="roundRect">
            <a:avLst>
              <a:gd name="adj" fmla="val 2501"/>
            </a:avLst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  <a:reflection stA="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8"/>
          <p:cNvSpPr txBox="1">
            <a:spLocks noGrp="1"/>
          </p:cNvSpPr>
          <p:nvPr>
            <p:ph type="title"/>
          </p:nvPr>
        </p:nvSpPr>
        <p:spPr>
          <a:xfrm>
            <a:off x="1502800" y="1370700"/>
            <a:ext cx="61305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/>
          <p:cNvSpPr txBox="1">
            <a:spLocks noGrp="1"/>
          </p:cNvSpPr>
          <p:nvPr>
            <p:ph type="subTitle" idx="1"/>
          </p:nvPr>
        </p:nvSpPr>
        <p:spPr>
          <a:xfrm>
            <a:off x="5112600" y="2107125"/>
            <a:ext cx="3311400" cy="121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9"/>
          <p:cNvSpPr txBox="1">
            <a:spLocks noGrp="1"/>
          </p:cNvSpPr>
          <p:nvPr>
            <p:ph type="title"/>
          </p:nvPr>
        </p:nvSpPr>
        <p:spPr>
          <a:xfrm>
            <a:off x="5011800" y="1359000"/>
            <a:ext cx="341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9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" name="Google Shape;121;p9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22" name="Google Shape;122;p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9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" name="Google Shape;126;p9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127" name="Google Shape;127;p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" name="Google Shape;130;p9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31" name="Google Shape;131;p9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9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9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"/>
          <p:cNvSpPr txBox="1">
            <a:spLocks noGrp="1"/>
          </p:cNvSpPr>
          <p:nvPr>
            <p:ph type="title"/>
          </p:nvPr>
        </p:nvSpPr>
        <p:spPr>
          <a:xfrm>
            <a:off x="720000" y="3469654"/>
            <a:ext cx="4031100" cy="9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3"/>
          <p:cNvSpPr txBox="1">
            <a:spLocks noGrp="1"/>
          </p:cNvSpPr>
          <p:nvPr>
            <p:ph type="title" idx="2"/>
          </p:nvPr>
        </p:nvSpPr>
        <p:spPr>
          <a:xfrm>
            <a:off x="2159813" y="2517950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1" name="Google Shape;161;p13"/>
          <p:cNvSpPr txBox="1">
            <a:spLocks noGrp="1"/>
          </p:cNvSpPr>
          <p:nvPr>
            <p:ph type="subTitle" idx="1"/>
          </p:nvPr>
        </p:nvSpPr>
        <p:spPr>
          <a:xfrm>
            <a:off x="2159817" y="2809398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3"/>
          <p:cNvSpPr txBox="1">
            <a:spLocks noGrp="1"/>
          </p:cNvSpPr>
          <p:nvPr>
            <p:ph type="title" idx="3"/>
          </p:nvPr>
        </p:nvSpPr>
        <p:spPr>
          <a:xfrm>
            <a:off x="5767658" y="1480217"/>
            <a:ext cx="2305500" cy="25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3" name="Google Shape;163;p13"/>
          <p:cNvSpPr txBox="1">
            <a:spLocks noGrp="1"/>
          </p:cNvSpPr>
          <p:nvPr>
            <p:ph type="subTitle" idx="4"/>
          </p:nvPr>
        </p:nvSpPr>
        <p:spPr>
          <a:xfrm>
            <a:off x="5767661" y="1761942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3"/>
          <p:cNvSpPr txBox="1">
            <a:spLocks noGrp="1"/>
          </p:cNvSpPr>
          <p:nvPr>
            <p:ph type="title" idx="5"/>
          </p:nvPr>
        </p:nvSpPr>
        <p:spPr>
          <a:xfrm>
            <a:off x="2159813" y="3555683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5" name="Google Shape;165;p13"/>
          <p:cNvSpPr txBox="1">
            <a:spLocks noGrp="1"/>
          </p:cNvSpPr>
          <p:nvPr>
            <p:ph type="subTitle" idx="6"/>
          </p:nvPr>
        </p:nvSpPr>
        <p:spPr>
          <a:xfrm>
            <a:off x="2159817" y="3856854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title" idx="7"/>
          </p:nvPr>
        </p:nvSpPr>
        <p:spPr>
          <a:xfrm>
            <a:off x="2159813" y="1480217"/>
            <a:ext cx="2305500" cy="25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7" name="Google Shape;167;p13"/>
          <p:cNvSpPr txBox="1">
            <a:spLocks noGrp="1"/>
          </p:cNvSpPr>
          <p:nvPr>
            <p:ph type="subTitle" idx="8"/>
          </p:nvPr>
        </p:nvSpPr>
        <p:spPr>
          <a:xfrm>
            <a:off x="2159812" y="1761942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title" idx="9"/>
          </p:nvPr>
        </p:nvSpPr>
        <p:spPr>
          <a:xfrm>
            <a:off x="5767661" y="2517950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13"/>
          </p:nvPr>
        </p:nvSpPr>
        <p:spPr>
          <a:xfrm>
            <a:off x="5767662" y="2809398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title" idx="14"/>
          </p:nvPr>
        </p:nvSpPr>
        <p:spPr>
          <a:xfrm>
            <a:off x="5767662" y="3555683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subTitle" idx="15"/>
          </p:nvPr>
        </p:nvSpPr>
        <p:spPr>
          <a:xfrm>
            <a:off x="5767662" y="3856854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title" idx="16" hasCustomPrompt="1"/>
          </p:nvPr>
        </p:nvSpPr>
        <p:spPr>
          <a:xfrm>
            <a:off x="1070825" y="3555683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3" name="Google Shape;173;p13"/>
          <p:cNvSpPr txBox="1">
            <a:spLocks noGrp="1"/>
          </p:cNvSpPr>
          <p:nvPr>
            <p:ph type="title" idx="17" hasCustomPrompt="1"/>
          </p:nvPr>
        </p:nvSpPr>
        <p:spPr>
          <a:xfrm>
            <a:off x="4679838" y="3555683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4" name="Google Shape;174;p13"/>
          <p:cNvSpPr txBox="1">
            <a:spLocks noGrp="1"/>
          </p:cNvSpPr>
          <p:nvPr>
            <p:ph type="title" idx="18" hasCustomPrompt="1"/>
          </p:nvPr>
        </p:nvSpPr>
        <p:spPr>
          <a:xfrm>
            <a:off x="4679838" y="2517950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5" name="Google Shape;175;p13"/>
          <p:cNvSpPr txBox="1">
            <a:spLocks noGrp="1"/>
          </p:cNvSpPr>
          <p:nvPr>
            <p:ph type="title" idx="19" hasCustomPrompt="1"/>
          </p:nvPr>
        </p:nvSpPr>
        <p:spPr>
          <a:xfrm>
            <a:off x="4679825" y="1480217"/>
            <a:ext cx="873300" cy="25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6" name="Google Shape;176;p13"/>
          <p:cNvSpPr txBox="1">
            <a:spLocks noGrp="1"/>
          </p:cNvSpPr>
          <p:nvPr>
            <p:ph type="title" idx="20" hasCustomPrompt="1"/>
          </p:nvPr>
        </p:nvSpPr>
        <p:spPr>
          <a:xfrm>
            <a:off x="1070838" y="2517950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7" name="Google Shape;177;p13"/>
          <p:cNvSpPr txBox="1">
            <a:spLocks noGrp="1"/>
          </p:cNvSpPr>
          <p:nvPr>
            <p:ph type="title" idx="21" hasCustomPrompt="1"/>
          </p:nvPr>
        </p:nvSpPr>
        <p:spPr>
          <a:xfrm>
            <a:off x="1070838" y="1480217"/>
            <a:ext cx="873300" cy="25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8" name="Google Shape;178;p13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" name="Google Shape;179;p13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80" name="Google Shape;180;p1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Google Shape;183;p13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84" name="Google Shape;184;p1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188;p13"/>
          <p:cNvGrpSpPr/>
          <p:nvPr/>
        </p:nvGrpSpPr>
        <p:grpSpPr>
          <a:xfrm rot="-5400000" flipH="1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189" name="Google Shape;189;p1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 panose="00000500000000000000"/>
              <a:buNone/>
              <a:defRPr sz="35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 panose="00000500000000000000"/>
              <a:buNone/>
              <a:defRPr sz="35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 panose="00000500000000000000"/>
              <a:buNone/>
              <a:defRPr sz="35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 panose="00000500000000000000"/>
              <a:buNone/>
              <a:defRPr sz="35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 panose="00000500000000000000"/>
              <a:buNone/>
              <a:defRPr sz="35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 panose="00000500000000000000"/>
              <a:buNone/>
              <a:defRPr sz="35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 panose="00000500000000000000"/>
              <a:buNone/>
              <a:defRPr sz="35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 panose="00000500000000000000"/>
              <a:buNone/>
              <a:defRPr sz="35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 panose="00000500000000000000"/>
              <a:buNone/>
              <a:defRPr sz="35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64"/>
          <p:cNvSpPr/>
          <p:nvPr/>
        </p:nvSpPr>
        <p:spPr>
          <a:xfrm>
            <a:off x="637700" y="1499350"/>
            <a:ext cx="3813000" cy="639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64"/>
          <p:cNvSpPr txBox="1">
            <a:spLocks noGrp="1"/>
          </p:cNvSpPr>
          <p:nvPr>
            <p:ph type="ctrTitle"/>
          </p:nvPr>
        </p:nvSpPr>
        <p:spPr>
          <a:xfrm>
            <a:off x="770306" y="1499323"/>
            <a:ext cx="3890700" cy="16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500" b="1">
                <a:solidFill>
                  <a:schemeClr val="dk1"/>
                </a:solidFill>
              </a:rPr>
              <a:t>Whole-Link</a:t>
            </a:r>
            <a:br>
              <a:rPr lang="en-US" altLang="zh-CN" sz="3500" b="1">
                <a:solidFill>
                  <a:schemeClr val="dk1"/>
                </a:solidFill>
              </a:rPr>
            </a:br>
            <a:br>
              <a:rPr lang="en-US" altLang="zh-CN" sz="3500" b="1">
                <a:solidFill>
                  <a:schemeClr val="dk1"/>
                </a:solidFill>
              </a:rPr>
            </a:br>
            <a:r>
              <a:rPr lang="en-US" altLang="zh-CN" sz="2400">
                <a:solidFill>
                  <a:schemeClr val="accent6"/>
                </a:solidFill>
              </a:rPr>
              <a:t>Make your life better​</a:t>
            </a:r>
            <a:endParaRPr sz="4000">
              <a:solidFill>
                <a:schemeClr val="accent6"/>
              </a:solidFill>
            </a:endParaRPr>
          </a:p>
        </p:txBody>
      </p:sp>
      <p:sp>
        <p:nvSpPr>
          <p:cNvPr id="963" name="Google Shape;963;p64"/>
          <p:cNvSpPr txBox="1">
            <a:spLocks noGrp="1"/>
          </p:cNvSpPr>
          <p:nvPr>
            <p:ph type="subTitle" idx="1"/>
          </p:nvPr>
        </p:nvSpPr>
        <p:spPr>
          <a:xfrm>
            <a:off x="681300" y="3448371"/>
            <a:ext cx="3890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rtl="0" fontAlgn="base"/>
            <a:r>
              <a:rPr lang="en-US" altLang="zh-CN" sz="1800" b="1" err="1"/>
              <a:t>Abishek</a:t>
            </a:r>
            <a:r>
              <a:rPr lang="en-US" altLang="zh-CN" sz="1800" b="1"/>
              <a:t>​             Arpan ​</a:t>
            </a:r>
          </a:p>
          <a:p>
            <a:pPr algn="l" rtl="0" fontAlgn="base"/>
            <a:r>
              <a:rPr lang="en-US" altLang="zh-CN" sz="1800" b="1"/>
              <a:t>Li </a:t>
            </a:r>
            <a:r>
              <a:rPr lang="en-US" altLang="zh-CN" sz="1800" b="1" err="1"/>
              <a:t>Jie</a:t>
            </a:r>
            <a:r>
              <a:rPr lang="en-US" altLang="zh-CN" sz="1800" b="1"/>
              <a:t>  ​               Mao Qin ​</a:t>
            </a:r>
          </a:p>
          <a:p>
            <a:pPr algn="l" rtl="0" fontAlgn="base"/>
            <a:r>
              <a:rPr lang="en-US" altLang="zh-CN" sz="1800" b="1"/>
              <a:t>Xia </a:t>
            </a:r>
            <a:r>
              <a:rPr lang="en-US" altLang="zh-CN" sz="1800" b="1" err="1"/>
              <a:t>Yinjie</a:t>
            </a:r>
            <a:r>
              <a:rPr lang="en-US" altLang="zh-CN" sz="1800" b="1"/>
              <a:t>​           Qu </a:t>
            </a:r>
            <a:r>
              <a:rPr lang="en-US" altLang="zh-CN" sz="1800" b="1" err="1"/>
              <a:t>Zhaowen</a:t>
            </a:r>
            <a:endParaRPr lang="zh-CN" altLang="zh-CN" b="1"/>
          </a:p>
        </p:txBody>
      </p:sp>
      <p:grpSp>
        <p:nvGrpSpPr>
          <p:cNvPr id="964" name="Google Shape;964;p64"/>
          <p:cNvGrpSpPr/>
          <p:nvPr/>
        </p:nvGrpSpPr>
        <p:grpSpPr>
          <a:xfrm flipH="1">
            <a:off x="725449" y="1167312"/>
            <a:ext cx="825589" cy="93999"/>
            <a:chOff x="5718423" y="809024"/>
            <a:chExt cx="830071" cy="94500"/>
          </a:xfrm>
        </p:grpSpPr>
        <p:sp>
          <p:nvSpPr>
            <p:cNvPr id="965" name="Google Shape;965;p6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6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6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6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9" name="Google Shape;969;p64"/>
          <p:cNvGrpSpPr/>
          <p:nvPr/>
        </p:nvGrpSpPr>
        <p:grpSpPr>
          <a:xfrm>
            <a:off x="5029270" y="1457228"/>
            <a:ext cx="3384497" cy="2229043"/>
            <a:chOff x="5029270" y="1457228"/>
            <a:chExt cx="3384497" cy="2229043"/>
          </a:xfrm>
        </p:grpSpPr>
        <p:sp>
          <p:nvSpPr>
            <p:cNvPr id="970" name="Google Shape;970;p64"/>
            <p:cNvSpPr/>
            <p:nvPr/>
          </p:nvSpPr>
          <p:spPr>
            <a:xfrm>
              <a:off x="6320045" y="1469966"/>
              <a:ext cx="595034" cy="126373"/>
            </a:xfrm>
            <a:custGeom>
              <a:avLst/>
              <a:gdLst/>
              <a:ahLst/>
              <a:cxnLst/>
              <a:rect l="l" t="t" r="r" b="b"/>
              <a:pathLst>
                <a:path w="48955" h="10397" extrusionOk="0">
                  <a:moveTo>
                    <a:pt x="3111" y="0"/>
                  </a:moveTo>
                  <a:cubicBezTo>
                    <a:pt x="1387" y="0"/>
                    <a:pt x="1" y="1386"/>
                    <a:pt x="1" y="3110"/>
                  </a:cubicBezTo>
                  <a:lnTo>
                    <a:pt x="1" y="7302"/>
                  </a:lnTo>
                  <a:cubicBezTo>
                    <a:pt x="1" y="9010"/>
                    <a:pt x="1387" y="10397"/>
                    <a:pt x="3111" y="10397"/>
                  </a:cubicBezTo>
                  <a:lnTo>
                    <a:pt x="45844" y="10397"/>
                  </a:lnTo>
                  <a:cubicBezTo>
                    <a:pt x="47568" y="10397"/>
                    <a:pt x="48954" y="9010"/>
                    <a:pt x="48954" y="7302"/>
                  </a:cubicBezTo>
                  <a:lnTo>
                    <a:pt x="48954" y="3110"/>
                  </a:lnTo>
                  <a:cubicBezTo>
                    <a:pt x="48954" y="1386"/>
                    <a:pt x="47568" y="0"/>
                    <a:pt x="458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64"/>
            <p:cNvSpPr/>
            <p:nvPr/>
          </p:nvSpPr>
          <p:spPr>
            <a:xfrm>
              <a:off x="5452793" y="1926498"/>
              <a:ext cx="2708802" cy="1327284"/>
            </a:xfrm>
            <a:custGeom>
              <a:avLst/>
              <a:gdLst/>
              <a:ahLst/>
              <a:cxnLst/>
              <a:rect l="l" t="t" r="r" b="b"/>
              <a:pathLst>
                <a:path w="222860" h="109199" extrusionOk="0">
                  <a:moveTo>
                    <a:pt x="10853" y="0"/>
                  </a:moveTo>
                  <a:cubicBezTo>
                    <a:pt x="4869" y="0"/>
                    <a:pt x="1" y="4852"/>
                    <a:pt x="1" y="10836"/>
                  </a:cubicBezTo>
                  <a:lnTo>
                    <a:pt x="1" y="98364"/>
                  </a:lnTo>
                  <a:cubicBezTo>
                    <a:pt x="1" y="104348"/>
                    <a:pt x="4869" y="109199"/>
                    <a:pt x="10853" y="109199"/>
                  </a:cubicBezTo>
                  <a:lnTo>
                    <a:pt x="212025" y="109199"/>
                  </a:lnTo>
                  <a:cubicBezTo>
                    <a:pt x="218009" y="109199"/>
                    <a:pt x="222859" y="104348"/>
                    <a:pt x="222859" y="98364"/>
                  </a:cubicBezTo>
                  <a:lnTo>
                    <a:pt x="222859" y="10836"/>
                  </a:lnTo>
                  <a:cubicBezTo>
                    <a:pt x="222859" y="4852"/>
                    <a:pt x="218009" y="0"/>
                    <a:pt x="212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64"/>
            <p:cNvSpPr/>
            <p:nvPr/>
          </p:nvSpPr>
          <p:spPr>
            <a:xfrm>
              <a:off x="5476434" y="1941497"/>
              <a:ext cx="2661544" cy="1297298"/>
            </a:xfrm>
            <a:custGeom>
              <a:avLst/>
              <a:gdLst/>
              <a:ahLst/>
              <a:cxnLst/>
              <a:rect l="l" t="t" r="r" b="b"/>
              <a:pathLst>
                <a:path w="218972" h="106732" extrusionOk="0">
                  <a:moveTo>
                    <a:pt x="10853" y="1"/>
                  </a:moveTo>
                  <a:cubicBezTo>
                    <a:pt x="4851" y="1"/>
                    <a:pt x="0" y="4852"/>
                    <a:pt x="0" y="10853"/>
                  </a:cubicBezTo>
                  <a:lnTo>
                    <a:pt x="0" y="48109"/>
                  </a:lnTo>
                  <a:cubicBezTo>
                    <a:pt x="0" y="49664"/>
                    <a:pt x="981" y="51033"/>
                    <a:pt x="2451" y="51540"/>
                  </a:cubicBezTo>
                  <a:cubicBezTo>
                    <a:pt x="3228" y="51810"/>
                    <a:pt x="3753" y="52554"/>
                    <a:pt x="3753" y="53365"/>
                  </a:cubicBezTo>
                  <a:cubicBezTo>
                    <a:pt x="3753" y="54194"/>
                    <a:pt x="3228" y="54921"/>
                    <a:pt x="2451" y="55191"/>
                  </a:cubicBezTo>
                  <a:cubicBezTo>
                    <a:pt x="981" y="55698"/>
                    <a:pt x="0" y="57084"/>
                    <a:pt x="0" y="58623"/>
                  </a:cubicBezTo>
                  <a:lnTo>
                    <a:pt x="0" y="95895"/>
                  </a:lnTo>
                  <a:cubicBezTo>
                    <a:pt x="0" y="101879"/>
                    <a:pt x="4851" y="106731"/>
                    <a:pt x="10853" y="106731"/>
                  </a:cubicBezTo>
                  <a:lnTo>
                    <a:pt x="208135" y="106731"/>
                  </a:lnTo>
                  <a:cubicBezTo>
                    <a:pt x="214119" y="106731"/>
                    <a:pt x="218971" y="101879"/>
                    <a:pt x="218971" y="95895"/>
                  </a:cubicBezTo>
                  <a:lnTo>
                    <a:pt x="218971" y="10853"/>
                  </a:lnTo>
                  <a:cubicBezTo>
                    <a:pt x="218971" y="4852"/>
                    <a:pt x="214119" y="1"/>
                    <a:pt x="208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64"/>
            <p:cNvSpPr/>
            <p:nvPr/>
          </p:nvSpPr>
          <p:spPr>
            <a:xfrm>
              <a:off x="5476434" y="1941497"/>
              <a:ext cx="1724646" cy="1297298"/>
            </a:xfrm>
            <a:custGeom>
              <a:avLst/>
              <a:gdLst/>
              <a:ahLst/>
              <a:cxnLst/>
              <a:rect l="l" t="t" r="r" b="b"/>
              <a:pathLst>
                <a:path w="141891" h="106732" extrusionOk="0">
                  <a:moveTo>
                    <a:pt x="10853" y="1"/>
                  </a:moveTo>
                  <a:cubicBezTo>
                    <a:pt x="4851" y="1"/>
                    <a:pt x="0" y="4852"/>
                    <a:pt x="0" y="10853"/>
                  </a:cubicBezTo>
                  <a:lnTo>
                    <a:pt x="0" y="48109"/>
                  </a:lnTo>
                  <a:cubicBezTo>
                    <a:pt x="0" y="49664"/>
                    <a:pt x="981" y="51033"/>
                    <a:pt x="2451" y="51540"/>
                  </a:cubicBezTo>
                  <a:cubicBezTo>
                    <a:pt x="3228" y="51810"/>
                    <a:pt x="3753" y="52554"/>
                    <a:pt x="3753" y="53365"/>
                  </a:cubicBezTo>
                  <a:cubicBezTo>
                    <a:pt x="3753" y="54194"/>
                    <a:pt x="3228" y="54921"/>
                    <a:pt x="2451" y="55191"/>
                  </a:cubicBezTo>
                  <a:cubicBezTo>
                    <a:pt x="981" y="55698"/>
                    <a:pt x="0" y="57084"/>
                    <a:pt x="0" y="58623"/>
                  </a:cubicBezTo>
                  <a:lnTo>
                    <a:pt x="0" y="95895"/>
                  </a:lnTo>
                  <a:cubicBezTo>
                    <a:pt x="0" y="101879"/>
                    <a:pt x="4851" y="106731"/>
                    <a:pt x="10853" y="106731"/>
                  </a:cubicBezTo>
                  <a:lnTo>
                    <a:pt x="141890" y="106731"/>
                  </a:lnTo>
                  <a:lnTo>
                    <a:pt x="141890" y="1"/>
                  </a:ln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64"/>
            <p:cNvSpPr/>
            <p:nvPr/>
          </p:nvSpPr>
          <p:spPr>
            <a:xfrm>
              <a:off x="7275637" y="2153536"/>
              <a:ext cx="392026" cy="289708"/>
            </a:xfrm>
            <a:custGeom>
              <a:avLst/>
              <a:gdLst/>
              <a:ahLst/>
              <a:cxnLst/>
              <a:rect l="l" t="t" r="r" b="b"/>
              <a:pathLst>
                <a:path w="32253" h="23835" extrusionOk="0">
                  <a:moveTo>
                    <a:pt x="3095" y="1"/>
                  </a:moveTo>
                  <a:cubicBezTo>
                    <a:pt x="1387" y="1"/>
                    <a:pt x="1" y="1387"/>
                    <a:pt x="1" y="3093"/>
                  </a:cubicBezTo>
                  <a:lnTo>
                    <a:pt x="1" y="20741"/>
                  </a:lnTo>
                  <a:cubicBezTo>
                    <a:pt x="1" y="22449"/>
                    <a:pt x="1387" y="23835"/>
                    <a:pt x="3095" y="23835"/>
                  </a:cubicBezTo>
                  <a:lnTo>
                    <a:pt x="29160" y="23835"/>
                  </a:lnTo>
                  <a:cubicBezTo>
                    <a:pt x="30867" y="23835"/>
                    <a:pt x="32253" y="22449"/>
                    <a:pt x="32253" y="20741"/>
                  </a:cubicBezTo>
                  <a:lnTo>
                    <a:pt x="32253" y="3093"/>
                  </a:lnTo>
                  <a:cubicBezTo>
                    <a:pt x="32253" y="1387"/>
                    <a:pt x="30867" y="1"/>
                    <a:pt x="291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64"/>
            <p:cNvSpPr/>
            <p:nvPr/>
          </p:nvSpPr>
          <p:spPr>
            <a:xfrm>
              <a:off x="7748407" y="2184761"/>
              <a:ext cx="292783" cy="37607"/>
            </a:xfrm>
            <a:custGeom>
              <a:avLst/>
              <a:gdLst/>
              <a:ahLst/>
              <a:cxnLst/>
              <a:rect l="l" t="t" r="r" b="b"/>
              <a:pathLst>
                <a:path w="24088" h="3094" extrusionOk="0">
                  <a:moveTo>
                    <a:pt x="1556" y="1"/>
                  </a:moveTo>
                  <a:cubicBezTo>
                    <a:pt x="693" y="1"/>
                    <a:pt x="1" y="693"/>
                    <a:pt x="1" y="1539"/>
                  </a:cubicBezTo>
                  <a:cubicBezTo>
                    <a:pt x="1" y="2401"/>
                    <a:pt x="693" y="3094"/>
                    <a:pt x="1556" y="3094"/>
                  </a:cubicBezTo>
                  <a:lnTo>
                    <a:pt x="22533" y="3094"/>
                  </a:lnTo>
                  <a:cubicBezTo>
                    <a:pt x="23395" y="3094"/>
                    <a:pt x="24088" y="2401"/>
                    <a:pt x="24088" y="1539"/>
                  </a:cubicBezTo>
                  <a:cubicBezTo>
                    <a:pt x="24088" y="693"/>
                    <a:pt x="23395" y="1"/>
                    <a:pt x="22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64"/>
            <p:cNvSpPr/>
            <p:nvPr/>
          </p:nvSpPr>
          <p:spPr>
            <a:xfrm>
              <a:off x="7748407" y="2279690"/>
              <a:ext cx="292783" cy="37607"/>
            </a:xfrm>
            <a:custGeom>
              <a:avLst/>
              <a:gdLst/>
              <a:ahLst/>
              <a:cxnLst/>
              <a:rect l="l" t="t" r="r" b="b"/>
              <a:pathLst>
                <a:path w="24088" h="3094" extrusionOk="0">
                  <a:moveTo>
                    <a:pt x="1556" y="0"/>
                  </a:moveTo>
                  <a:cubicBezTo>
                    <a:pt x="693" y="0"/>
                    <a:pt x="1" y="693"/>
                    <a:pt x="1" y="1538"/>
                  </a:cubicBezTo>
                  <a:cubicBezTo>
                    <a:pt x="1" y="2401"/>
                    <a:pt x="693" y="3093"/>
                    <a:pt x="1556" y="3093"/>
                  </a:cubicBezTo>
                  <a:lnTo>
                    <a:pt x="22533" y="3093"/>
                  </a:lnTo>
                  <a:cubicBezTo>
                    <a:pt x="23395" y="3093"/>
                    <a:pt x="24088" y="2401"/>
                    <a:pt x="24088" y="1538"/>
                  </a:cubicBezTo>
                  <a:cubicBezTo>
                    <a:pt x="24088" y="693"/>
                    <a:pt x="23395" y="0"/>
                    <a:pt x="22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64"/>
            <p:cNvSpPr/>
            <p:nvPr/>
          </p:nvSpPr>
          <p:spPr>
            <a:xfrm>
              <a:off x="7748407" y="2374618"/>
              <a:ext cx="169097" cy="37595"/>
            </a:xfrm>
            <a:custGeom>
              <a:avLst/>
              <a:gdLst/>
              <a:ahLst/>
              <a:cxnLst/>
              <a:rect l="l" t="t" r="r" b="b"/>
              <a:pathLst>
                <a:path w="13912" h="3093" extrusionOk="0">
                  <a:moveTo>
                    <a:pt x="1556" y="0"/>
                  </a:moveTo>
                  <a:cubicBezTo>
                    <a:pt x="693" y="0"/>
                    <a:pt x="1" y="692"/>
                    <a:pt x="1" y="1538"/>
                  </a:cubicBezTo>
                  <a:cubicBezTo>
                    <a:pt x="1" y="2400"/>
                    <a:pt x="693" y="3093"/>
                    <a:pt x="1556" y="3093"/>
                  </a:cubicBezTo>
                  <a:lnTo>
                    <a:pt x="12357" y="3093"/>
                  </a:lnTo>
                  <a:cubicBezTo>
                    <a:pt x="13219" y="3093"/>
                    <a:pt x="13912" y="2400"/>
                    <a:pt x="13912" y="1538"/>
                  </a:cubicBezTo>
                  <a:cubicBezTo>
                    <a:pt x="13912" y="692"/>
                    <a:pt x="13219" y="0"/>
                    <a:pt x="12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64"/>
            <p:cNvSpPr/>
            <p:nvPr/>
          </p:nvSpPr>
          <p:spPr>
            <a:xfrm>
              <a:off x="7275637" y="2514738"/>
              <a:ext cx="392026" cy="289708"/>
            </a:xfrm>
            <a:custGeom>
              <a:avLst/>
              <a:gdLst/>
              <a:ahLst/>
              <a:cxnLst/>
              <a:rect l="l" t="t" r="r" b="b"/>
              <a:pathLst>
                <a:path w="32253" h="23835" extrusionOk="0">
                  <a:moveTo>
                    <a:pt x="3095" y="0"/>
                  </a:moveTo>
                  <a:cubicBezTo>
                    <a:pt x="1387" y="0"/>
                    <a:pt x="1" y="1387"/>
                    <a:pt x="1" y="3093"/>
                  </a:cubicBezTo>
                  <a:lnTo>
                    <a:pt x="1" y="20741"/>
                  </a:lnTo>
                  <a:cubicBezTo>
                    <a:pt x="1" y="22449"/>
                    <a:pt x="1387" y="23835"/>
                    <a:pt x="3095" y="23835"/>
                  </a:cubicBezTo>
                  <a:lnTo>
                    <a:pt x="29160" y="23835"/>
                  </a:lnTo>
                  <a:cubicBezTo>
                    <a:pt x="30867" y="23835"/>
                    <a:pt x="32253" y="22449"/>
                    <a:pt x="32253" y="20741"/>
                  </a:cubicBezTo>
                  <a:lnTo>
                    <a:pt x="32253" y="3093"/>
                  </a:lnTo>
                  <a:cubicBezTo>
                    <a:pt x="32253" y="1387"/>
                    <a:pt x="30867" y="0"/>
                    <a:pt x="291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64"/>
            <p:cNvSpPr/>
            <p:nvPr/>
          </p:nvSpPr>
          <p:spPr>
            <a:xfrm>
              <a:off x="7748407" y="2545757"/>
              <a:ext cx="292783" cy="37813"/>
            </a:xfrm>
            <a:custGeom>
              <a:avLst/>
              <a:gdLst/>
              <a:ahLst/>
              <a:cxnLst/>
              <a:rect l="l" t="t" r="r" b="b"/>
              <a:pathLst>
                <a:path w="24088" h="3111" extrusionOk="0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18"/>
                    <a:pt x="693" y="3110"/>
                    <a:pt x="1556" y="3110"/>
                  </a:cubicBezTo>
                  <a:lnTo>
                    <a:pt x="22533" y="3110"/>
                  </a:lnTo>
                  <a:cubicBezTo>
                    <a:pt x="23395" y="3110"/>
                    <a:pt x="24088" y="2418"/>
                    <a:pt x="24088" y="1555"/>
                  </a:cubicBezTo>
                  <a:cubicBezTo>
                    <a:pt x="24088" y="694"/>
                    <a:pt x="23395" y="0"/>
                    <a:pt x="22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64"/>
            <p:cNvSpPr/>
            <p:nvPr/>
          </p:nvSpPr>
          <p:spPr>
            <a:xfrm>
              <a:off x="7748407" y="2640673"/>
              <a:ext cx="292783" cy="37825"/>
            </a:xfrm>
            <a:custGeom>
              <a:avLst/>
              <a:gdLst/>
              <a:ahLst/>
              <a:cxnLst/>
              <a:rect l="l" t="t" r="r" b="b"/>
              <a:pathLst>
                <a:path w="24088" h="3112" extrusionOk="0">
                  <a:moveTo>
                    <a:pt x="1556" y="1"/>
                  </a:moveTo>
                  <a:cubicBezTo>
                    <a:pt x="693" y="1"/>
                    <a:pt x="1" y="694"/>
                    <a:pt x="1" y="1556"/>
                  </a:cubicBezTo>
                  <a:cubicBezTo>
                    <a:pt x="1" y="2419"/>
                    <a:pt x="693" y="3111"/>
                    <a:pt x="1556" y="3111"/>
                  </a:cubicBezTo>
                  <a:lnTo>
                    <a:pt x="22533" y="3111"/>
                  </a:lnTo>
                  <a:cubicBezTo>
                    <a:pt x="23395" y="3111"/>
                    <a:pt x="24088" y="2419"/>
                    <a:pt x="24088" y="1556"/>
                  </a:cubicBezTo>
                  <a:cubicBezTo>
                    <a:pt x="24088" y="694"/>
                    <a:pt x="23395" y="1"/>
                    <a:pt x="22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64"/>
            <p:cNvSpPr/>
            <p:nvPr/>
          </p:nvSpPr>
          <p:spPr>
            <a:xfrm>
              <a:off x="7748407" y="2735601"/>
              <a:ext cx="169097" cy="37813"/>
            </a:xfrm>
            <a:custGeom>
              <a:avLst/>
              <a:gdLst/>
              <a:ahLst/>
              <a:cxnLst/>
              <a:rect l="l" t="t" r="r" b="b"/>
              <a:pathLst>
                <a:path w="13912" h="3111" extrusionOk="0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18"/>
                    <a:pt x="693" y="3111"/>
                    <a:pt x="1556" y="3111"/>
                  </a:cubicBezTo>
                  <a:lnTo>
                    <a:pt x="12357" y="3111"/>
                  </a:lnTo>
                  <a:cubicBezTo>
                    <a:pt x="13219" y="3111"/>
                    <a:pt x="13912" y="2418"/>
                    <a:pt x="13912" y="1555"/>
                  </a:cubicBezTo>
                  <a:cubicBezTo>
                    <a:pt x="13912" y="694"/>
                    <a:pt x="13219" y="0"/>
                    <a:pt x="12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64"/>
            <p:cNvSpPr/>
            <p:nvPr/>
          </p:nvSpPr>
          <p:spPr>
            <a:xfrm>
              <a:off x="7275637" y="2875940"/>
              <a:ext cx="392026" cy="289708"/>
            </a:xfrm>
            <a:custGeom>
              <a:avLst/>
              <a:gdLst/>
              <a:ahLst/>
              <a:cxnLst/>
              <a:rect l="l" t="t" r="r" b="b"/>
              <a:pathLst>
                <a:path w="32253" h="23835" extrusionOk="0">
                  <a:moveTo>
                    <a:pt x="3095" y="0"/>
                  </a:moveTo>
                  <a:cubicBezTo>
                    <a:pt x="1387" y="0"/>
                    <a:pt x="1" y="1386"/>
                    <a:pt x="1" y="3093"/>
                  </a:cubicBezTo>
                  <a:lnTo>
                    <a:pt x="1" y="20740"/>
                  </a:lnTo>
                  <a:cubicBezTo>
                    <a:pt x="1" y="22448"/>
                    <a:pt x="1387" y="23835"/>
                    <a:pt x="3095" y="23835"/>
                  </a:cubicBezTo>
                  <a:lnTo>
                    <a:pt x="29160" y="23835"/>
                  </a:lnTo>
                  <a:cubicBezTo>
                    <a:pt x="30867" y="23835"/>
                    <a:pt x="32253" y="22448"/>
                    <a:pt x="32253" y="20740"/>
                  </a:cubicBezTo>
                  <a:lnTo>
                    <a:pt x="32253" y="3093"/>
                  </a:lnTo>
                  <a:cubicBezTo>
                    <a:pt x="32253" y="1386"/>
                    <a:pt x="30867" y="0"/>
                    <a:pt x="29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64"/>
            <p:cNvSpPr/>
            <p:nvPr/>
          </p:nvSpPr>
          <p:spPr>
            <a:xfrm>
              <a:off x="7748407" y="2906959"/>
              <a:ext cx="292783" cy="37619"/>
            </a:xfrm>
            <a:custGeom>
              <a:avLst/>
              <a:gdLst/>
              <a:ahLst/>
              <a:cxnLst/>
              <a:rect l="l" t="t" r="r" b="b"/>
              <a:pathLst>
                <a:path w="24088" h="3095" extrusionOk="0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00"/>
                    <a:pt x="693" y="3094"/>
                    <a:pt x="1556" y="3094"/>
                  </a:cubicBezTo>
                  <a:lnTo>
                    <a:pt x="22533" y="3094"/>
                  </a:lnTo>
                  <a:cubicBezTo>
                    <a:pt x="23395" y="3094"/>
                    <a:pt x="24088" y="2400"/>
                    <a:pt x="24088" y="1555"/>
                  </a:cubicBezTo>
                  <a:cubicBezTo>
                    <a:pt x="24088" y="694"/>
                    <a:pt x="23395" y="0"/>
                    <a:pt x="22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64"/>
            <p:cNvSpPr/>
            <p:nvPr/>
          </p:nvSpPr>
          <p:spPr>
            <a:xfrm>
              <a:off x="7748407" y="3001875"/>
              <a:ext cx="292783" cy="37619"/>
            </a:xfrm>
            <a:custGeom>
              <a:avLst/>
              <a:gdLst/>
              <a:ahLst/>
              <a:cxnLst/>
              <a:rect l="l" t="t" r="r" b="b"/>
              <a:pathLst>
                <a:path w="24088" h="3095" extrusionOk="0">
                  <a:moveTo>
                    <a:pt x="1556" y="1"/>
                  </a:moveTo>
                  <a:cubicBezTo>
                    <a:pt x="693" y="1"/>
                    <a:pt x="1" y="694"/>
                    <a:pt x="1" y="1556"/>
                  </a:cubicBezTo>
                  <a:cubicBezTo>
                    <a:pt x="1" y="2401"/>
                    <a:pt x="693" y="3095"/>
                    <a:pt x="1556" y="3095"/>
                  </a:cubicBezTo>
                  <a:lnTo>
                    <a:pt x="22533" y="3095"/>
                  </a:lnTo>
                  <a:cubicBezTo>
                    <a:pt x="23395" y="3095"/>
                    <a:pt x="24088" y="2401"/>
                    <a:pt x="24088" y="1556"/>
                  </a:cubicBezTo>
                  <a:cubicBezTo>
                    <a:pt x="24088" y="694"/>
                    <a:pt x="23395" y="1"/>
                    <a:pt x="22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64"/>
            <p:cNvSpPr/>
            <p:nvPr/>
          </p:nvSpPr>
          <p:spPr>
            <a:xfrm>
              <a:off x="7748407" y="3096803"/>
              <a:ext cx="169097" cy="37619"/>
            </a:xfrm>
            <a:custGeom>
              <a:avLst/>
              <a:gdLst/>
              <a:ahLst/>
              <a:cxnLst/>
              <a:rect l="l" t="t" r="r" b="b"/>
              <a:pathLst>
                <a:path w="13912" h="3095" extrusionOk="0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00"/>
                    <a:pt x="693" y="3094"/>
                    <a:pt x="1556" y="3094"/>
                  </a:cubicBezTo>
                  <a:lnTo>
                    <a:pt x="12357" y="3094"/>
                  </a:lnTo>
                  <a:cubicBezTo>
                    <a:pt x="13219" y="3094"/>
                    <a:pt x="13912" y="2400"/>
                    <a:pt x="13912" y="1555"/>
                  </a:cubicBezTo>
                  <a:cubicBezTo>
                    <a:pt x="13912" y="694"/>
                    <a:pt x="13219" y="0"/>
                    <a:pt x="12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64"/>
            <p:cNvSpPr/>
            <p:nvPr/>
          </p:nvSpPr>
          <p:spPr>
            <a:xfrm>
              <a:off x="5920835" y="3483481"/>
              <a:ext cx="99863" cy="100070"/>
            </a:xfrm>
            <a:custGeom>
              <a:avLst/>
              <a:gdLst/>
              <a:ahLst/>
              <a:cxnLst/>
              <a:rect l="l" t="t" r="r" b="b"/>
              <a:pathLst>
                <a:path w="8216" h="8233" extrusionOk="0">
                  <a:moveTo>
                    <a:pt x="4109" y="0"/>
                  </a:moveTo>
                  <a:cubicBezTo>
                    <a:pt x="1844" y="0"/>
                    <a:pt x="0" y="1843"/>
                    <a:pt x="0" y="4108"/>
                  </a:cubicBezTo>
                  <a:cubicBezTo>
                    <a:pt x="0" y="6373"/>
                    <a:pt x="1844" y="8233"/>
                    <a:pt x="4109" y="8233"/>
                  </a:cubicBezTo>
                  <a:cubicBezTo>
                    <a:pt x="6374" y="8233"/>
                    <a:pt x="8216" y="6373"/>
                    <a:pt x="8216" y="4108"/>
                  </a:cubicBezTo>
                  <a:cubicBezTo>
                    <a:pt x="8216" y="1843"/>
                    <a:pt x="6374" y="0"/>
                    <a:pt x="41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64"/>
            <p:cNvSpPr/>
            <p:nvPr/>
          </p:nvSpPr>
          <p:spPr>
            <a:xfrm>
              <a:off x="6613861" y="1706048"/>
              <a:ext cx="1714363" cy="373126"/>
            </a:xfrm>
            <a:custGeom>
              <a:avLst/>
              <a:gdLst/>
              <a:ahLst/>
              <a:cxnLst/>
              <a:rect l="l" t="t" r="r" b="b"/>
              <a:pathLst>
                <a:path w="141045" h="30698" extrusionOk="0">
                  <a:moveTo>
                    <a:pt x="2924" y="0"/>
                  </a:moveTo>
                  <a:cubicBezTo>
                    <a:pt x="1386" y="0"/>
                    <a:pt x="0" y="1386"/>
                    <a:pt x="0" y="3093"/>
                  </a:cubicBezTo>
                  <a:lnTo>
                    <a:pt x="0" y="27603"/>
                  </a:lnTo>
                  <a:cubicBezTo>
                    <a:pt x="0" y="29311"/>
                    <a:pt x="1386" y="30697"/>
                    <a:pt x="3093" y="30697"/>
                  </a:cubicBezTo>
                  <a:lnTo>
                    <a:pt x="137951" y="30697"/>
                  </a:lnTo>
                  <a:cubicBezTo>
                    <a:pt x="139659" y="30697"/>
                    <a:pt x="141045" y="29311"/>
                    <a:pt x="141045" y="27603"/>
                  </a:cubicBezTo>
                  <a:lnTo>
                    <a:pt x="141045" y="3093"/>
                  </a:lnTo>
                  <a:cubicBezTo>
                    <a:pt x="141045" y="1386"/>
                    <a:pt x="139659" y="0"/>
                    <a:pt x="137782" y="0"/>
                  </a:cubicBezTo>
                  <a:close/>
                </a:path>
              </a:pathLst>
            </a:custGeom>
            <a:solidFill>
              <a:srgbClr val="A97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64"/>
            <p:cNvSpPr/>
            <p:nvPr/>
          </p:nvSpPr>
          <p:spPr>
            <a:xfrm>
              <a:off x="6617556" y="1709743"/>
              <a:ext cx="1706973" cy="365736"/>
            </a:xfrm>
            <a:custGeom>
              <a:avLst/>
              <a:gdLst/>
              <a:ahLst/>
              <a:cxnLst/>
              <a:rect l="l" t="t" r="r" b="b"/>
              <a:pathLst>
                <a:path w="140437" h="30090" extrusionOk="0">
                  <a:moveTo>
                    <a:pt x="2789" y="0"/>
                  </a:moveTo>
                  <a:cubicBezTo>
                    <a:pt x="1251" y="0"/>
                    <a:pt x="1" y="1251"/>
                    <a:pt x="1" y="2789"/>
                  </a:cubicBezTo>
                  <a:lnTo>
                    <a:pt x="1" y="27299"/>
                  </a:lnTo>
                  <a:cubicBezTo>
                    <a:pt x="1" y="28838"/>
                    <a:pt x="1251" y="30089"/>
                    <a:pt x="2789" y="30089"/>
                  </a:cubicBezTo>
                  <a:lnTo>
                    <a:pt x="137647" y="30089"/>
                  </a:lnTo>
                  <a:cubicBezTo>
                    <a:pt x="139186" y="30089"/>
                    <a:pt x="140437" y="28838"/>
                    <a:pt x="140437" y="27299"/>
                  </a:cubicBezTo>
                  <a:lnTo>
                    <a:pt x="140437" y="2789"/>
                  </a:lnTo>
                  <a:cubicBezTo>
                    <a:pt x="140437" y="1251"/>
                    <a:pt x="139186" y="0"/>
                    <a:pt x="1376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64"/>
            <p:cNvSpPr/>
            <p:nvPr/>
          </p:nvSpPr>
          <p:spPr>
            <a:xfrm>
              <a:off x="6703441" y="1776095"/>
              <a:ext cx="233006" cy="233006"/>
            </a:xfrm>
            <a:custGeom>
              <a:avLst/>
              <a:gdLst/>
              <a:ahLst/>
              <a:cxnLst/>
              <a:rect l="l" t="t" r="r" b="b"/>
              <a:pathLst>
                <a:path w="19170" h="19170" extrusionOk="0">
                  <a:moveTo>
                    <a:pt x="9584" y="1"/>
                  </a:moveTo>
                  <a:cubicBezTo>
                    <a:pt x="4294" y="1"/>
                    <a:pt x="0" y="4294"/>
                    <a:pt x="0" y="9586"/>
                  </a:cubicBezTo>
                  <a:cubicBezTo>
                    <a:pt x="0" y="14876"/>
                    <a:pt x="4294" y="19170"/>
                    <a:pt x="9584" y="19170"/>
                  </a:cubicBezTo>
                  <a:cubicBezTo>
                    <a:pt x="14876" y="19170"/>
                    <a:pt x="19169" y="14876"/>
                    <a:pt x="19169" y="9586"/>
                  </a:cubicBezTo>
                  <a:cubicBezTo>
                    <a:pt x="19169" y="4294"/>
                    <a:pt x="14876" y="1"/>
                    <a:pt x="9584" y="1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64"/>
            <p:cNvSpPr/>
            <p:nvPr/>
          </p:nvSpPr>
          <p:spPr>
            <a:xfrm>
              <a:off x="7036480" y="1829515"/>
              <a:ext cx="674952" cy="37619"/>
            </a:xfrm>
            <a:custGeom>
              <a:avLst/>
              <a:gdLst/>
              <a:ahLst/>
              <a:cxnLst/>
              <a:rect l="l" t="t" r="r" b="b"/>
              <a:pathLst>
                <a:path w="55530" h="3095" extrusionOk="0">
                  <a:moveTo>
                    <a:pt x="1556" y="1"/>
                  </a:moveTo>
                  <a:cubicBezTo>
                    <a:pt x="694" y="1"/>
                    <a:pt x="1" y="694"/>
                    <a:pt x="1" y="1540"/>
                  </a:cubicBezTo>
                  <a:cubicBezTo>
                    <a:pt x="1" y="2401"/>
                    <a:pt x="694" y="3095"/>
                    <a:pt x="1556" y="3095"/>
                  </a:cubicBezTo>
                  <a:lnTo>
                    <a:pt x="53975" y="3095"/>
                  </a:lnTo>
                  <a:cubicBezTo>
                    <a:pt x="54836" y="3095"/>
                    <a:pt x="55530" y="2401"/>
                    <a:pt x="55530" y="1540"/>
                  </a:cubicBezTo>
                  <a:cubicBezTo>
                    <a:pt x="55530" y="694"/>
                    <a:pt x="54836" y="1"/>
                    <a:pt x="539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64"/>
            <p:cNvSpPr/>
            <p:nvPr/>
          </p:nvSpPr>
          <p:spPr>
            <a:xfrm>
              <a:off x="7759285" y="1829515"/>
              <a:ext cx="477304" cy="37619"/>
            </a:xfrm>
            <a:custGeom>
              <a:avLst/>
              <a:gdLst/>
              <a:ahLst/>
              <a:cxnLst/>
              <a:rect l="l" t="t" r="r" b="b"/>
              <a:pathLst>
                <a:path w="39269" h="3095" extrusionOk="0">
                  <a:moveTo>
                    <a:pt x="1540" y="1"/>
                  </a:moveTo>
                  <a:cubicBezTo>
                    <a:pt x="695" y="1"/>
                    <a:pt x="1" y="694"/>
                    <a:pt x="1" y="1540"/>
                  </a:cubicBezTo>
                  <a:cubicBezTo>
                    <a:pt x="1" y="2401"/>
                    <a:pt x="695" y="3095"/>
                    <a:pt x="1540" y="3095"/>
                  </a:cubicBezTo>
                  <a:lnTo>
                    <a:pt x="37714" y="3095"/>
                  </a:lnTo>
                  <a:cubicBezTo>
                    <a:pt x="38575" y="3095"/>
                    <a:pt x="39269" y="2401"/>
                    <a:pt x="39269" y="1540"/>
                  </a:cubicBezTo>
                  <a:cubicBezTo>
                    <a:pt x="39269" y="694"/>
                    <a:pt x="38575" y="1"/>
                    <a:pt x="377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64"/>
            <p:cNvSpPr/>
            <p:nvPr/>
          </p:nvSpPr>
          <p:spPr>
            <a:xfrm>
              <a:off x="7036480" y="1924444"/>
              <a:ext cx="265058" cy="37619"/>
            </a:xfrm>
            <a:custGeom>
              <a:avLst/>
              <a:gdLst/>
              <a:ahLst/>
              <a:cxnLst/>
              <a:rect l="l" t="t" r="r" b="b"/>
              <a:pathLst>
                <a:path w="21807" h="3095" extrusionOk="0">
                  <a:moveTo>
                    <a:pt x="1556" y="0"/>
                  </a:moveTo>
                  <a:cubicBezTo>
                    <a:pt x="694" y="0"/>
                    <a:pt x="1" y="694"/>
                    <a:pt x="1" y="1539"/>
                  </a:cubicBezTo>
                  <a:cubicBezTo>
                    <a:pt x="1" y="2401"/>
                    <a:pt x="694" y="3094"/>
                    <a:pt x="1556" y="3094"/>
                  </a:cubicBezTo>
                  <a:lnTo>
                    <a:pt x="20269" y="3094"/>
                  </a:lnTo>
                  <a:cubicBezTo>
                    <a:pt x="21114" y="3094"/>
                    <a:pt x="21806" y="2401"/>
                    <a:pt x="21806" y="1539"/>
                  </a:cubicBezTo>
                  <a:cubicBezTo>
                    <a:pt x="21806" y="694"/>
                    <a:pt x="21114" y="0"/>
                    <a:pt x="202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64"/>
            <p:cNvSpPr/>
            <p:nvPr/>
          </p:nvSpPr>
          <p:spPr>
            <a:xfrm>
              <a:off x="5673267" y="1457228"/>
              <a:ext cx="459825" cy="389778"/>
            </a:xfrm>
            <a:custGeom>
              <a:avLst/>
              <a:gdLst/>
              <a:ahLst/>
              <a:cxnLst/>
              <a:rect l="l" t="t" r="r" b="b"/>
              <a:pathLst>
                <a:path w="37831" h="32068" extrusionOk="0">
                  <a:moveTo>
                    <a:pt x="4445" y="0"/>
                  </a:moveTo>
                  <a:cubicBezTo>
                    <a:pt x="1995" y="0"/>
                    <a:pt x="0" y="1995"/>
                    <a:pt x="0" y="4446"/>
                  </a:cubicBezTo>
                  <a:lnTo>
                    <a:pt x="0" y="23868"/>
                  </a:lnTo>
                  <a:cubicBezTo>
                    <a:pt x="0" y="26320"/>
                    <a:pt x="1995" y="28314"/>
                    <a:pt x="4445" y="28314"/>
                  </a:cubicBezTo>
                  <a:lnTo>
                    <a:pt x="15162" y="28314"/>
                  </a:lnTo>
                  <a:lnTo>
                    <a:pt x="18915" y="32067"/>
                  </a:lnTo>
                  <a:lnTo>
                    <a:pt x="22667" y="28314"/>
                  </a:lnTo>
                  <a:lnTo>
                    <a:pt x="33384" y="28314"/>
                  </a:lnTo>
                  <a:cubicBezTo>
                    <a:pt x="35836" y="28314"/>
                    <a:pt x="37831" y="26320"/>
                    <a:pt x="37831" y="23868"/>
                  </a:cubicBezTo>
                  <a:lnTo>
                    <a:pt x="37831" y="4446"/>
                  </a:lnTo>
                  <a:cubicBezTo>
                    <a:pt x="37831" y="1995"/>
                    <a:pt x="35836" y="0"/>
                    <a:pt x="33384" y="0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64"/>
            <p:cNvSpPr/>
            <p:nvPr/>
          </p:nvSpPr>
          <p:spPr>
            <a:xfrm>
              <a:off x="5817909" y="1559948"/>
              <a:ext cx="170543" cy="138710"/>
            </a:xfrm>
            <a:custGeom>
              <a:avLst/>
              <a:gdLst/>
              <a:ahLst/>
              <a:cxnLst/>
              <a:rect l="l" t="t" r="r" b="b"/>
              <a:pathLst>
                <a:path w="14031" h="11412" extrusionOk="0">
                  <a:moveTo>
                    <a:pt x="3685" y="1"/>
                  </a:moveTo>
                  <a:cubicBezTo>
                    <a:pt x="1657" y="1"/>
                    <a:pt x="0" y="1641"/>
                    <a:pt x="0" y="3686"/>
                  </a:cubicBezTo>
                  <a:cubicBezTo>
                    <a:pt x="0" y="4565"/>
                    <a:pt x="0" y="6881"/>
                    <a:pt x="5004" y="10109"/>
                  </a:cubicBezTo>
                  <a:lnTo>
                    <a:pt x="7015" y="11412"/>
                  </a:lnTo>
                  <a:lnTo>
                    <a:pt x="9027" y="10109"/>
                  </a:lnTo>
                  <a:cubicBezTo>
                    <a:pt x="14030" y="6881"/>
                    <a:pt x="14030" y="4565"/>
                    <a:pt x="14030" y="3686"/>
                  </a:cubicBezTo>
                  <a:cubicBezTo>
                    <a:pt x="14030" y="1641"/>
                    <a:pt x="12390" y="1"/>
                    <a:pt x="10345" y="1"/>
                  </a:cubicBezTo>
                  <a:cubicBezTo>
                    <a:pt x="8874" y="1"/>
                    <a:pt x="7623" y="846"/>
                    <a:pt x="7015" y="2081"/>
                  </a:cubicBezTo>
                  <a:cubicBezTo>
                    <a:pt x="6424" y="846"/>
                    <a:pt x="5155" y="1"/>
                    <a:pt x="36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5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64"/>
            <p:cNvSpPr/>
            <p:nvPr/>
          </p:nvSpPr>
          <p:spPr>
            <a:xfrm>
              <a:off x="5300175" y="2956587"/>
              <a:ext cx="436622" cy="284980"/>
            </a:xfrm>
            <a:custGeom>
              <a:avLst/>
              <a:gdLst/>
              <a:ahLst/>
              <a:cxnLst/>
              <a:rect l="l" t="t" r="r" b="b"/>
              <a:pathLst>
                <a:path w="35922" h="23446" extrusionOk="0">
                  <a:moveTo>
                    <a:pt x="3448" y="1"/>
                  </a:moveTo>
                  <a:cubicBezTo>
                    <a:pt x="1555" y="1"/>
                    <a:pt x="0" y="1538"/>
                    <a:pt x="0" y="3432"/>
                  </a:cubicBezTo>
                  <a:lnTo>
                    <a:pt x="0" y="15552"/>
                  </a:lnTo>
                  <a:cubicBezTo>
                    <a:pt x="0" y="17446"/>
                    <a:pt x="1555" y="18983"/>
                    <a:pt x="3448" y="18983"/>
                  </a:cubicBezTo>
                  <a:lnTo>
                    <a:pt x="24950" y="18983"/>
                  </a:lnTo>
                  <a:lnTo>
                    <a:pt x="29074" y="23446"/>
                  </a:lnTo>
                  <a:lnTo>
                    <a:pt x="29074" y="18983"/>
                  </a:lnTo>
                  <a:lnTo>
                    <a:pt x="32473" y="18983"/>
                  </a:lnTo>
                  <a:cubicBezTo>
                    <a:pt x="34382" y="18983"/>
                    <a:pt x="35921" y="17446"/>
                    <a:pt x="35921" y="15552"/>
                  </a:cubicBezTo>
                  <a:lnTo>
                    <a:pt x="35921" y="3432"/>
                  </a:lnTo>
                  <a:cubicBezTo>
                    <a:pt x="35921" y="1538"/>
                    <a:pt x="34382" y="1"/>
                    <a:pt x="32473" y="1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64"/>
            <p:cNvSpPr/>
            <p:nvPr/>
          </p:nvSpPr>
          <p:spPr>
            <a:xfrm>
              <a:off x="5374951" y="3039798"/>
              <a:ext cx="287058" cy="60822"/>
            </a:xfrm>
            <a:custGeom>
              <a:avLst/>
              <a:gdLst/>
              <a:ahLst/>
              <a:cxnLst/>
              <a:rect l="l" t="t" r="r" b="b"/>
              <a:pathLst>
                <a:path w="23617" h="5004" extrusionOk="0">
                  <a:moveTo>
                    <a:pt x="2503" y="0"/>
                  </a:moveTo>
                  <a:cubicBezTo>
                    <a:pt x="1117" y="0"/>
                    <a:pt x="1" y="1116"/>
                    <a:pt x="1" y="2502"/>
                  </a:cubicBezTo>
                  <a:cubicBezTo>
                    <a:pt x="1" y="3888"/>
                    <a:pt x="1117" y="5004"/>
                    <a:pt x="2503" y="5004"/>
                  </a:cubicBezTo>
                  <a:cubicBezTo>
                    <a:pt x="3873" y="5004"/>
                    <a:pt x="4988" y="3888"/>
                    <a:pt x="4988" y="2502"/>
                  </a:cubicBezTo>
                  <a:cubicBezTo>
                    <a:pt x="4988" y="1116"/>
                    <a:pt x="3873" y="0"/>
                    <a:pt x="2503" y="0"/>
                  </a:cubicBezTo>
                  <a:close/>
                  <a:moveTo>
                    <a:pt x="11817" y="0"/>
                  </a:moveTo>
                  <a:cubicBezTo>
                    <a:pt x="10431" y="0"/>
                    <a:pt x="9316" y="1116"/>
                    <a:pt x="9316" y="2502"/>
                  </a:cubicBezTo>
                  <a:cubicBezTo>
                    <a:pt x="9316" y="3888"/>
                    <a:pt x="10431" y="5004"/>
                    <a:pt x="11817" y="5004"/>
                  </a:cubicBezTo>
                  <a:cubicBezTo>
                    <a:pt x="13186" y="5004"/>
                    <a:pt x="14301" y="3888"/>
                    <a:pt x="14301" y="2502"/>
                  </a:cubicBezTo>
                  <a:cubicBezTo>
                    <a:pt x="14301" y="1116"/>
                    <a:pt x="13186" y="0"/>
                    <a:pt x="11817" y="0"/>
                  </a:cubicBezTo>
                  <a:close/>
                  <a:moveTo>
                    <a:pt x="21131" y="0"/>
                  </a:moveTo>
                  <a:cubicBezTo>
                    <a:pt x="19744" y="0"/>
                    <a:pt x="18629" y="1116"/>
                    <a:pt x="18629" y="2502"/>
                  </a:cubicBezTo>
                  <a:cubicBezTo>
                    <a:pt x="18629" y="3888"/>
                    <a:pt x="19744" y="5004"/>
                    <a:pt x="21131" y="5004"/>
                  </a:cubicBezTo>
                  <a:cubicBezTo>
                    <a:pt x="22500" y="5004"/>
                    <a:pt x="23616" y="3888"/>
                    <a:pt x="23616" y="2502"/>
                  </a:cubicBezTo>
                  <a:cubicBezTo>
                    <a:pt x="23616" y="1116"/>
                    <a:pt x="22500" y="0"/>
                    <a:pt x="211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64"/>
            <p:cNvSpPr/>
            <p:nvPr/>
          </p:nvSpPr>
          <p:spPr>
            <a:xfrm>
              <a:off x="7782513" y="1481684"/>
              <a:ext cx="269993" cy="269981"/>
            </a:xfrm>
            <a:custGeom>
              <a:avLst/>
              <a:gdLst/>
              <a:ahLst/>
              <a:cxnLst/>
              <a:rect l="l" t="t" r="r" b="b"/>
              <a:pathLst>
                <a:path w="22213" h="22212" extrusionOk="0">
                  <a:moveTo>
                    <a:pt x="11106" y="0"/>
                  </a:moveTo>
                  <a:cubicBezTo>
                    <a:pt x="4987" y="0"/>
                    <a:pt x="1" y="4986"/>
                    <a:pt x="1" y="11105"/>
                  </a:cubicBezTo>
                  <a:cubicBezTo>
                    <a:pt x="1" y="17242"/>
                    <a:pt x="4987" y="22212"/>
                    <a:pt x="11106" y="22212"/>
                  </a:cubicBezTo>
                  <a:cubicBezTo>
                    <a:pt x="17225" y="22212"/>
                    <a:pt x="22212" y="17242"/>
                    <a:pt x="22212" y="11105"/>
                  </a:cubicBezTo>
                  <a:cubicBezTo>
                    <a:pt x="22212" y="4986"/>
                    <a:pt x="17225" y="0"/>
                    <a:pt x="11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64"/>
            <p:cNvSpPr/>
            <p:nvPr/>
          </p:nvSpPr>
          <p:spPr>
            <a:xfrm>
              <a:off x="7870039" y="1520494"/>
              <a:ext cx="97189" cy="96192"/>
            </a:xfrm>
            <a:custGeom>
              <a:avLst/>
              <a:gdLst/>
              <a:ahLst/>
              <a:cxnLst/>
              <a:rect l="l" t="t" r="r" b="b"/>
              <a:pathLst>
                <a:path w="7996" h="7914" extrusionOk="0">
                  <a:moveTo>
                    <a:pt x="4011" y="1"/>
                  </a:moveTo>
                  <a:cubicBezTo>
                    <a:pt x="1859" y="1"/>
                    <a:pt x="84" y="1730"/>
                    <a:pt x="51" y="3889"/>
                  </a:cubicBezTo>
                  <a:cubicBezTo>
                    <a:pt x="1" y="6070"/>
                    <a:pt x="1741" y="7879"/>
                    <a:pt x="3922" y="7912"/>
                  </a:cubicBezTo>
                  <a:cubicBezTo>
                    <a:pt x="3954" y="7913"/>
                    <a:pt x="3986" y="7913"/>
                    <a:pt x="4017" y="7913"/>
                  </a:cubicBezTo>
                  <a:cubicBezTo>
                    <a:pt x="6171" y="7913"/>
                    <a:pt x="7912" y="6191"/>
                    <a:pt x="7962" y="4042"/>
                  </a:cubicBezTo>
                  <a:cubicBezTo>
                    <a:pt x="7995" y="1861"/>
                    <a:pt x="6255" y="53"/>
                    <a:pt x="4074" y="1"/>
                  </a:cubicBezTo>
                  <a:cubicBezTo>
                    <a:pt x="4053" y="1"/>
                    <a:pt x="4032" y="1"/>
                    <a:pt x="40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64"/>
            <p:cNvSpPr/>
            <p:nvPr/>
          </p:nvSpPr>
          <p:spPr>
            <a:xfrm>
              <a:off x="7823803" y="1637592"/>
              <a:ext cx="184727" cy="105673"/>
            </a:xfrm>
            <a:custGeom>
              <a:avLst/>
              <a:gdLst/>
              <a:ahLst/>
              <a:cxnLst/>
              <a:rect l="l" t="t" r="r" b="b"/>
              <a:pathLst>
                <a:path w="15198" h="8694" extrusionOk="0">
                  <a:moveTo>
                    <a:pt x="7551" y="1"/>
                  </a:moveTo>
                  <a:cubicBezTo>
                    <a:pt x="4102" y="1"/>
                    <a:pt x="1150" y="2179"/>
                    <a:pt x="1" y="5243"/>
                  </a:cubicBezTo>
                  <a:cubicBezTo>
                    <a:pt x="1860" y="7305"/>
                    <a:pt x="4531" y="8641"/>
                    <a:pt x="7540" y="8691"/>
                  </a:cubicBezTo>
                  <a:cubicBezTo>
                    <a:pt x="7618" y="8693"/>
                    <a:pt x="7697" y="8694"/>
                    <a:pt x="7775" y="8694"/>
                  </a:cubicBezTo>
                  <a:cubicBezTo>
                    <a:pt x="10690" y="8694"/>
                    <a:pt x="13321" y="7473"/>
                    <a:pt x="15198" y="5531"/>
                  </a:cubicBezTo>
                  <a:cubicBezTo>
                    <a:pt x="14150" y="2369"/>
                    <a:pt x="11208" y="54"/>
                    <a:pt x="7709" y="3"/>
                  </a:cubicBezTo>
                  <a:cubicBezTo>
                    <a:pt x="7656" y="2"/>
                    <a:pt x="7603" y="1"/>
                    <a:pt x="75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0" name="Google Shape;1000;p64"/>
            <p:cNvGrpSpPr/>
            <p:nvPr/>
          </p:nvGrpSpPr>
          <p:grpSpPr>
            <a:xfrm>
              <a:off x="5306560" y="1715806"/>
              <a:ext cx="454888" cy="454888"/>
              <a:chOff x="5289166" y="402821"/>
              <a:chExt cx="801000" cy="801000"/>
            </a:xfrm>
          </p:grpSpPr>
          <p:sp>
            <p:nvSpPr>
              <p:cNvPr id="1001" name="Google Shape;1001;p64"/>
              <p:cNvSpPr/>
              <p:nvPr/>
            </p:nvSpPr>
            <p:spPr>
              <a:xfrm>
                <a:off x="5289166" y="402821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64"/>
              <p:cNvSpPr/>
              <p:nvPr/>
            </p:nvSpPr>
            <p:spPr>
              <a:xfrm rot="10800000" flipH="1">
                <a:off x="5289166" y="402821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dk2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03" name="Google Shape;1003;p64"/>
            <p:cNvSpPr/>
            <p:nvPr/>
          </p:nvSpPr>
          <p:spPr>
            <a:xfrm>
              <a:off x="8072364" y="2213821"/>
              <a:ext cx="292491" cy="29249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4" name="Google Shape;1004;p64"/>
            <p:cNvGrpSpPr/>
            <p:nvPr/>
          </p:nvGrpSpPr>
          <p:grpSpPr>
            <a:xfrm>
              <a:off x="6387030" y="2729646"/>
              <a:ext cx="995046" cy="816206"/>
              <a:chOff x="6710430" y="2844909"/>
              <a:chExt cx="995046" cy="816206"/>
            </a:xfrm>
          </p:grpSpPr>
          <p:sp>
            <p:nvSpPr>
              <p:cNvPr id="1005" name="Google Shape;1005;p64"/>
              <p:cNvSpPr/>
              <p:nvPr/>
            </p:nvSpPr>
            <p:spPr>
              <a:xfrm>
                <a:off x="6710430" y="2844909"/>
                <a:ext cx="995046" cy="655225"/>
              </a:xfrm>
              <a:custGeom>
                <a:avLst/>
                <a:gdLst/>
                <a:ahLst/>
                <a:cxnLst/>
                <a:rect l="l" t="t" r="r" b="b"/>
                <a:pathLst>
                  <a:path w="81865" h="53907" extrusionOk="0">
                    <a:moveTo>
                      <a:pt x="3110" y="0"/>
                    </a:moveTo>
                    <a:cubicBezTo>
                      <a:pt x="1386" y="0"/>
                      <a:pt x="0" y="1386"/>
                      <a:pt x="0" y="3094"/>
                    </a:cubicBezTo>
                    <a:lnTo>
                      <a:pt x="0" y="50813"/>
                    </a:lnTo>
                    <a:cubicBezTo>
                      <a:pt x="0" y="52521"/>
                      <a:pt x="1386" y="53907"/>
                      <a:pt x="3110" y="53907"/>
                    </a:cubicBezTo>
                    <a:lnTo>
                      <a:pt x="78771" y="53907"/>
                    </a:lnTo>
                    <a:cubicBezTo>
                      <a:pt x="80478" y="53907"/>
                      <a:pt x="81864" y="52521"/>
                      <a:pt x="81864" y="50813"/>
                    </a:cubicBezTo>
                    <a:lnTo>
                      <a:pt x="81864" y="3094"/>
                    </a:lnTo>
                    <a:cubicBezTo>
                      <a:pt x="81864" y="1386"/>
                      <a:pt x="80478" y="0"/>
                      <a:pt x="787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64"/>
              <p:cNvSpPr/>
              <p:nvPr/>
            </p:nvSpPr>
            <p:spPr>
              <a:xfrm>
                <a:off x="6748231" y="2882515"/>
                <a:ext cx="919672" cy="580024"/>
              </a:xfrm>
              <a:custGeom>
                <a:avLst/>
                <a:gdLst/>
                <a:ahLst/>
                <a:cxnLst/>
                <a:rect l="l" t="t" r="r" b="b"/>
                <a:pathLst>
                  <a:path w="75662" h="47719" extrusionOk="0">
                    <a:moveTo>
                      <a:pt x="0" y="0"/>
                    </a:moveTo>
                    <a:lnTo>
                      <a:pt x="0" y="47719"/>
                    </a:lnTo>
                    <a:lnTo>
                      <a:pt x="75661" y="47719"/>
                    </a:lnTo>
                    <a:lnTo>
                      <a:pt x="7566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64"/>
              <p:cNvSpPr/>
              <p:nvPr/>
            </p:nvSpPr>
            <p:spPr>
              <a:xfrm>
                <a:off x="6748231" y="3005570"/>
                <a:ext cx="919672" cy="456967"/>
              </a:xfrm>
              <a:custGeom>
                <a:avLst/>
                <a:gdLst/>
                <a:ahLst/>
                <a:cxnLst/>
                <a:rect l="l" t="t" r="r" b="b"/>
                <a:pathLst>
                  <a:path w="75662" h="37595" extrusionOk="0">
                    <a:moveTo>
                      <a:pt x="23395" y="1"/>
                    </a:moveTo>
                    <a:lnTo>
                      <a:pt x="0" y="33200"/>
                    </a:lnTo>
                    <a:lnTo>
                      <a:pt x="0" y="37595"/>
                    </a:lnTo>
                    <a:lnTo>
                      <a:pt x="75661" y="37595"/>
                    </a:lnTo>
                    <a:lnTo>
                      <a:pt x="57946" y="12442"/>
                    </a:lnTo>
                    <a:lnTo>
                      <a:pt x="49089" y="25018"/>
                    </a:lnTo>
                    <a:lnTo>
                      <a:pt x="45048" y="30749"/>
                    </a:lnTo>
                    <a:lnTo>
                      <a:pt x="36630" y="18798"/>
                    </a:lnTo>
                    <a:lnTo>
                      <a:pt x="233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64"/>
              <p:cNvSpPr/>
              <p:nvPr/>
            </p:nvSpPr>
            <p:spPr>
              <a:xfrm>
                <a:off x="7225498" y="2979486"/>
                <a:ext cx="140560" cy="140548"/>
              </a:xfrm>
              <a:custGeom>
                <a:avLst/>
                <a:gdLst/>
                <a:ahLst/>
                <a:cxnLst/>
                <a:rect l="l" t="t" r="r" b="b"/>
                <a:pathLst>
                  <a:path w="11564" h="11563" extrusionOk="0">
                    <a:moveTo>
                      <a:pt x="5782" y="1"/>
                    </a:moveTo>
                    <a:cubicBezTo>
                      <a:pt x="2588" y="1"/>
                      <a:pt x="1" y="2586"/>
                      <a:pt x="1" y="5782"/>
                    </a:cubicBezTo>
                    <a:cubicBezTo>
                      <a:pt x="1" y="8976"/>
                      <a:pt x="2588" y="11563"/>
                      <a:pt x="5782" y="11563"/>
                    </a:cubicBezTo>
                    <a:cubicBezTo>
                      <a:pt x="8978" y="11563"/>
                      <a:pt x="11563" y="8976"/>
                      <a:pt x="11563" y="5782"/>
                    </a:cubicBezTo>
                    <a:cubicBezTo>
                      <a:pt x="11563" y="2586"/>
                      <a:pt x="8978" y="1"/>
                      <a:pt x="57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64"/>
              <p:cNvSpPr/>
              <p:nvPr/>
            </p:nvSpPr>
            <p:spPr>
              <a:xfrm>
                <a:off x="7321087" y="3433715"/>
                <a:ext cx="227400" cy="2274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10" name="Google Shape;1010;p64"/>
            <p:cNvSpPr/>
            <p:nvPr/>
          </p:nvSpPr>
          <p:spPr>
            <a:xfrm>
              <a:off x="6878913" y="3637361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64"/>
            <p:cNvSpPr/>
            <p:nvPr/>
          </p:nvSpPr>
          <p:spPr>
            <a:xfrm>
              <a:off x="8364857" y="2484292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64"/>
            <p:cNvSpPr/>
            <p:nvPr/>
          </p:nvSpPr>
          <p:spPr>
            <a:xfrm>
              <a:off x="7170539" y="1473072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64"/>
            <p:cNvSpPr/>
            <p:nvPr/>
          </p:nvSpPr>
          <p:spPr>
            <a:xfrm>
              <a:off x="5226503" y="2396433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64"/>
            <p:cNvSpPr/>
            <p:nvPr/>
          </p:nvSpPr>
          <p:spPr>
            <a:xfrm>
              <a:off x="5029270" y="2748958"/>
              <a:ext cx="270900" cy="27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237" y="449624"/>
            <a:ext cx="5389526" cy="424425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0" name="Google Shape;2640;p94"/>
          <p:cNvSpPr/>
          <p:nvPr/>
        </p:nvSpPr>
        <p:spPr>
          <a:xfrm>
            <a:off x="767575" y="3158463"/>
            <a:ext cx="3573000" cy="4026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1" name="Google Shape;2641;p94"/>
          <p:cNvSpPr txBox="1">
            <a:spLocks noGrp="1"/>
          </p:cNvSpPr>
          <p:nvPr>
            <p:ph type="title"/>
          </p:nvPr>
        </p:nvSpPr>
        <p:spPr>
          <a:xfrm>
            <a:off x="757581" y="1721496"/>
            <a:ext cx="5016625" cy="12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 altLang="zh-CN"/>
              <a:t>Project management</a:t>
            </a:r>
          </a:p>
        </p:txBody>
      </p:sp>
      <p:sp>
        <p:nvSpPr>
          <p:cNvPr id="2643" name="Google Shape;2643;p94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4" name="Google Shape;2644;p94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5" name="Google Shape;2645;p94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6" name="Google Shape;2646;p94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7" name="Google Shape;2647;p94"/>
          <p:cNvSpPr/>
          <p:nvPr/>
        </p:nvSpPr>
        <p:spPr>
          <a:xfrm flipH="1">
            <a:off x="3454625" y="1603650"/>
            <a:ext cx="891300" cy="486300"/>
          </a:xfrm>
          <a:prstGeom prst="wedgeRoundRectCallout">
            <a:avLst>
              <a:gd name="adj1" fmla="val -20923"/>
              <a:gd name="adj2" fmla="val 78986"/>
              <a:gd name="adj3" fmla="val 0"/>
            </a:avLst>
          </a:prstGeom>
          <a:gradFill>
            <a:gsLst>
              <a:gs pos="0">
                <a:srgbClr val="81EEEB"/>
              </a:gs>
              <a:gs pos="100000">
                <a:srgbClr val="3AE4DF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dk1">
                <a:alpha val="2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8" name="Google Shape;2648;p94"/>
          <p:cNvSpPr txBox="1">
            <a:spLocks noGrp="1"/>
          </p:cNvSpPr>
          <p:nvPr>
            <p:ph type="title" idx="2"/>
          </p:nvPr>
        </p:nvSpPr>
        <p:spPr>
          <a:xfrm>
            <a:off x="3429275" y="1731500"/>
            <a:ext cx="942000" cy="4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/>
              <a:t>5</a:t>
            </a:r>
            <a:r>
              <a:rPr lang="en-GB"/>
              <a:t>.</a:t>
            </a:r>
          </a:p>
        </p:txBody>
      </p:sp>
      <p:grpSp>
        <p:nvGrpSpPr>
          <p:cNvPr id="2654" name="Google Shape;2654;p94"/>
          <p:cNvGrpSpPr/>
          <p:nvPr/>
        </p:nvGrpSpPr>
        <p:grpSpPr>
          <a:xfrm>
            <a:off x="5279100" y="1603650"/>
            <a:ext cx="2828238" cy="1994025"/>
            <a:chOff x="4954450" y="1603650"/>
            <a:chExt cx="2828238" cy="1994025"/>
          </a:xfrm>
        </p:grpSpPr>
        <p:grpSp>
          <p:nvGrpSpPr>
            <p:cNvPr id="2655" name="Google Shape;2655;p94"/>
            <p:cNvGrpSpPr/>
            <p:nvPr/>
          </p:nvGrpSpPr>
          <p:grpSpPr>
            <a:xfrm>
              <a:off x="7042850" y="2343263"/>
              <a:ext cx="739838" cy="1074559"/>
              <a:chOff x="7747225" y="3296238"/>
              <a:chExt cx="739838" cy="1074559"/>
            </a:xfrm>
          </p:grpSpPr>
          <p:sp>
            <p:nvSpPr>
              <p:cNvPr id="2656" name="Google Shape;2656;p94"/>
              <p:cNvSpPr/>
              <p:nvPr/>
            </p:nvSpPr>
            <p:spPr>
              <a:xfrm flipH="1">
                <a:off x="7747225" y="3360100"/>
                <a:ext cx="739838" cy="1010697"/>
              </a:xfrm>
              <a:custGeom>
                <a:avLst/>
                <a:gdLst/>
                <a:ahLst/>
                <a:cxnLst/>
                <a:rect l="l" t="t" r="r" b="b"/>
                <a:pathLst>
                  <a:path w="21685" h="29624" extrusionOk="0">
                    <a:moveTo>
                      <a:pt x="2926" y="0"/>
                    </a:moveTo>
                    <a:cubicBezTo>
                      <a:pt x="2543" y="0"/>
                      <a:pt x="2202" y="204"/>
                      <a:pt x="2009" y="397"/>
                    </a:cubicBezTo>
                    <a:cubicBezTo>
                      <a:pt x="0" y="2406"/>
                      <a:pt x="3424" y="4392"/>
                      <a:pt x="4292" y="5830"/>
                    </a:cubicBezTo>
                    <a:cubicBezTo>
                      <a:pt x="4862" y="7245"/>
                      <a:pt x="4292" y="8957"/>
                      <a:pt x="3995" y="10395"/>
                    </a:cubicBezTo>
                    <a:cubicBezTo>
                      <a:pt x="3995" y="11810"/>
                      <a:pt x="4292" y="13248"/>
                      <a:pt x="5707" y="14093"/>
                    </a:cubicBezTo>
                    <a:cubicBezTo>
                      <a:pt x="6574" y="14663"/>
                      <a:pt x="7419" y="15234"/>
                      <a:pt x="7989" y="16101"/>
                    </a:cubicBezTo>
                    <a:cubicBezTo>
                      <a:pt x="8857" y="17243"/>
                      <a:pt x="9131" y="18658"/>
                      <a:pt x="9131" y="20096"/>
                    </a:cubicBezTo>
                    <a:cubicBezTo>
                      <a:pt x="8857" y="21237"/>
                      <a:pt x="8560" y="22652"/>
                      <a:pt x="8560" y="24090"/>
                    </a:cubicBezTo>
                    <a:cubicBezTo>
                      <a:pt x="8560" y="24935"/>
                      <a:pt x="8560" y="26373"/>
                      <a:pt x="9427" y="27217"/>
                    </a:cubicBezTo>
                    <a:lnTo>
                      <a:pt x="9427" y="27514"/>
                    </a:lnTo>
                    <a:cubicBezTo>
                      <a:pt x="10272" y="28358"/>
                      <a:pt x="11413" y="28929"/>
                      <a:pt x="12280" y="29500"/>
                    </a:cubicBezTo>
                    <a:cubicBezTo>
                      <a:pt x="12530" y="29587"/>
                      <a:pt x="12831" y="29623"/>
                      <a:pt x="13153" y="29623"/>
                    </a:cubicBezTo>
                    <a:cubicBezTo>
                      <a:pt x="13922" y="29623"/>
                      <a:pt x="14812" y="29419"/>
                      <a:pt x="15408" y="29226"/>
                    </a:cubicBezTo>
                    <a:cubicBezTo>
                      <a:pt x="17416" y="28655"/>
                      <a:pt x="19402" y="27217"/>
                      <a:pt x="20269" y="25231"/>
                    </a:cubicBezTo>
                    <a:cubicBezTo>
                      <a:pt x="21684" y="22081"/>
                      <a:pt x="20543" y="18087"/>
                      <a:pt x="17690" y="16101"/>
                    </a:cubicBezTo>
                    <a:cubicBezTo>
                      <a:pt x="16846" y="15531"/>
                      <a:pt x="15978" y="15234"/>
                      <a:pt x="15408" y="14389"/>
                    </a:cubicBezTo>
                    <a:cubicBezTo>
                      <a:pt x="14266" y="13248"/>
                      <a:pt x="13992" y="10966"/>
                      <a:pt x="13422" y="9528"/>
                    </a:cubicBezTo>
                    <a:cubicBezTo>
                      <a:pt x="11413" y="5259"/>
                      <a:pt x="7715" y="7245"/>
                      <a:pt x="6277" y="4689"/>
                    </a:cubicBezTo>
                    <a:cubicBezTo>
                      <a:pt x="5707" y="3547"/>
                      <a:pt x="5433" y="2680"/>
                      <a:pt x="5136" y="1539"/>
                    </a:cubicBezTo>
                    <a:cubicBezTo>
                      <a:pt x="4862" y="968"/>
                      <a:pt x="4292" y="124"/>
                      <a:pt x="3424" y="124"/>
                    </a:cubicBezTo>
                    <a:cubicBezTo>
                      <a:pt x="3256" y="36"/>
                      <a:pt x="3087" y="0"/>
                      <a:pt x="29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2000"/>
                  </a:schemeClr>
                </a:outerShdw>
                <a:reflection stA="14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657" name="Google Shape;2657;p94"/>
              <p:cNvGrpSpPr/>
              <p:nvPr/>
            </p:nvGrpSpPr>
            <p:grpSpPr>
              <a:xfrm>
                <a:off x="8173677" y="3296238"/>
                <a:ext cx="288997" cy="824888"/>
                <a:chOff x="7142627" y="3557563"/>
                <a:chExt cx="288997" cy="824888"/>
              </a:xfrm>
            </p:grpSpPr>
            <p:sp>
              <p:nvSpPr>
                <p:cNvPr id="2658" name="Google Shape;2658;p94"/>
                <p:cNvSpPr/>
                <p:nvPr/>
              </p:nvSpPr>
              <p:spPr>
                <a:xfrm rot="-5400000" flipH="1">
                  <a:off x="7230625" y="4181451"/>
                  <a:ext cx="201000" cy="2010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9" name="Google Shape;2659;p94"/>
                <p:cNvSpPr/>
                <p:nvPr/>
              </p:nvSpPr>
              <p:spPr>
                <a:xfrm rot="-5400000" flipH="1">
                  <a:off x="7142627" y="3557563"/>
                  <a:ext cx="74400" cy="744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660" name="Google Shape;2660;p94"/>
            <p:cNvSpPr/>
            <p:nvPr/>
          </p:nvSpPr>
          <p:spPr>
            <a:xfrm>
              <a:off x="6766214" y="1717043"/>
              <a:ext cx="758093" cy="758067"/>
            </a:xfrm>
            <a:custGeom>
              <a:avLst/>
              <a:gdLst/>
              <a:ahLst/>
              <a:cxnLst/>
              <a:rect l="l" t="t" r="r" b="b"/>
              <a:pathLst>
                <a:path w="29149" h="29148" extrusionOk="0">
                  <a:moveTo>
                    <a:pt x="14586" y="23464"/>
                  </a:moveTo>
                  <a:cubicBezTo>
                    <a:pt x="9679" y="23464"/>
                    <a:pt x="5707" y="19493"/>
                    <a:pt x="5707" y="14585"/>
                  </a:cubicBezTo>
                  <a:cubicBezTo>
                    <a:pt x="5707" y="9678"/>
                    <a:pt x="9679" y="5706"/>
                    <a:pt x="14586" y="5706"/>
                  </a:cubicBezTo>
                  <a:cubicBezTo>
                    <a:pt x="19471" y="5706"/>
                    <a:pt x="23465" y="9678"/>
                    <a:pt x="23465" y="14585"/>
                  </a:cubicBezTo>
                  <a:cubicBezTo>
                    <a:pt x="23465" y="19493"/>
                    <a:pt x="19471" y="23464"/>
                    <a:pt x="14586" y="23464"/>
                  </a:cubicBezTo>
                  <a:close/>
                  <a:moveTo>
                    <a:pt x="29149" y="15704"/>
                  </a:moveTo>
                  <a:lnTo>
                    <a:pt x="29149" y="13467"/>
                  </a:lnTo>
                  <a:cubicBezTo>
                    <a:pt x="29149" y="12577"/>
                    <a:pt x="28532" y="11801"/>
                    <a:pt x="27665" y="11595"/>
                  </a:cubicBezTo>
                  <a:lnTo>
                    <a:pt x="25451" y="11070"/>
                  </a:lnTo>
                  <a:cubicBezTo>
                    <a:pt x="25268" y="10477"/>
                    <a:pt x="25017" y="9906"/>
                    <a:pt x="24743" y="9381"/>
                  </a:cubicBezTo>
                  <a:lnTo>
                    <a:pt x="25953" y="7464"/>
                  </a:lnTo>
                  <a:cubicBezTo>
                    <a:pt x="26409" y="6688"/>
                    <a:pt x="26295" y="5706"/>
                    <a:pt x="25679" y="5067"/>
                  </a:cubicBezTo>
                  <a:lnTo>
                    <a:pt x="24104" y="3492"/>
                  </a:lnTo>
                  <a:cubicBezTo>
                    <a:pt x="23465" y="2853"/>
                    <a:pt x="22461" y="2739"/>
                    <a:pt x="21707" y="3218"/>
                  </a:cubicBezTo>
                  <a:lnTo>
                    <a:pt x="19790" y="4405"/>
                  </a:lnTo>
                  <a:cubicBezTo>
                    <a:pt x="19242" y="4131"/>
                    <a:pt x="18672" y="3903"/>
                    <a:pt x="18078" y="3698"/>
                  </a:cubicBezTo>
                  <a:lnTo>
                    <a:pt x="17576" y="1507"/>
                  </a:lnTo>
                  <a:cubicBezTo>
                    <a:pt x="17371" y="639"/>
                    <a:pt x="16595" y="0"/>
                    <a:pt x="15682" y="0"/>
                  </a:cubicBezTo>
                  <a:lnTo>
                    <a:pt x="13468" y="0"/>
                  </a:lnTo>
                  <a:cubicBezTo>
                    <a:pt x="12555" y="0"/>
                    <a:pt x="11778" y="639"/>
                    <a:pt x="11573" y="1507"/>
                  </a:cubicBezTo>
                  <a:lnTo>
                    <a:pt x="11071" y="3698"/>
                  </a:lnTo>
                  <a:cubicBezTo>
                    <a:pt x="10477" y="3903"/>
                    <a:pt x="9907" y="4131"/>
                    <a:pt x="9359" y="4405"/>
                  </a:cubicBezTo>
                  <a:lnTo>
                    <a:pt x="7442" y="3218"/>
                  </a:lnTo>
                  <a:cubicBezTo>
                    <a:pt x="6688" y="2739"/>
                    <a:pt x="5707" y="2853"/>
                    <a:pt x="5068" y="3492"/>
                  </a:cubicBezTo>
                  <a:lnTo>
                    <a:pt x="3493" y="5067"/>
                  </a:lnTo>
                  <a:cubicBezTo>
                    <a:pt x="2854" y="5706"/>
                    <a:pt x="2740" y="6688"/>
                    <a:pt x="3219" y="7464"/>
                  </a:cubicBezTo>
                  <a:lnTo>
                    <a:pt x="4406" y="9381"/>
                  </a:lnTo>
                  <a:cubicBezTo>
                    <a:pt x="4132" y="9906"/>
                    <a:pt x="3881" y="10477"/>
                    <a:pt x="3698" y="11070"/>
                  </a:cubicBezTo>
                  <a:lnTo>
                    <a:pt x="1507" y="11595"/>
                  </a:lnTo>
                  <a:cubicBezTo>
                    <a:pt x="617" y="11801"/>
                    <a:pt x="1" y="12577"/>
                    <a:pt x="1" y="13467"/>
                  </a:cubicBezTo>
                  <a:lnTo>
                    <a:pt x="1" y="15704"/>
                  </a:lnTo>
                  <a:cubicBezTo>
                    <a:pt x="1" y="16594"/>
                    <a:pt x="617" y="17370"/>
                    <a:pt x="1507" y="17576"/>
                  </a:cubicBezTo>
                  <a:lnTo>
                    <a:pt x="3698" y="18078"/>
                  </a:lnTo>
                  <a:cubicBezTo>
                    <a:pt x="3881" y="18671"/>
                    <a:pt x="4132" y="19242"/>
                    <a:pt x="4406" y="19790"/>
                  </a:cubicBezTo>
                  <a:lnTo>
                    <a:pt x="3219" y="21707"/>
                  </a:lnTo>
                  <a:cubicBezTo>
                    <a:pt x="2740" y="22483"/>
                    <a:pt x="2854" y="23464"/>
                    <a:pt x="3493" y="24104"/>
                  </a:cubicBezTo>
                  <a:lnTo>
                    <a:pt x="5068" y="25678"/>
                  </a:lnTo>
                  <a:cubicBezTo>
                    <a:pt x="5707" y="26318"/>
                    <a:pt x="6688" y="26432"/>
                    <a:pt x="7442" y="25952"/>
                  </a:cubicBezTo>
                  <a:lnTo>
                    <a:pt x="9359" y="24743"/>
                  </a:lnTo>
                  <a:cubicBezTo>
                    <a:pt x="9907" y="25039"/>
                    <a:pt x="10477" y="25268"/>
                    <a:pt x="11071" y="25473"/>
                  </a:cubicBezTo>
                  <a:lnTo>
                    <a:pt x="11573" y="27664"/>
                  </a:lnTo>
                  <a:cubicBezTo>
                    <a:pt x="11778" y="28532"/>
                    <a:pt x="12555" y="29148"/>
                    <a:pt x="13468" y="29148"/>
                  </a:cubicBezTo>
                  <a:lnTo>
                    <a:pt x="15682" y="29148"/>
                  </a:lnTo>
                  <a:cubicBezTo>
                    <a:pt x="16595" y="29148"/>
                    <a:pt x="17371" y="28532"/>
                    <a:pt x="17576" y="27664"/>
                  </a:cubicBezTo>
                  <a:lnTo>
                    <a:pt x="18078" y="25473"/>
                  </a:lnTo>
                  <a:cubicBezTo>
                    <a:pt x="18672" y="25268"/>
                    <a:pt x="19242" y="25039"/>
                    <a:pt x="19790" y="24743"/>
                  </a:cubicBezTo>
                  <a:lnTo>
                    <a:pt x="21707" y="25952"/>
                  </a:lnTo>
                  <a:cubicBezTo>
                    <a:pt x="22461" y="26432"/>
                    <a:pt x="23465" y="26318"/>
                    <a:pt x="24104" y="25678"/>
                  </a:cubicBezTo>
                  <a:lnTo>
                    <a:pt x="25679" y="24104"/>
                  </a:lnTo>
                  <a:cubicBezTo>
                    <a:pt x="26295" y="23464"/>
                    <a:pt x="26409" y="22483"/>
                    <a:pt x="25953" y="21707"/>
                  </a:cubicBezTo>
                  <a:lnTo>
                    <a:pt x="24743" y="19790"/>
                  </a:lnTo>
                  <a:cubicBezTo>
                    <a:pt x="25017" y="19242"/>
                    <a:pt x="25268" y="18671"/>
                    <a:pt x="25451" y="18078"/>
                  </a:cubicBezTo>
                  <a:lnTo>
                    <a:pt x="27665" y="17576"/>
                  </a:lnTo>
                  <a:cubicBezTo>
                    <a:pt x="28532" y="17370"/>
                    <a:pt x="29149" y="16594"/>
                    <a:pt x="29149" y="15704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94"/>
            <p:cNvSpPr/>
            <p:nvPr/>
          </p:nvSpPr>
          <p:spPr>
            <a:xfrm>
              <a:off x="4954450" y="3019449"/>
              <a:ext cx="509955" cy="509955"/>
            </a:xfrm>
            <a:custGeom>
              <a:avLst/>
              <a:gdLst/>
              <a:ahLst/>
              <a:cxnLst/>
              <a:rect l="l" t="t" r="r" b="b"/>
              <a:pathLst>
                <a:path w="19608" h="19608" extrusionOk="0">
                  <a:moveTo>
                    <a:pt x="9793" y="15773"/>
                  </a:moveTo>
                  <a:cubicBezTo>
                    <a:pt x="6506" y="15773"/>
                    <a:pt x="3835" y="13102"/>
                    <a:pt x="3835" y="9793"/>
                  </a:cubicBezTo>
                  <a:cubicBezTo>
                    <a:pt x="3835" y="6506"/>
                    <a:pt x="6506" y="3835"/>
                    <a:pt x="9793" y="3835"/>
                  </a:cubicBezTo>
                  <a:cubicBezTo>
                    <a:pt x="13102" y="3835"/>
                    <a:pt x="15773" y="6506"/>
                    <a:pt x="15773" y="9793"/>
                  </a:cubicBezTo>
                  <a:cubicBezTo>
                    <a:pt x="15773" y="13102"/>
                    <a:pt x="13102" y="15773"/>
                    <a:pt x="9793" y="15773"/>
                  </a:cubicBezTo>
                  <a:close/>
                  <a:moveTo>
                    <a:pt x="19608" y="10546"/>
                  </a:moveTo>
                  <a:lnTo>
                    <a:pt x="19608" y="9062"/>
                  </a:lnTo>
                  <a:cubicBezTo>
                    <a:pt x="19608" y="8446"/>
                    <a:pt x="19197" y="7921"/>
                    <a:pt x="18603" y="7784"/>
                  </a:cubicBezTo>
                  <a:lnTo>
                    <a:pt x="17120" y="7442"/>
                  </a:lnTo>
                  <a:cubicBezTo>
                    <a:pt x="17006" y="7054"/>
                    <a:pt x="16846" y="6666"/>
                    <a:pt x="16640" y="6300"/>
                  </a:cubicBezTo>
                  <a:lnTo>
                    <a:pt x="17462" y="4999"/>
                  </a:lnTo>
                  <a:cubicBezTo>
                    <a:pt x="17782" y="4497"/>
                    <a:pt x="17690" y="3813"/>
                    <a:pt x="17280" y="3402"/>
                  </a:cubicBezTo>
                  <a:lnTo>
                    <a:pt x="16207" y="2329"/>
                  </a:lnTo>
                  <a:cubicBezTo>
                    <a:pt x="15773" y="1895"/>
                    <a:pt x="15111" y="1827"/>
                    <a:pt x="14609" y="2146"/>
                  </a:cubicBezTo>
                  <a:lnTo>
                    <a:pt x="13308" y="2968"/>
                  </a:lnTo>
                  <a:cubicBezTo>
                    <a:pt x="12943" y="2763"/>
                    <a:pt x="12555" y="2603"/>
                    <a:pt x="12167" y="2489"/>
                  </a:cubicBezTo>
                  <a:lnTo>
                    <a:pt x="11824" y="1005"/>
                  </a:lnTo>
                  <a:cubicBezTo>
                    <a:pt x="11687" y="412"/>
                    <a:pt x="11162" y="1"/>
                    <a:pt x="10546" y="1"/>
                  </a:cubicBezTo>
                  <a:lnTo>
                    <a:pt x="9062" y="1"/>
                  </a:lnTo>
                  <a:cubicBezTo>
                    <a:pt x="8446" y="1"/>
                    <a:pt x="7921" y="412"/>
                    <a:pt x="7784" y="1005"/>
                  </a:cubicBezTo>
                  <a:lnTo>
                    <a:pt x="7442" y="2489"/>
                  </a:lnTo>
                  <a:cubicBezTo>
                    <a:pt x="7054" y="2603"/>
                    <a:pt x="6666" y="2763"/>
                    <a:pt x="6301" y="2968"/>
                  </a:cubicBezTo>
                  <a:lnTo>
                    <a:pt x="5000" y="2146"/>
                  </a:lnTo>
                  <a:cubicBezTo>
                    <a:pt x="4497" y="1827"/>
                    <a:pt x="3813" y="1895"/>
                    <a:pt x="3402" y="2329"/>
                  </a:cubicBezTo>
                  <a:lnTo>
                    <a:pt x="2329" y="3402"/>
                  </a:lnTo>
                  <a:cubicBezTo>
                    <a:pt x="1895" y="3813"/>
                    <a:pt x="1827" y="4497"/>
                    <a:pt x="2146" y="4999"/>
                  </a:cubicBezTo>
                  <a:lnTo>
                    <a:pt x="2945" y="6300"/>
                  </a:lnTo>
                  <a:cubicBezTo>
                    <a:pt x="2763" y="6666"/>
                    <a:pt x="2603" y="7054"/>
                    <a:pt x="2489" y="7442"/>
                  </a:cubicBezTo>
                  <a:lnTo>
                    <a:pt x="1005" y="7784"/>
                  </a:lnTo>
                  <a:cubicBezTo>
                    <a:pt x="412" y="7921"/>
                    <a:pt x="1" y="8446"/>
                    <a:pt x="1" y="9062"/>
                  </a:cubicBezTo>
                  <a:lnTo>
                    <a:pt x="1" y="10546"/>
                  </a:lnTo>
                  <a:cubicBezTo>
                    <a:pt x="1" y="11162"/>
                    <a:pt x="412" y="11687"/>
                    <a:pt x="1005" y="11824"/>
                  </a:cubicBezTo>
                  <a:lnTo>
                    <a:pt x="2489" y="12167"/>
                  </a:lnTo>
                  <a:cubicBezTo>
                    <a:pt x="2603" y="12555"/>
                    <a:pt x="2763" y="12943"/>
                    <a:pt x="2945" y="13308"/>
                  </a:cubicBezTo>
                  <a:lnTo>
                    <a:pt x="2146" y="14609"/>
                  </a:lnTo>
                  <a:cubicBezTo>
                    <a:pt x="1827" y="15111"/>
                    <a:pt x="1895" y="15773"/>
                    <a:pt x="2329" y="16207"/>
                  </a:cubicBezTo>
                  <a:lnTo>
                    <a:pt x="3402" y="17279"/>
                  </a:lnTo>
                  <a:cubicBezTo>
                    <a:pt x="3813" y="17690"/>
                    <a:pt x="4497" y="17782"/>
                    <a:pt x="5000" y="17462"/>
                  </a:cubicBezTo>
                  <a:lnTo>
                    <a:pt x="6301" y="16640"/>
                  </a:lnTo>
                  <a:cubicBezTo>
                    <a:pt x="6666" y="16846"/>
                    <a:pt x="7054" y="17006"/>
                    <a:pt x="7442" y="17120"/>
                  </a:cubicBezTo>
                  <a:lnTo>
                    <a:pt x="7784" y="18603"/>
                  </a:lnTo>
                  <a:cubicBezTo>
                    <a:pt x="7921" y="19197"/>
                    <a:pt x="8446" y="19608"/>
                    <a:pt x="9062" y="19608"/>
                  </a:cubicBezTo>
                  <a:lnTo>
                    <a:pt x="10546" y="19608"/>
                  </a:lnTo>
                  <a:cubicBezTo>
                    <a:pt x="11162" y="19608"/>
                    <a:pt x="11687" y="19197"/>
                    <a:pt x="11824" y="18603"/>
                  </a:cubicBezTo>
                  <a:lnTo>
                    <a:pt x="12167" y="17120"/>
                  </a:lnTo>
                  <a:cubicBezTo>
                    <a:pt x="12555" y="17006"/>
                    <a:pt x="12943" y="16846"/>
                    <a:pt x="13308" y="16640"/>
                  </a:cubicBezTo>
                  <a:lnTo>
                    <a:pt x="14609" y="17462"/>
                  </a:lnTo>
                  <a:cubicBezTo>
                    <a:pt x="15111" y="17782"/>
                    <a:pt x="15773" y="17690"/>
                    <a:pt x="16207" y="17279"/>
                  </a:cubicBezTo>
                  <a:lnTo>
                    <a:pt x="17280" y="16207"/>
                  </a:lnTo>
                  <a:cubicBezTo>
                    <a:pt x="17690" y="15773"/>
                    <a:pt x="17782" y="15111"/>
                    <a:pt x="17462" y="14609"/>
                  </a:cubicBezTo>
                  <a:lnTo>
                    <a:pt x="16640" y="13308"/>
                  </a:lnTo>
                  <a:cubicBezTo>
                    <a:pt x="16846" y="12943"/>
                    <a:pt x="17006" y="12555"/>
                    <a:pt x="17120" y="12167"/>
                  </a:cubicBezTo>
                  <a:lnTo>
                    <a:pt x="18603" y="11824"/>
                  </a:lnTo>
                  <a:cubicBezTo>
                    <a:pt x="19197" y="11687"/>
                    <a:pt x="19608" y="11162"/>
                    <a:pt x="19608" y="1054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94"/>
            <p:cNvSpPr/>
            <p:nvPr/>
          </p:nvSpPr>
          <p:spPr>
            <a:xfrm>
              <a:off x="5266124" y="2096363"/>
              <a:ext cx="2040314" cy="1411089"/>
            </a:xfrm>
            <a:custGeom>
              <a:avLst/>
              <a:gdLst/>
              <a:ahLst/>
              <a:cxnLst/>
              <a:rect l="l" t="t" r="r" b="b"/>
              <a:pathLst>
                <a:path w="78451" h="54257" extrusionOk="0">
                  <a:moveTo>
                    <a:pt x="78337" y="54256"/>
                  </a:moveTo>
                  <a:lnTo>
                    <a:pt x="114" y="54256"/>
                  </a:lnTo>
                  <a:cubicBezTo>
                    <a:pt x="69" y="54256"/>
                    <a:pt x="0" y="54188"/>
                    <a:pt x="0" y="54119"/>
                  </a:cubicBezTo>
                  <a:lnTo>
                    <a:pt x="0" y="3904"/>
                  </a:lnTo>
                  <a:cubicBezTo>
                    <a:pt x="0" y="1735"/>
                    <a:pt x="1758" y="0"/>
                    <a:pt x="3903" y="0"/>
                  </a:cubicBezTo>
                  <a:lnTo>
                    <a:pt x="74548" y="0"/>
                  </a:lnTo>
                  <a:cubicBezTo>
                    <a:pt x="76693" y="0"/>
                    <a:pt x="78451" y="1735"/>
                    <a:pt x="78451" y="3904"/>
                  </a:cubicBezTo>
                  <a:lnTo>
                    <a:pt x="78451" y="54119"/>
                  </a:lnTo>
                  <a:cubicBezTo>
                    <a:pt x="78451" y="54188"/>
                    <a:pt x="78382" y="54256"/>
                    <a:pt x="78337" y="542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94"/>
            <p:cNvSpPr/>
            <p:nvPr/>
          </p:nvSpPr>
          <p:spPr>
            <a:xfrm>
              <a:off x="5337931" y="2162838"/>
              <a:ext cx="1896675" cy="1247840"/>
            </a:xfrm>
            <a:custGeom>
              <a:avLst/>
              <a:gdLst/>
              <a:ahLst/>
              <a:cxnLst/>
              <a:rect l="l" t="t" r="r" b="b"/>
              <a:pathLst>
                <a:path w="72928" h="47980" extrusionOk="0">
                  <a:moveTo>
                    <a:pt x="72928" y="47980"/>
                  </a:moveTo>
                  <a:lnTo>
                    <a:pt x="1" y="47980"/>
                  </a:lnTo>
                  <a:lnTo>
                    <a:pt x="1" y="1"/>
                  </a:lnTo>
                  <a:lnTo>
                    <a:pt x="7292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94"/>
            <p:cNvSpPr/>
            <p:nvPr/>
          </p:nvSpPr>
          <p:spPr>
            <a:xfrm>
              <a:off x="5120664" y="3507429"/>
              <a:ext cx="2331208" cy="90246"/>
            </a:xfrm>
            <a:custGeom>
              <a:avLst/>
              <a:gdLst/>
              <a:ahLst/>
              <a:cxnLst/>
              <a:rect l="l" t="t" r="r" b="b"/>
              <a:pathLst>
                <a:path w="89636" h="3470" extrusionOk="0">
                  <a:moveTo>
                    <a:pt x="83313" y="3469"/>
                  </a:moveTo>
                  <a:lnTo>
                    <a:pt x="6323" y="3469"/>
                  </a:lnTo>
                  <a:cubicBezTo>
                    <a:pt x="3767" y="3469"/>
                    <a:pt x="1370" y="2146"/>
                    <a:pt x="1" y="0"/>
                  </a:cubicBezTo>
                  <a:lnTo>
                    <a:pt x="1" y="0"/>
                  </a:lnTo>
                  <a:lnTo>
                    <a:pt x="89636" y="0"/>
                  </a:lnTo>
                  <a:lnTo>
                    <a:pt x="89636" y="0"/>
                  </a:lnTo>
                  <a:cubicBezTo>
                    <a:pt x="88266" y="2146"/>
                    <a:pt x="85870" y="3469"/>
                    <a:pt x="83313" y="346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94"/>
            <p:cNvSpPr/>
            <p:nvPr/>
          </p:nvSpPr>
          <p:spPr>
            <a:xfrm>
              <a:off x="6076416" y="3507429"/>
              <a:ext cx="419735" cy="26138"/>
            </a:xfrm>
            <a:custGeom>
              <a:avLst/>
              <a:gdLst/>
              <a:ahLst/>
              <a:cxnLst/>
              <a:rect l="l" t="t" r="r" b="b"/>
              <a:pathLst>
                <a:path w="16139" h="1005" extrusionOk="0">
                  <a:moveTo>
                    <a:pt x="15134" y="1004"/>
                  </a:moveTo>
                  <a:lnTo>
                    <a:pt x="1005" y="1004"/>
                  </a:lnTo>
                  <a:cubicBezTo>
                    <a:pt x="457" y="1004"/>
                    <a:pt x="1" y="548"/>
                    <a:pt x="1" y="0"/>
                  </a:cubicBezTo>
                  <a:lnTo>
                    <a:pt x="16138" y="0"/>
                  </a:lnTo>
                  <a:cubicBezTo>
                    <a:pt x="16138" y="548"/>
                    <a:pt x="15682" y="1004"/>
                    <a:pt x="15134" y="100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94"/>
            <p:cNvSpPr/>
            <p:nvPr/>
          </p:nvSpPr>
          <p:spPr>
            <a:xfrm>
              <a:off x="6154777" y="3439159"/>
              <a:ext cx="263014" cy="28504"/>
            </a:xfrm>
            <a:custGeom>
              <a:avLst/>
              <a:gdLst/>
              <a:ahLst/>
              <a:cxnLst/>
              <a:rect l="l" t="t" r="r" b="b"/>
              <a:pathLst>
                <a:path w="10113" h="1096" extrusionOk="0">
                  <a:moveTo>
                    <a:pt x="9564" y="1096"/>
                  </a:moveTo>
                  <a:lnTo>
                    <a:pt x="548" y="1096"/>
                  </a:lnTo>
                  <a:cubicBezTo>
                    <a:pt x="252" y="1096"/>
                    <a:pt x="1" y="845"/>
                    <a:pt x="1" y="548"/>
                  </a:cubicBezTo>
                  <a:cubicBezTo>
                    <a:pt x="1" y="251"/>
                    <a:pt x="252" y="0"/>
                    <a:pt x="548" y="0"/>
                  </a:cubicBezTo>
                  <a:lnTo>
                    <a:pt x="9564" y="0"/>
                  </a:lnTo>
                  <a:cubicBezTo>
                    <a:pt x="9861" y="0"/>
                    <a:pt x="10112" y="251"/>
                    <a:pt x="10112" y="548"/>
                  </a:cubicBezTo>
                  <a:cubicBezTo>
                    <a:pt x="10112" y="845"/>
                    <a:pt x="9861" y="1096"/>
                    <a:pt x="9564" y="10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94"/>
            <p:cNvSpPr/>
            <p:nvPr/>
          </p:nvSpPr>
          <p:spPr>
            <a:xfrm>
              <a:off x="5388984" y="2213293"/>
              <a:ext cx="799653" cy="603166"/>
            </a:xfrm>
            <a:custGeom>
              <a:avLst/>
              <a:gdLst/>
              <a:ahLst/>
              <a:cxnLst/>
              <a:rect l="l" t="t" r="r" b="b"/>
              <a:pathLst>
                <a:path w="30747" h="23192" extrusionOk="0">
                  <a:moveTo>
                    <a:pt x="27711" y="23191"/>
                  </a:moveTo>
                  <a:lnTo>
                    <a:pt x="3037" y="23191"/>
                  </a:lnTo>
                  <a:cubicBezTo>
                    <a:pt x="1348" y="23191"/>
                    <a:pt x="1" y="21845"/>
                    <a:pt x="1" y="20179"/>
                  </a:cubicBezTo>
                  <a:lnTo>
                    <a:pt x="1" y="3037"/>
                  </a:lnTo>
                  <a:cubicBezTo>
                    <a:pt x="1" y="1348"/>
                    <a:pt x="1348" y="1"/>
                    <a:pt x="3037" y="1"/>
                  </a:cubicBezTo>
                  <a:lnTo>
                    <a:pt x="27711" y="1"/>
                  </a:lnTo>
                  <a:cubicBezTo>
                    <a:pt x="29400" y="1"/>
                    <a:pt x="30747" y="1348"/>
                    <a:pt x="30747" y="3037"/>
                  </a:cubicBezTo>
                  <a:lnTo>
                    <a:pt x="30747" y="20179"/>
                  </a:lnTo>
                  <a:cubicBezTo>
                    <a:pt x="30747" y="21845"/>
                    <a:pt x="29400" y="23191"/>
                    <a:pt x="27711" y="231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94"/>
            <p:cNvSpPr/>
            <p:nvPr/>
          </p:nvSpPr>
          <p:spPr>
            <a:xfrm>
              <a:off x="5388984" y="2213293"/>
              <a:ext cx="799653" cy="114615"/>
            </a:xfrm>
            <a:custGeom>
              <a:avLst/>
              <a:gdLst/>
              <a:ahLst/>
              <a:cxnLst/>
              <a:rect l="l" t="t" r="r" b="b"/>
              <a:pathLst>
                <a:path w="30747" h="4407" extrusionOk="0">
                  <a:moveTo>
                    <a:pt x="29788" y="4406"/>
                  </a:moveTo>
                  <a:lnTo>
                    <a:pt x="960" y="4406"/>
                  </a:lnTo>
                  <a:cubicBezTo>
                    <a:pt x="435" y="4406"/>
                    <a:pt x="1" y="3995"/>
                    <a:pt x="1" y="3470"/>
                  </a:cubicBezTo>
                  <a:lnTo>
                    <a:pt x="1" y="960"/>
                  </a:lnTo>
                  <a:cubicBezTo>
                    <a:pt x="1" y="435"/>
                    <a:pt x="435" y="1"/>
                    <a:pt x="960" y="1"/>
                  </a:cubicBezTo>
                  <a:lnTo>
                    <a:pt x="29788" y="1"/>
                  </a:lnTo>
                  <a:cubicBezTo>
                    <a:pt x="30336" y="1"/>
                    <a:pt x="30747" y="435"/>
                    <a:pt x="30747" y="960"/>
                  </a:cubicBezTo>
                  <a:lnTo>
                    <a:pt x="30747" y="3470"/>
                  </a:lnTo>
                  <a:cubicBezTo>
                    <a:pt x="30747" y="3995"/>
                    <a:pt x="30336" y="4406"/>
                    <a:pt x="29788" y="440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94"/>
            <p:cNvSpPr/>
            <p:nvPr/>
          </p:nvSpPr>
          <p:spPr>
            <a:xfrm>
              <a:off x="6105518" y="2256049"/>
              <a:ext cx="45123" cy="45149"/>
            </a:xfrm>
            <a:custGeom>
              <a:avLst/>
              <a:gdLst/>
              <a:ahLst/>
              <a:cxnLst/>
              <a:rect l="l" t="t" r="r" b="b"/>
              <a:pathLst>
                <a:path w="1735" h="1736" extrusionOk="0">
                  <a:moveTo>
                    <a:pt x="1735" y="868"/>
                  </a:moveTo>
                  <a:cubicBezTo>
                    <a:pt x="1735" y="1347"/>
                    <a:pt x="1347" y="1735"/>
                    <a:pt x="867" y="1735"/>
                  </a:cubicBezTo>
                  <a:cubicBezTo>
                    <a:pt x="388" y="1735"/>
                    <a:pt x="0" y="1347"/>
                    <a:pt x="0" y="868"/>
                  </a:cubicBezTo>
                  <a:cubicBezTo>
                    <a:pt x="0" y="388"/>
                    <a:pt x="388" y="0"/>
                    <a:pt x="867" y="0"/>
                  </a:cubicBezTo>
                  <a:cubicBezTo>
                    <a:pt x="1347" y="0"/>
                    <a:pt x="1735" y="388"/>
                    <a:pt x="1735" y="8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94"/>
            <p:cNvSpPr/>
            <p:nvPr/>
          </p:nvSpPr>
          <p:spPr>
            <a:xfrm>
              <a:off x="6040213" y="2256049"/>
              <a:ext cx="44551" cy="45149"/>
            </a:xfrm>
            <a:custGeom>
              <a:avLst/>
              <a:gdLst/>
              <a:ahLst/>
              <a:cxnLst/>
              <a:rect l="l" t="t" r="r" b="b"/>
              <a:pathLst>
                <a:path w="1713" h="1736" extrusionOk="0">
                  <a:moveTo>
                    <a:pt x="1712" y="868"/>
                  </a:moveTo>
                  <a:cubicBezTo>
                    <a:pt x="1712" y="1347"/>
                    <a:pt x="1347" y="1735"/>
                    <a:pt x="868" y="1735"/>
                  </a:cubicBezTo>
                  <a:cubicBezTo>
                    <a:pt x="388" y="1735"/>
                    <a:pt x="0" y="1347"/>
                    <a:pt x="0" y="868"/>
                  </a:cubicBezTo>
                  <a:cubicBezTo>
                    <a:pt x="0" y="388"/>
                    <a:pt x="388" y="0"/>
                    <a:pt x="868" y="0"/>
                  </a:cubicBezTo>
                  <a:cubicBezTo>
                    <a:pt x="1347" y="0"/>
                    <a:pt x="1712" y="388"/>
                    <a:pt x="1712" y="8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94"/>
            <p:cNvSpPr/>
            <p:nvPr/>
          </p:nvSpPr>
          <p:spPr>
            <a:xfrm>
              <a:off x="5974908" y="2256049"/>
              <a:ext cx="44551" cy="45149"/>
            </a:xfrm>
            <a:custGeom>
              <a:avLst/>
              <a:gdLst/>
              <a:ahLst/>
              <a:cxnLst/>
              <a:rect l="l" t="t" r="r" b="b"/>
              <a:pathLst>
                <a:path w="1713" h="1736" extrusionOk="0">
                  <a:moveTo>
                    <a:pt x="1712" y="868"/>
                  </a:moveTo>
                  <a:cubicBezTo>
                    <a:pt x="1712" y="1347"/>
                    <a:pt x="1324" y="1735"/>
                    <a:pt x="868" y="1735"/>
                  </a:cubicBezTo>
                  <a:cubicBezTo>
                    <a:pt x="388" y="1735"/>
                    <a:pt x="0" y="1347"/>
                    <a:pt x="0" y="868"/>
                  </a:cubicBezTo>
                  <a:cubicBezTo>
                    <a:pt x="0" y="388"/>
                    <a:pt x="388" y="0"/>
                    <a:pt x="868" y="0"/>
                  </a:cubicBezTo>
                  <a:cubicBezTo>
                    <a:pt x="1324" y="0"/>
                    <a:pt x="1712" y="388"/>
                    <a:pt x="1712" y="8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94"/>
            <p:cNvSpPr/>
            <p:nvPr/>
          </p:nvSpPr>
          <p:spPr>
            <a:xfrm>
              <a:off x="5446565" y="2393759"/>
              <a:ext cx="684491" cy="39817"/>
            </a:xfrm>
            <a:custGeom>
              <a:avLst/>
              <a:gdLst/>
              <a:ahLst/>
              <a:cxnLst/>
              <a:rect l="l" t="t" r="r" b="b"/>
              <a:pathLst>
                <a:path w="26319" h="1531" extrusionOk="0">
                  <a:moveTo>
                    <a:pt x="25542" y="1530"/>
                  </a:moveTo>
                  <a:lnTo>
                    <a:pt x="777" y="1530"/>
                  </a:lnTo>
                  <a:cubicBezTo>
                    <a:pt x="343" y="1530"/>
                    <a:pt x="1" y="1188"/>
                    <a:pt x="1" y="754"/>
                  </a:cubicBezTo>
                  <a:cubicBezTo>
                    <a:pt x="1" y="343"/>
                    <a:pt x="343" y="1"/>
                    <a:pt x="777" y="1"/>
                  </a:cubicBezTo>
                  <a:lnTo>
                    <a:pt x="25542" y="1"/>
                  </a:lnTo>
                  <a:cubicBezTo>
                    <a:pt x="25976" y="1"/>
                    <a:pt x="26319" y="343"/>
                    <a:pt x="26319" y="754"/>
                  </a:cubicBezTo>
                  <a:cubicBezTo>
                    <a:pt x="26319" y="1188"/>
                    <a:pt x="25976" y="1530"/>
                    <a:pt x="25542" y="15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94"/>
            <p:cNvSpPr/>
            <p:nvPr/>
          </p:nvSpPr>
          <p:spPr>
            <a:xfrm>
              <a:off x="5449556" y="2476880"/>
              <a:ext cx="562776" cy="39791"/>
            </a:xfrm>
            <a:custGeom>
              <a:avLst/>
              <a:gdLst/>
              <a:ahLst/>
              <a:cxnLst/>
              <a:rect l="l" t="t" r="r" b="b"/>
              <a:pathLst>
                <a:path w="21639" h="1530" extrusionOk="0">
                  <a:moveTo>
                    <a:pt x="20862" y="1530"/>
                  </a:moveTo>
                  <a:lnTo>
                    <a:pt x="753" y="1530"/>
                  </a:lnTo>
                  <a:cubicBezTo>
                    <a:pt x="342" y="1530"/>
                    <a:pt x="0" y="1187"/>
                    <a:pt x="0" y="754"/>
                  </a:cubicBezTo>
                  <a:cubicBezTo>
                    <a:pt x="0" y="343"/>
                    <a:pt x="342" y="0"/>
                    <a:pt x="753" y="0"/>
                  </a:cubicBezTo>
                  <a:lnTo>
                    <a:pt x="20862" y="0"/>
                  </a:lnTo>
                  <a:cubicBezTo>
                    <a:pt x="21296" y="0"/>
                    <a:pt x="21638" y="343"/>
                    <a:pt x="21638" y="754"/>
                  </a:cubicBezTo>
                  <a:cubicBezTo>
                    <a:pt x="21638" y="1187"/>
                    <a:pt x="21296" y="1530"/>
                    <a:pt x="20862" y="15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94"/>
            <p:cNvSpPr/>
            <p:nvPr/>
          </p:nvSpPr>
          <p:spPr>
            <a:xfrm>
              <a:off x="5446565" y="2599167"/>
              <a:ext cx="684491" cy="39791"/>
            </a:xfrm>
            <a:custGeom>
              <a:avLst/>
              <a:gdLst/>
              <a:ahLst/>
              <a:cxnLst/>
              <a:rect l="l" t="t" r="r" b="b"/>
              <a:pathLst>
                <a:path w="26319" h="1530" extrusionOk="0">
                  <a:moveTo>
                    <a:pt x="25542" y="1530"/>
                  </a:moveTo>
                  <a:lnTo>
                    <a:pt x="777" y="1530"/>
                  </a:lnTo>
                  <a:cubicBezTo>
                    <a:pt x="343" y="1530"/>
                    <a:pt x="1" y="1187"/>
                    <a:pt x="1" y="754"/>
                  </a:cubicBezTo>
                  <a:cubicBezTo>
                    <a:pt x="1" y="343"/>
                    <a:pt x="343" y="0"/>
                    <a:pt x="777" y="0"/>
                  </a:cubicBezTo>
                  <a:lnTo>
                    <a:pt x="25542" y="0"/>
                  </a:lnTo>
                  <a:cubicBezTo>
                    <a:pt x="25976" y="0"/>
                    <a:pt x="26319" y="343"/>
                    <a:pt x="26319" y="754"/>
                  </a:cubicBezTo>
                  <a:cubicBezTo>
                    <a:pt x="26319" y="1187"/>
                    <a:pt x="25976" y="1530"/>
                    <a:pt x="25542" y="15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94"/>
            <p:cNvSpPr/>
            <p:nvPr/>
          </p:nvSpPr>
          <p:spPr>
            <a:xfrm>
              <a:off x="5449556" y="2682261"/>
              <a:ext cx="562776" cy="39817"/>
            </a:xfrm>
            <a:custGeom>
              <a:avLst/>
              <a:gdLst/>
              <a:ahLst/>
              <a:cxnLst/>
              <a:rect l="l" t="t" r="r" b="b"/>
              <a:pathLst>
                <a:path w="21639" h="1531" extrusionOk="0">
                  <a:moveTo>
                    <a:pt x="20862" y="1530"/>
                  </a:moveTo>
                  <a:lnTo>
                    <a:pt x="753" y="1530"/>
                  </a:lnTo>
                  <a:cubicBezTo>
                    <a:pt x="342" y="1530"/>
                    <a:pt x="0" y="1188"/>
                    <a:pt x="0" y="754"/>
                  </a:cubicBezTo>
                  <a:cubicBezTo>
                    <a:pt x="0" y="343"/>
                    <a:pt x="342" y="1"/>
                    <a:pt x="753" y="1"/>
                  </a:cubicBezTo>
                  <a:lnTo>
                    <a:pt x="20862" y="1"/>
                  </a:lnTo>
                  <a:cubicBezTo>
                    <a:pt x="21296" y="1"/>
                    <a:pt x="21638" y="343"/>
                    <a:pt x="21638" y="754"/>
                  </a:cubicBezTo>
                  <a:cubicBezTo>
                    <a:pt x="21638" y="1188"/>
                    <a:pt x="21296" y="1530"/>
                    <a:pt x="20862" y="15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94"/>
            <p:cNvSpPr/>
            <p:nvPr/>
          </p:nvSpPr>
          <p:spPr>
            <a:xfrm>
              <a:off x="6383929" y="2544551"/>
              <a:ext cx="799627" cy="603738"/>
            </a:xfrm>
            <a:custGeom>
              <a:avLst/>
              <a:gdLst/>
              <a:ahLst/>
              <a:cxnLst/>
              <a:rect l="l" t="t" r="r" b="b"/>
              <a:pathLst>
                <a:path w="30746" h="23214" extrusionOk="0">
                  <a:moveTo>
                    <a:pt x="27710" y="23214"/>
                  </a:moveTo>
                  <a:lnTo>
                    <a:pt x="3036" y="23214"/>
                  </a:lnTo>
                  <a:cubicBezTo>
                    <a:pt x="1347" y="23214"/>
                    <a:pt x="0" y="21844"/>
                    <a:pt x="0" y="20178"/>
                  </a:cubicBezTo>
                  <a:lnTo>
                    <a:pt x="0" y="3036"/>
                  </a:lnTo>
                  <a:cubicBezTo>
                    <a:pt x="0" y="1370"/>
                    <a:pt x="1347" y="0"/>
                    <a:pt x="3036" y="0"/>
                  </a:cubicBezTo>
                  <a:lnTo>
                    <a:pt x="27710" y="0"/>
                  </a:lnTo>
                  <a:cubicBezTo>
                    <a:pt x="29399" y="0"/>
                    <a:pt x="30746" y="1370"/>
                    <a:pt x="30746" y="3036"/>
                  </a:cubicBezTo>
                  <a:lnTo>
                    <a:pt x="30746" y="20178"/>
                  </a:lnTo>
                  <a:cubicBezTo>
                    <a:pt x="30746" y="21844"/>
                    <a:pt x="29399" y="23214"/>
                    <a:pt x="27710" y="232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94"/>
            <p:cNvSpPr/>
            <p:nvPr/>
          </p:nvSpPr>
          <p:spPr>
            <a:xfrm>
              <a:off x="6383929" y="2544551"/>
              <a:ext cx="799627" cy="115187"/>
            </a:xfrm>
            <a:custGeom>
              <a:avLst/>
              <a:gdLst/>
              <a:ahLst/>
              <a:cxnLst/>
              <a:rect l="l" t="t" r="r" b="b"/>
              <a:pathLst>
                <a:path w="30746" h="4429" extrusionOk="0">
                  <a:moveTo>
                    <a:pt x="29787" y="4429"/>
                  </a:moveTo>
                  <a:lnTo>
                    <a:pt x="959" y="4429"/>
                  </a:lnTo>
                  <a:cubicBezTo>
                    <a:pt x="434" y="4429"/>
                    <a:pt x="0" y="3995"/>
                    <a:pt x="0" y="3470"/>
                  </a:cubicBezTo>
                  <a:lnTo>
                    <a:pt x="0" y="959"/>
                  </a:lnTo>
                  <a:cubicBezTo>
                    <a:pt x="0" y="434"/>
                    <a:pt x="434" y="0"/>
                    <a:pt x="959" y="0"/>
                  </a:cubicBezTo>
                  <a:lnTo>
                    <a:pt x="29787" y="0"/>
                  </a:lnTo>
                  <a:cubicBezTo>
                    <a:pt x="30312" y="0"/>
                    <a:pt x="30746" y="434"/>
                    <a:pt x="30746" y="959"/>
                  </a:cubicBezTo>
                  <a:lnTo>
                    <a:pt x="30746" y="3470"/>
                  </a:lnTo>
                  <a:cubicBezTo>
                    <a:pt x="30746" y="3995"/>
                    <a:pt x="30312" y="4429"/>
                    <a:pt x="29787" y="44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94"/>
            <p:cNvSpPr/>
            <p:nvPr/>
          </p:nvSpPr>
          <p:spPr>
            <a:xfrm>
              <a:off x="7100437" y="2587880"/>
              <a:ext cx="45123" cy="44551"/>
            </a:xfrm>
            <a:custGeom>
              <a:avLst/>
              <a:gdLst/>
              <a:ahLst/>
              <a:cxnLst/>
              <a:rect l="l" t="t" r="r" b="b"/>
              <a:pathLst>
                <a:path w="1735" h="1713" extrusionOk="0">
                  <a:moveTo>
                    <a:pt x="1735" y="845"/>
                  </a:moveTo>
                  <a:cubicBezTo>
                    <a:pt x="1735" y="1325"/>
                    <a:pt x="1347" y="1713"/>
                    <a:pt x="868" y="1713"/>
                  </a:cubicBezTo>
                  <a:cubicBezTo>
                    <a:pt x="388" y="1713"/>
                    <a:pt x="0" y="1325"/>
                    <a:pt x="0" y="845"/>
                  </a:cubicBezTo>
                  <a:cubicBezTo>
                    <a:pt x="0" y="389"/>
                    <a:pt x="388" y="1"/>
                    <a:pt x="868" y="1"/>
                  </a:cubicBezTo>
                  <a:cubicBezTo>
                    <a:pt x="1347" y="1"/>
                    <a:pt x="1735" y="389"/>
                    <a:pt x="1735" y="8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94"/>
            <p:cNvSpPr/>
            <p:nvPr/>
          </p:nvSpPr>
          <p:spPr>
            <a:xfrm>
              <a:off x="7035132" y="2587880"/>
              <a:ext cx="44551" cy="44551"/>
            </a:xfrm>
            <a:custGeom>
              <a:avLst/>
              <a:gdLst/>
              <a:ahLst/>
              <a:cxnLst/>
              <a:rect l="l" t="t" r="r" b="b"/>
              <a:pathLst>
                <a:path w="1713" h="1713" extrusionOk="0">
                  <a:moveTo>
                    <a:pt x="1712" y="845"/>
                  </a:moveTo>
                  <a:cubicBezTo>
                    <a:pt x="1712" y="1325"/>
                    <a:pt x="1347" y="1713"/>
                    <a:pt x="868" y="1713"/>
                  </a:cubicBezTo>
                  <a:cubicBezTo>
                    <a:pt x="388" y="1713"/>
                    <a:pt x="0" y="1325"/>
                    <a:pt x="0" y="845"/>
                  </a:cubicBezTo>
                  <a:cubicBezTo>
                    <a:pt x="0" y="389"/>
                    <a:pt x="388" y="1"/>
                    <a:pt x="868" y="1"/>
                  </a:cubicBezTo>
                  <a:cubicBezTo>
                    <a:pt x="1347" y="1"/>
                    <a:pt x="1712" y="389"/>
                    <a:pt x="1712" y="8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94"/>
            <p:cNvSpPr/>
            <p:nvPr/>
          </p:nvSpPr>
          <p:spPr>
            <a:xfrm>
              <a:off x="6969827" y="2587880"/>
              <a:ext cx="44551" cy="44551"/>
            </a:xfrm>
            <a:custGeom>
              <a:avLst/>
              <a:gdLst/>
              <a:ahLst/>
              <a:cxnLst/>
              <a:rect l="l" t="t" r="r" b="b"/>
              <a:pathLst>
                <a:path w="1713" h="1713" extrusionOk="0">
                  <a:moveTo>
                    <a:pt x="1713" y="845"/>
                  </a:moveTo>
                  <a:cubicBezTo>
                    <a:pt x="1713" y="1325"/>
                    <a:pt x="1325" y="1713"/>
                    <a:pt x="845" y="1713"/>
                  </a:cubicBezTo>
                  <a:cubicBezTo>
                    <a:pt x="389" y="1713"/>
                    <a:pt x="1" y="1325"/>
                    <a:pt x="1" y="845"/>
                  </a:cubicBezTo>
                  <a:cubicBezTo>
                    <a:pt x="1" y="389"/>
                    <a:pt x="389" y="1"/>
                    <a:pt x="845" y="1"/>
                  </a:cubicBezTo>
                  <a:cubicBezTo>
                    <a:pt x="1325" y="1"/>
                    <a:pt x="1713" y="389"/>
                    <a:pt x="1713" y="8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94"/>
            <p:cNvSpPr/>
            <p:nvPr/>
          </p:nvSpPr>
          <p:spPr>
            <a:xfrm>
              <a:off x="6441510" y="2725018"/>
              <a:ext cx="684465" cy="39791"/>
            </a:xfrm>
            <a:custGeom>
              <a:avLst/>
              <a:gdLst/>
              <a:ahLst/>
              <a:cxnLst/>
              <a:rect l="l" t="t" r="r" b="b"/>
              <a:pathLst>
                <a:path w="26318" h="1530" extrusionOk="0">
                  <a:moveTo>
                    <a:pt x="25542" y="1530"/>
                  </a:moveTo>
                  <a:lnTo>
                    <a:pt x="776" y="1530"/>
                  </a:lnTo>
                  <a:cubicBezTo>
                    <a:pt x="343" y="1530"/>
                    <a:pt x="0" y="1187"/>
                    <a:pt x="0" y="754"/>
                  </a:cubicBezTo>
                  <a:cubicBezTo>
                    <a:pt x="0" y="343"/>
                    <a:pt x="343" y="0"/>
                    <a:pt x="776" y="0"/>
                  </a:cubicBezTo>
                  <a:lnTo>
                    <a:pt x="25542" y="0"/>
                  </a:lnTo>
                  <a:cubicBezTo>
                    <a:pt x="25975" y="0"/>
                    <a:pt x="26318" y="343"/>
                    <a:pt x="26318" y="754"/>
                  </a:cubicBezTo>
                  <a:cubicBezTo>
                    <a:pt x="26318" y="1187"/>
                    <a:pt x="25975" y="1530"/>
                    <a:pt x="25542" y="15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94"/>
            <p:cNvSpPr/>
            <p:nvPr/>
          </p:nvSpPr>
          <p:spPr>
            <a:xfrm>
              <a:off x="6444475" y="2808112"/>
              <a:ext cx="562776" cy="39817"/>
            </a:xfrm>
            <a:custGeom>
              <a:avLst/>
              <a:gdLst/>
              <a:ahLst/>
              <a:cxnLst/>
              <a:rect l="l" t="t" r="r" b="b"/>
              <a:pathLst>
                <a:path w="21639" h="1531" extrusionOk="0">
                  <a:moveTo>
                    <a:pt x="20863" y="1530"/>
                  </a:moveTo>
                  <a:lnTo>
                    <a:pt x="754" y="1530"/>
                  </a:lnTo>
                  <a:cubicBezTo>
                    <a:pt x="343" y="1530"/>
                    <a:pt x="0" y="1188"/>
                    <a:pt x="0" y="777"/>
                  </a:cubicBezTo>
                  <a:cubicBezTo>
                    <a:pt x="0" y="343"/>
                    <a:pt x="343" y="1"/>
                    <a:pt x="754" y="1"/>
                  </a:cubicBezTo>
                  <a:lnTo>
                    <a:pt x="20863" y="1"/>
                  </a:lnTo>
                  <a:cubicBezTo>
                    <a:pt x="21296" y="1"/>
                    <a:pt x="21639" y="343"/>
                    <a:pt x="21639" y="777"/>
                  </a:cubicBezTo>
                  <a:cubicBezTo>
                    <a:pt x="21639" y="1188"/>
                    <a:pt x="21296" y="1530"/>
                    <a:pt x="20863" y="15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94"/>
            <p:cNvSpPr/>
            <p:nvPr/>
          </p:nvSpPr>
          <p:spPr>
            <a:xfrm>
              <a:off x="6441510" y="2930399"/>
              <a:ext cx="684465" cy="39817"/>
            </a:xfrm>
            <a:custGeom>
              <a:avLst/>
              <a:gdLst/>
              <a:ahLst/>
              <a:cxnLst/>
              <a:rect l="l" t="t" r="r" b="b"/>
              <a:pathLst>
                <a:path w="26318" h="1531" extrusionOk="0">
                  <a:moveTo>
                    <a:pt x="25542" y="1530"/>
                  </a:moveTo>
                  <a:lnTo>
                    <a:pt x="776" y="1530"/>
                  </a:lnTo>
                  <a:cubicBezTo>
                    <a:pt x="343" y="1530"/>
                    <a:pt x="0" y="1188"/>
                    <a:pt x="0" y="754"/>
                  </a:cubicBezTo>
                  <a:lnTo>
                    <a:pt x="0" y="754"/>
                  </a:lnTo>
                  <a:cubicBezTo>
                    <a:pt x="0" y="343"/>
                    <a:pt x="343" y="1"/>
                    <a:pt x="776" y="1"/>
                  </a:cubicBezTo>
                  <a:lnTo>
                    <a:pt x="25542" y="1"/>
                  </a:lnTo>
                  <a:cubicBezTo>
                    <a:pt x="25975" y="1"/>
                    <a:pt x="26318" y="343"/>
                    <a:pt x="26318" y="754"/>
                  </a:cubicBezTo>
                  <a:lnTo>
                    <a:pt x="26318" y="754"/>
                  </a:lnTo>
                  <a:cubicBezTo>
                    <a:pt x="26318" y="1188"/>
                    <a:pt x="25975" y="1530"/>
                    <a:pt x="25542" y="15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94"/>
            <p:cNvSpPr/>
            <p:nvPr/>
          </p:nvSpPr>
          <p:spPr>
            <a:xfrm>
              <a:off x="6444475" y="3013519"/>
              <a:ext cx="562776" cy="39791"/>
            </a:xfrm>
            <a:custGeom>
              <a:avLst/>
              <a:gdLst/>
              <a:ahLst/>
              <a:cxnLst/>
              <a:rect l="l" t="t" r="r" b="b"/>
              <a:pathLst>
                <a:path w="21639" h="1530" extrusionOk="0">
                  <a:moveTo>
                    <a:pt x="20863" y="1530"/>
                  </a:moveTo>
                  <a:lnTo>
                    <a:pt x="754" y="1530"/>
                  </a:lnTo>
                  <a:cubicBezTo>
                    <a:pt x="343" y="1530"/>
                    <a:pt x="0" y="1187"/>
                    <a:pt x="0" y="776"/>
                  </a:cubicBezTo>
                  <a:cubicBezTo>
                    <a:pt x="0" y="343"/>
                    <a:pt x="343" y="0"/>
                    <a:pt x="754" y="0"/>
                  </a:cubicBezTo>
                  <a:lnTo>
                    <a:pt x="20863" y="0"/>
                  </a:lnTo>
                  <a:cubicBezTo>
                    <a:pt x="21296" y="0"/>
                    <a:pt x="21639" y="343"/>
                    <a:pt x="21639" y="776"/>
                  </a:cubicBezTo>
                  <a:cubicBezTo>
                    <a:pt x="21639" y="1187"/>
                    <a:pt x="21296" y="1530"/>
                    <a:pt x="20863" y="15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94"/>
            <p:cNvSpPr/>
            <p:nvPr/>
          </p:nvSpPr>
          <p:spPr>
            <a:xfrm>
              <a:off x="5535615" y="2905484"/>
              <a:ext cx="506392" cy="382310"/>
            </a:xfrm>
            <a:custGeom>
              <a:avLst/>
              <a:gdLst/>
              <a:ahLst/>
              <a:cxnLst/>
              <a:rect l="l" t="t" r="r" b="b"/>
              <a:pathLst>
                <a:path w="19471" h="14700" extrusionOk="0">
                  <a:moveTo>
                    <a:pt x="17553" y="14700"/>
                  </a:moveTo>
                  <a:lnTo>
                    <a:pt x="1918" y="14700"/>
                  </a:lnTo>
                  <a:cubicBezTo>
                    <a:pt x="868" y="14700"/>
                    <a:pt x="1" y="13832"/>
                    <a:pt x="1" y="12760"/>
                  </a:cubicBezTo>
                  <a:lnTo>
                    <a:pt x="1" y="1918"/>
                  </a:lnTo>
                  <a:cubicBezTo>
                    <a:pt x="1" y="845"/>
                    <a:pt x="868" y="0"/>
                    <a:pt x="1918" y="0"/>
                  </a:cubicBezTo>
                  <a:lnTo>
                    <a:pt x="17553" y="0"/>
                  </a:lnTo>
                  <a:cubicBezTo>
                    <a:pt x="18626" y="0"/>
                    <a:pt x="19471" y="845"/>
                    <a:pt x="19471" y="1918"/>
                  </a:cubicBezTo>
                  <a:lnTo>
                    <a:pt x="19471" y="12760"/>
                  </a:lnTo>
                  <a:cubicBezTo>
                    <a:pt x="19471" y="13832"/>
                    <a:pt x="18626" y="14700"/>
                    <a:pt x="17553" y="147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94"/>
            <p:cNvSpPr/>
            <p:nvPr/>
          </p:nvSpPr>
          <p:spPr>
            <a:xfrm>
              <a:off x="5535615" y="2905484"/>
              <a:ext cx="506392" cy="72431"/>
            </a:xfrm>
            <a:custGeom>
              <a:avLst/>
              <a:gdLst/>
              <a:ahLst/>
              <a:cxnLst/>
              <a:rect l="l" t="t" r="r" b="b"/>
              <a:pathLst>
                <a:path w="19471" h="2785" extrusionOk="0">
                  <a:moveTo>
                    <a:pt x="18877" y="2785"/>
                  </a:moveTo>
                  <a:lnTo>
                    <a:pt x="594" y="2785"/>
                  </a:lnTo>
                  <a:cubicBezTo>
                    <a:pt x="275" y="2785"/>
                    <a:pt x="1" y="2534"/>
                    <a:pt x="1" y="2191"/>
                  </a:cubicBezTo>
                  <a:lnTo>
                    <a:pt x="1" y="594"/>
                  </a:lnTo>
                  <a:cubicBezTo>
                    <a:pt x="1" y="274"/>
                    <a:pt x="275" y="0"/>
                    <a:pt x="594" y="0"/>
                  </a:cubicBezTo>
                  <a:lnTo>
                    <a:pt x="18877" y="0"/>
                  </a:lnTo>
                  <a:cubicBezTo>
                    <a:pt x="19197" y="0"/>
                    <a:pt x="19471" y="274"/>
                    <a:pt x="19471" y="594"/>
                  </a:cubicBezTo>
                  <a:lnTo>
                    <a:pt x="19471" y="2191"/>
                  </a:lnTo>
                  <a:cubicBezTo>
                    <a:pt x="19471" y="2534"/>
                    <a:pt x="19197" y="2785"/>
                    <a:pt x="18877" y="278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94"/>
            <p:cNvSpPr/>
            <p:nvPr/>
          </p:nvSpPr>
          <p:spPr>
            <a:xfrm>
              <a:off x="5989759" y="2932792"/>
              <a:ext cx="27906" cy="27906"/>
            </a:xfrm>
            <a:custGeom>
              <a:avLst/>
              <a:gdLst/>
              <a:ahLst/>
              <a:cxnLst/>
              <a:rect l="l" t="t" r="r" b="b"/>
              <a:pathLst>
                <a:path w="1073" h="1073" extrusionOk="0">
                  <a:moveTo>
                    <a:pt x="1073" y="548"/>
                  </a:moveTo>
                  <a:cubicBezTo>
                    <a:pt x="1073" y="845"/>
                    <a:pt x="845" y="1073"/>
                    <a:pt x="525" y="1073"/>
                  </a:cubicBezTo>
                  <a:cubicBezTo>
                    <a:pt x="228" y="1073"/>
                    <a:pt x="0" y="845"/>
                    <a:pt x="0" y="548"/>
                  </a:cubicBezTo>
                  <a:cubicBezTo>
                    <a:pt x="0" y="228"/>
                    <a:pt x="228" y="0"/>
                    <a:pt x="525" y="0"/>
                  </a:cubicBezTo>
                  <a:cubicBezTo>
                    <a:pt x="845" y="0"/>
                    <a:pt x="1073" y="228"/>
                    <a:pt x="1073" y="5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94"/>
            <p:cNvSpPr/>
            <p:nvPr/>
          </p:nvSpPr>
          <p:spPr>
            <a:xfrm>
              <a:off x="5948199" y="2932792"/>
              <a:ext cx="27932" cy="27906"/>
            </a:xfrm>
            <a:custGeom>
              <a:avLst/>
              <a:gdLst/>
              <a:ahLst/>
              <a:cxnLst/>
              <a:rect l="l" t="t" r="r" b="b"/>
              <a:pathLst>
                <a:path w="1074" h="1073" extrusionOk="0">
                  <a:moveTo>
                    <a:pt x="1073" y="548"/>
                  </a:moveTo>
                  <a:cubicBezTo>
                    <a:pt x="1073" y="845"/>
                    <a:pt x="845" y="1073"/>
                    <a:pt x="548" y="1073"/>
                  </a:cubicBezTo>
                  <a:cubicBezTo>
                    <a:pt x="229" y="1073"/>
                    <a:pt x="0" y="845"/>
                    <a:pt x="0" y="548"/>
                  </a:cubicBezTo>
                  <a:cubicBezTo>
                    <a:pt x="0" y="228"/>
                    <a:pt x="229" y="0"/>
                    <a:pt x="548" y="0"/>
                  </a:cubicBezTo>
                  <a:cubicBezTo>
                    <a:pt x="845" y="0"/>
                    <a:pt x="1073" y="228"/>
                    <a:pt x="1073" y="5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94"/>
            <p:cNvSpPr/>
            <p:nvPr/>
          </p:nvSpPr>
          <p:spPr>
            <a:xfrm>
              <a:off x="5906638" y="2932792"/>
              <a:ext cx="28530" cy="27906"/>
            </a:xfrm>
            <a:custGeom>
              <a:avLst/>
              <a:gdLst/>
              <a:ahLst/>
              <a:cxnLst/>
              <a:rect l="l" t="t" r="r" b="b"/>
              <a:pathLst>
                <a:path w="1097" h="1073" extrusionOk="0">
                  <a:moveTo>
                    <a:pt x="1096" y="548"/>
                  </a:moveTo>
                  <a:cubicBezTo>
                    <a:pt x="1096" y="845"/>
                    <a:pt x="845" y="1073"/>
                    <a:pt x="548" y="1073"/>
                  </a:cubicBezTo>
                  <a:cubicBezTo>
                    <a:pt x="252" y="1073"/>
                    <a:pt x="1" y="845"/>
                    <a:pt x="1" y="548"/>
                  </a:cubicBezTo>
                  <a:cubicBezTo>
                    <a:pt x="1" y="228"/>
                    <a:pt x="252" y="0"/>
                    <a:pt x="548" y="0"/>
                  </a:cubicBezTo>
                  <a:cubicBezTo>
                    <a:pt x="845" y="0"/>
                    <a:pt x="1096" y="228"/>
                    <a:pt x="1096" y="54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94"/>
            <p:cNvSpPr/>
            <p:nvPr/>
          </p:nvSpPr>
          <p:spPr>
            <a:xfrm>
              <a:off x="5572415" y="3019449"/>
              <a:ext cx="432791" cy="25565"/>
            </a:xfrm>
            <a:custGeom>
              <a:avLst/>
              <a:gdLst/>
              <a:ahLst/>
              <a:cxnLst/>
              <a:rect l="l" t="t" r="r" b="b"/>
              <a:pathLst>
                <a:path w="16641" h="983" extrusionOk="0">
                  <a:moveTo>
                    <a:pt x="16161" y="982"/>
                  </a:moveTo>
                  <a:lnTo>
                    <a:pt x="480" y="982"/>
                  </a:lnTo>
                  <a:cubicBezTo>
                    <a:pt x="206" y="982"/>
                    <a:pt x="1" y="754"/>
                    <a:pt x="1" y="480"/>
                  </a:cubicBezTo>
                  <a:cubicBezTo>
                    <a:pt x="1" y="229"/>
                    <a:pt x="206" y="1"/>
                    <a:pt x="480" y="1"/>
                  </a:cubicBezTo>
                  <a:lnTo>
                    <a:pt x="16161" y="1"/>
                  </a:lnTo>
                  <a:cubicBezTo>
                    <a:pt x="16435" y="1"/>
                    <a:pt x="16641" y="229"/>
                    <a:pt x="16641" y="480"/>
                  </a:cubicBezTo>
                  <a:cubicBezTo>
                    <a:pt x="16641" y="754"/>
                    <a:pt x="16435" y="982"/>
                    <a:pt x="16161" y="98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94"/>
            <p:cNvSpPr/>
            <p:nvPr/>
          </p:nvSpPr>
          <p:spPr>
            <a:xfrm>
              <a:off x="5574210" y="3072296"/>
              <a:ext cx="356199" cy="24941"/>
            </a:xfrm>
            <a:custGeom>
              <a:avLst/>
              <a:gdLst/>
              <a:ahLst/>
              <a:cxnLst/>
              <a:rect l="l" t="t" r="r" b="b"/>
              <a:pathLst>
                <a:path w="13696" h="959" extrusionOk="0">
                  <a:moveTo>
                    <a:pt x="13193" y="959"/>
                  </a:moveTo>
                  <a:lnTo>
                    <a:pt x="480" y="959"/>
                  </a:lnTo>
                  <a:cubicBezTo>
                    <a:pt x="206" y="959"/>
                    <a:pt x="0" y="753"/>
                    <a:pt x="0" y="479"/>
                  </a:cubicBezTo>
                  <a:cubicBezTo>
                    <a:pt x="0" y="206"/>
                    <a:pt x="206" y="0"/>
                    <a:pt x="480" y="0"/>
                  </a:cubicBezTo>
                  <a:lnTo>
                    <a:pt x="13193" y="0"/>
                  </a:lnTo>
                  <a:cubicBezTo>
                    <a:pt x="13467" y="0"/>
                    <a:pt x="13696" y="206"/>
                    <a:pt x="13696" y="479"/>
                  </a:cubicBezTo>
                  <a:cubicBezTo>
                    <a:pt x="13696" y="753"/>
                    <a:pt x="13467" y="959"/>
                    <a:pt x="13193" y="9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94"/>
            <p:cNvSpPr/>
            <p:nvPr/>
          </p:nvSpPr>
          <p:spPr>
            <a:xfrm>
              <a:off x="5572415" y="3149461"/>
              <a:ext cx="432791" cy="25539"/>
            </a:xfrm>
            <a:custGeom>
              <a:avLst/>
              <a:gdLst/>
              <a:ahLst/>
              <a:cxnLst/>
              <a:rect l="l" t="t" r="r" b="b"/>
              <a:pathLst>
                <a:path w="16641" h="982" extrusionOk="0">
                  <a:moveTo>
                    <a:pt x="16161" y="982"/>
                  </a:moveTo>
                  <a:lnTo>
                    <a:pt x="480" y="982"/>
                  </a:lnTo>
                  <a:cubicBezTo>
                    <a:pt x="206" y="982"/>
                    <a:pt x="1" y="754"/>
                    <a:pt x="1" y="503"/>
                  </a:cubicBezTo>
                  <a:cubicBezTo>
                    <a:pt x="1" y="229"/>
                    <a:pt x="206" y="0"/>
                    <a:pt x="480" y="0"/>
                  </a:cubicBezTo>
                  <a:lnTo>
                    <a:pt x="16161" y="0"/>
                  </a:lnTo>
                  <a:cubicBezTo>
                    <a:pt x="16435" y="0"/>
                    <a:pt x="16641" y="229"/>
                    <a:pt x="16641" y="503"/>
                  </a:cubicBezTo>
                  <a:cubicBezTo>
                    <a:pt x="16641" y="754"/>
                    <a:pt x="16435" y="982"/>
                    <a:pt x="16161" y="98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94"/>
            <p:cNvSpPr/>
            <p:nvPr/>
          </p:nvSpPr>
          <p:spPr>
            <a:xfrm>
              <a:off x="5574210" y="3202282"/>
              <a:ext cx="356199" cy="24967"/>
            </a:xfrm>
            <a:custGeom>
              <a:avLst/>
              <a:gdLst/>
              <a:ahLst/>
              <a:cxnLst/>
              <a:rect l="l" t="t" r="r" b="b"/>
              <a:pathLst>
                <a:path w="13696" h="960" extrusionOk="0">
                  <a:moveTo>
                    <a:pt x="13193" y="960"/>
                  </a:moveTo>
                  <a:lnTo>
                    <a:pt x="480" y="960"/>
                  </a:lnTo>
                  <a:cubicBezTo>
                    <a:pt x="206" y="960"/>
                    <a:pt x="0" y="754"/>
                    <a:pt x="0" y="480"/>
                  </a:cubicBezTo>
                  <a:cubicBezTo>
                    <a:pt x="0" y="229"/>
                    <a:pt x="206" y="1"/>
                    <a:pt x="480" y="1"/>
                  </a:cubicBezTo>
                  <a:lnTo>
                    <a:pt x="13193" y="1"/>
                  </a:lnTo>
                  <a:cubicBezTo>
                    <a:pt x="13467" y="1"/>
                    <a:pt x="13696" y="229"/>
                    <a:pt x="13696" y="480"/>
                  </a:cubicBezTo>
                  <a:cubicBezTo>
                    <a:pt x="13696" y="754"/>
                    <a:pt x="13467" y="960"/>
                    <a:pt x="13193" y="96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94"/>
            <p:cNvSpPr/>
            <p:nvPr/>
          </p:nvSpPr>
          <p:spPr>
            <a:xfrm>
              <a:off x="5800372" y="2298780"/>
              <a:ext cx="971796" cy="975359"/>
            </a:xfrm>
            <a:custGeom>
              <a:avLst/>
              <a:gdLst/>
              <a:ahLst/>
              <a:cxnLst/>
              <a:rect l="l" t="t" r="r" b="b"/>
              <a:pathLst>
                <a:path w="37366" h="37503" extrusionOk="0">
                  <a:moveTo>
                    <a:pt x="34901" y="5707"/>
                  </a:moveTo>
                  <a:cubicBezTo>
                    <a:pt x="34901" y="5707"/>
                    <a:pt x="25634" y="6027"/>
                    <a:pt x="18672" y="1"/>
                  </a:cubicBezTo>
                  <a:cubicBezTo>
                    <a:pt x="11733" y="6027"/>
                    <a:pt x="2466" y="5707"/>
                    <a:pt x="2466" y="5707"/>
                  </a:cubicBezTo>
                  <a:cubicBezTo>
                    <a:pt x="1" y="33508"/>
                    <a:pt x="18672" y="37503"/>
                    <a:pt x="18672" y="37503"/>
                  </a:cubicBezTo>
                  <a:cubicBezTo>
                    <a:pt x="18672" y="37503"/>
                    <a:pt x="37366" y="33508"/>
                    <a:pt x="34901" y="57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94"/>
            <p:cNvSpPr/>
            <p:nvPr/>
          </p:nvSpPr>
          <p:spPr>
            <a:xfrm>
              <a:off x="5867471" y="2337375"/>
              <a:ext cx="837624" cy="897597"/>
            </a:xfrm>
            <a:custGeom>
              <a:avLst/>
              <a:gdLst/>
              <a:ahLst/>
              <a:cxnLst/>
              <a:rect l="l" t="t" r="r" b="b"/>
              <a:pathLst>
                <a:path w="32207" h="34513" extrusionOk="0">
                  <a:moveTo>
                    <a:pt x="1826" y="5867"/>
                  </a:moveTo>
                  <a:cubicBezTo>
                    <a:pt x="776" y="18443"/>
                    <a:pt x="4702" y="25359"/>
                    <a:pt x="8194" y="28966"/>
                  </a:cubicBezTo>
                  <a:cubicBezTo>
                    <a:pt x="11732" y="32595"/>
                    <a:pt x="15521" y="33668"/>
                    <a:pt x="16092" y="33805"/>
                  </a:cubicBezTo>
                  <a:cubicBezTo>
                    <a:pt x="16685" y="33668"/>
                    <a:pt x="20474" y="32595"/>
                    <a:pt x="24012" y="28966"/>
                  </a:cubicBezTo>
                  <a:cubicBezTo>
                    <a:pt x="27505" y="25359"/>
                    <a:pt x="31431" y="18443"/>
                    <a:pt x="30381" y="5867"/>
                  </a:cubicBezTo>
                  <a:cubicBezTo>
                    <a:pt x="28783" y="5867"/>
                    <a:pt x="21661" y="5501"/>
                    <a:pt x="16092" y="845"/>
                  </a:cubicBezTo>
                  <a:cubicBezTo>
                    <a:pt x="10545" y="5501"/>
                    <a:pt x="3424" y="5867"/>
                    <a:pt x="1826" y="5867"/>
                  </a:cubicBezTo>
                  <a:close/>
                  <a:moveTo>
                    <a:pt x="16092" y="34512"/>
                  </a:moveTo>
                  <a:cubicBezTo>
                    <a:pt x="16069" y="34512"/>
                    <a:pt x="16046" y="34512"/>
                    <a:pt x="16023" y="34512"/>
                  </a:cubicBezTo>
                  <a:cubicBezTo>
                    <a:pt x="15864" y="34467"/>
                    <a:pt x="11687" y="33531"/>
                    <a:pt x="7715" y="29468"/>
                  </a:cubicBezTo>
                  <a:cubicBezTo>
                    <a:pt x="4086" y="25747"/>
                    <a:pt x="0" y="18557"/>
                    <a:pt x="1164" y="5501"/>
                  </a:cubicBezTo>
                  <a:cubicBezTo>
                    <a:pt x="1187" y="5319"/>
                    <a:pt x="1324" y="5182"/>
                    <a:pt x="1507" y="5182"/>
                  </a:cubicBezTo>
                  <a:cubicBezTo>
                    <a:pt x="1507" y="5182"/>
                    <a:pt x="1507" y="5182"/>
                    <a:pt x="1666" y="5182"/>
                  </a:cubicBezTo>
                  <a:cubicBezTo>
                    <a:pt x="2853" y="5182"/>
                    <a:pt x="10271" y="4976"/>
                    <a:pt x="15887" y="115"/>
                  </a:cubicBezTo>
                  <a:cubicBezTo>
                    <a:pt x="16001" y="0"/>
                    <a:pt x="16206" y="0"/>
                    <a:pt x="16320" y="115"/>
                  </a:cubicBezTo>
                  <a:cubicBezTo>
                    <a:pt x="22415" y="5387"/>
                    <a:pt x="30609" y="5182"/>
                    <a:pt x="30677" y="5182"/>
                  </a:cubicBezTo>
                  <a:cubicBezTo>
                    <a:pt x="30883" y="5159"/>
                    <a:pt x="31020" y="5319"/>
                    <a:pt x="31043" y="5501"/>
                  </a:cubicBezTo>
                  <a:cubicBezTo>
                    <a:pt x="32207" y="18557"/>
                    <a:pt x="28121" y="25747"/>
                    <a:pt x="24492" y="29468"/>
                  </a:cubicBezTo>
                  <a:cubicBezTo>
                    <a:pt x="20520" y="33531"/>
                    <a:pt x="16343" y="34467"/>
                    <a:pt x="16183" y="34512"/>
                  </a:cubicBezTo>
                  <a:cubicBezTo>
                    <a:pt x="16160" y="34512"/>
                    <a:pt x="16138" y="34512"/>
                    <a:pt x="16092" y="3451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94"/>
            <p:cNvSpPr/>
            <p:nvPr/>
          </p:nvSpPr>
          <p:spPr>
            <a:xfrm>
              <a:off x="6093035" y="2653185"/>
              <a:ext cx="386471" cy="386471"/>
            </a:xfrm>
            <a:custGeom>
              <a:avLst/>
              <a:gdLst/>
              <a:ahLst/>
              <a:cxnLst/>
              <a:rect l="l" t="t" r="r" b="b"/>
              <a:pathLst>
                <a:path w="14860" h="14860" extrusionOk="0">
                  <a:moveTo>
                    <a:pt x="3082" y="708"/>
                  </a:moveTo>
                  <a:cubicBezTo>
                    <a:pt x="1781" y="708"/>
                    <a:pt x="708" y="1781"/>
                    <a:pt x="708" y="3082"/>
                  </a:cubicBezTo>
                  <a:lnTo>
                    <a:pt x="708" y="11778"/>
                  </a:lnTo>
                  <a:cubicBezTo>
                    <a:pt x="708" y="13079"/>
                    <a:pt x="1781" y="14152"/>
                    <a:pt x="3082" y="14152"/>
                  </a:cubicBezTo>
                  <a:lnTo>
                    <a:pt x="11779" y="14152"/>
                  </a:lnTo>
                  <a:cubicBezTo>
                    <a:pt x="13080" y="14152"/>
                    <a:pt x="14152" y="13079"/>
                    <a:pt x="14152" y="11778"/>
                  </a:cubicBezTo>
                  <a:lnTo>
                    <a:pt x="14152" y="3082"/>
                  </a:lnTo>
                  <a:cubicBezTo>
                    <a:pt x="14152" y="1781"/>
                    <a:pt x="13080" y="708"/>
                    <a:pt x="11779" y="708"/>
                  </a:cubicBezTo>
                  <a:close/>
                  <a:moveTo>
                    <a:pt x="11779" y="14860"/>
                  </a:moveTo>
                  <a:lnTo>
                    <a:pt x="3082" y="14860"/>
                  </a:lnTo>
                  <a:cubicBezTo>
                    <a:pt x="1393" y="14860"/>
                    <a:pt x="1" y="13467"/>
                    <a:pt x="1" y="11778"/>
                  </a:cubicBezTo>
                  <a:lnTo>
                    <a:pt x="1" y="3082"/>
                  </a:lnTo>
                  <a:cubicBezTo>
                    <a:pt x="1" y="1393"/>
                    <a:pt x="1393" y="1"/>
                    <a:pt x="3082" y="1"/>
                  </a:cubicBezTo>
                  <a:lnTo>
                    <a:pt x="11779" y="1"/>
                  </a:lnTo>
                  <a:cubicBezTo>
                    <a:pt x="13468" y="1"/>
                    <a:pt x="14860" y="1393"/>
                    <a:pt x="14860" y="3082"/>
                  </a:cubicBezTo>
                  <a:lnTo>
                    <a:pt x="14860" y="11778"/>
                  </a:lnTo>
                  <a:cubicBezTo>
                    <a:pt x="14860" y="13467"/>
                    <a:pt x="13468" y="14860"/>
                    <a:pt x="11779" y="1486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94"/>
            <p:cNvSpPr/>
            <p:nvPr/>
          </p:nvSpPr>
          <p:spPr>
            <a:xfrm>
              <a:off x="6179718" y="2533862"/>
              <a:ext cx="213131" cy="137762"/>
            </a:xfrm>
            <a:custGeom>
              <a:avLst/>
              <a:gdLst/>
              <a:ahLst/>
              <a:cxnLst/>
              <a:rect l="l" t="t" r="r" b="b"/>
              <a:pathLst>
                <a:path w="8195" h="5297" extrusionOk="0">
                  <a:moveTo>
                    <a:pt x="7852" y="5296"/>
                  </a:moveTo>
                  <a:cubicBezTo>
                    <a:pt x="7647" y="5296"/>
                    <a:pt x="7510" y="5136"/>
                    <a:pt x="7510" y="4954"/>
                  </a:cubicBezTo>
                  <a:lnTo>
                    <a:pt x="7510" y="4086"/>
                  </a:lnTo>
                  <a:cubicBezTo>
                    <a:pt x="7510" y="2215"/>
                    <a:pt x="5980" y="685"/>
                    <a:pt x="4109" y="685"/>
                  </a:cubicBezTo>
                  <a:cubicBezTo>
                    <a:pt x="2214" y="685"/>
                    <a:pt x="685" y="2215"/>
                    <a:pt x="685" y="4086"/>
                  </a:cubicBezTo>
                  <a:lnTo>
                    <a:pt x="685" y="4954"/>
                  </a:lnTo>
                  <a:cubicBezTo>
                    <a:pt x="685" y="5136"/>
                    <a:pt x="548" y="5296"/>
                    <a:pt x="343" y="5296"/>
                  </a:cubicBezTo>
                  <a:cubicBezTo>
                    <a:pt x="160" y="5296"/>
                    <a:pt x="0" y="5136"/>
                    <a:pt x="0" y="4954"/>
                  </a:cubicBezTo>
                  <a:lnTo>
                    <a:pt x="0" y="4086"/>
                  </a:lnTo>
                  <a:cubicBezTo>
                    <a:pt x="0" y="1849"/>
                    <a:pt x="1849" y="1"/>
                    <a:pt x="4109" y="1"/>
                  </a:cubicBezTo>
                  <a:cubicBezTo>
                    <a:pt x="6346" y="1"/>
                    <a:pt x="8194" y="1849"/>
                    <a:pt x="8194" y="4086"/>
                  </a:cubicBezTo>
                  <a:lnTo>
                    <a:pt x="8194" y="4954"/>
                  </a:lnTo>
                  <a:cubicBezTo>
                    <a:pt x="8194" y="5136"/>
                    <a:pt x="8035" y="5296"/>
                    <a:pt x="7852" y="529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94"/>
            <p:cNvSpPr/>
            <p:nvPr/>
          </p:nvSpPr>
          <p:spPr>
            <a:xfrm>
              <a:off x="6218287" y="2712560"/>
              <a:ext cx="135967" cy="267747"/>
            </a:xfrm>
            <a:custGeom>
              <a:avLst/>
              <a:gdLst/>
              <a:ahLst/>
              <a:cxnLst/>
              <a:rect l="l" t="t" r="r" b="b"/>
              <a:pathLst>
                <a:path w="5228" h="10295" extrusionOk="0">
                  <a:moveTo>
                    <a:pt x="1165" y="9587"/>
                  </a:moveTo>
                  <a:lnTo>
                    <a:pt x="4064" y="9587"/>
                  </a:lnTo>
                  <a:lnTo>
                    <a:pt x="3219" y="4702"/>
                  </a:lnTo>
                  <a:cubicBezTo>
                    <a:pt x="3196" y="4542"/>
                    <a:pt x="3288" y="4405"/>
                    <a:pt x="3425" y="4337"/>
                  </a:cubicBezTo>
                  <a:cubicBezTo>
                    <a:pt x="4087" y="4017"/>
                    <a:pt x="4520" y="3333"/>
                    <a:pt x="4520" y="2602"/>
                  </a:cubicBezTo>
                  <a:cubicBezTo>
                    <a:pt x="4520" y="1552"/>
                    <a:pt x="3676" y="708"/>
                    <a:pt x="2603" y="708"/>
                  </a:cubicBezTo>
                  <a:cubicBezTo>
                    <a:pt x="1553" y="708"/>
                    <a:pt x="708" y="1552"/>
                    <a:pt x="708" y="2602"/>
                  </a:cubicBezTo>
                  <a:cubicBezTo>
                    <a:pt x="708" y="3333"/>
                    <a:pt x="1142" y="4017"/>
                    <a:pt x="1804" y="4337"/>
                  </a:cubicBezTo>
                  <a:cubicBezTo>
                    <a:pt x="1941" y="4405"/>
                    <a:pt x="2032" y="4542"/>
                    <a:pt x="2009" y="4702"/>
                  </a:cubicBezTo>
                  <a:close/>
                  <a:moveTo>
                    <a:pt x="4475" y="10294"/>
                  </a:moveTo>
                  <a:lnTo>
                    <a:pt x="754" y="10294"/>
                  </a:lnTo>
                  <a:cubicBezTo>
                    <a:pt x="663" y="10294"/>
                    <a:pt x="571" y="10249"/>
                    <a:pt x="503" y="10157"/>
                  </a:cubicBezTo>
                  <a:cubicBezTo>
                    <a:pt x="435" y="10089"/>
                    <a:pt x="412" y="9997"/>
                    <a:pt x="412" y="9883"/>
                  </a:cubicBezTo>
                  <a:lnTo>
                    <a:pt x="1279" y="4839"/>
                  </a:lnTo>
                  <a:cubicBezTo>
                    <a:pt x="503" y="4360"/>
                    <a:pt x="1" y="3515"/>
                    <a:pt x="1" y="2602"/>
                  </a:cubicBezTo>
                  <a:cubicBezTo>
                    <a:pt x="1" y="1164"/>
                    <a:pt x="1188" y="0"/>
                    <a:pt x="2603" y="0"/>
                  </a:cubicBezTo>
                  <a:cubicBezTo>
                    <a:pt x="4041" y="0"/>
                    <a:pt x="5228" y="1164"/>
                    <a:pt x="5228" y="2602"/>
                  </a:cubicBezTo>
                  <a:cubicBezTo>
                    <a:pt x="5228" y="3515"/>
                    <a:pt x="4726" y="4360"/>
                    <a:pt x="3950" y="4839"/>
                  </a:cubicBezTo>
                  <a:lnTo>
                    <a:pt x="4817" y="9883"/>
                  </a:lnTo>
                  <a:cubicBezTo>
                    <a:pt x="4817" y="9997"/>
                    <a:pt x="4794" y="10089"/>
                    <a:pt x="4726" y="10157"/>
                  </a:cubicBezTo>
                  <a:cubicBezTo>
                    <a:pt x="4657" y="10249"/>
                    <a:pt x="4566" y="10294"/>
                    <a:pt x="4475" y="1029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94"/>
            <p:cNvSpPr/>
            <p:nvPr/>
          </p:nvSpPr>
          <p:spPr>
            <a:xfrm>
              <a:off x="6870686" y="2919138"/>
              <a:ext cx="310504" cy="374014"/>
            </a:xfrm>
            <a:custGeom>
              <a:avLst/>
              <a:gdLst/>
              <a:ahLst/>
              <a:cxnLst/>
              <a:rect l="l" t="t" r="r" b="b"/>
              <a:pathLst>
                <a:path w="11939" h="14381" extrusionOk="0">
                  <a:moveTo>
                    <a:pt x="10227" y="0"/>
                  </a:moveTo>
                  <a:lnTo>
                    <a:pt x="1713" y="0"/>
                  </a:lnTo>
                  <a:cubicBezTo>
                    <a:pt x="754" y="0"/>
                    <a:pt x="1" y="776"/>
                    <a:pt x="1" y="1712"/>
                  </a:cubicBezTo>
                  <a:lnTo>
                    <a:pt x="1" y="10249"/>
                  </a:lnTo>
                  <a:cubicBezTo>
                    <a:pt x="1" y="11185"/>
                    <a:pt x="754" y="11961"/>
                    <a:pt x="1713" y="11961"/>
                  </a:cubicBezTo>
                  <a:lnTo>
                    <a:pt x="1713" y="14380"/>
                  </a:lnTo>
                  <a:lnTo>
                    <a:pt x="5570" y="11961"/>
                  </a:lnTo>
                  <a:lnTo>
                    <a:pt x="10227" y="11961"/>
                  </a:lnTo>
                  <a:cubicBezTo>
                    <a:pt x="11162" y="11961"/>
                    <a:pt x="11938" y="11185"/>
                    <a:pt x="11938" y="10249"/>
                  </a:cubicBezTo>
                  <a:lnTo>
                    <a:pt x="11938" y="1712"/>
                  </a:lnTo>
                  <a:cubicBezTo>
                    <a:pt x="11938" y="776"/>
                    <a:pt x="11162" y="0"/>
                    <a:pt x="102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94"/>
            <p:cNvSpPr/>
            <p:nvPr/>
          </p:nvSpPr>
          <p:spPr>
            <a:xfrm>
              <a:off x="6921739" y="2978487"/>
              <a:ext cx="207800" cy="207800"/>
            </a:xfrm>
            <a:custGeom>
              <a:avLst/>
              <a:gdLst/>
              <a:ahLst/>
              <a:cxnLst/>
              <a:rect l="l" t="t" r="r" b="b"/>
              <a:pathLst>
                <a:path w="7990" h="7990" extrusionOk="0">
                  <a:moveTo>
                    <a:pt x="3995" y="252"/>
                  </a:moveTo>
                  <a:cubicBezTo>
                    <a:pt x="1941" y="252"/>
                    <a:pt x="252" y="1941"/>
                    <a:pt x="252" y="3995"/>
                  </a:cubicBezTo>
                  <a:cubicBezTo>
                    <a:pt x="252" y="6072"/>
                    <a:pt x="1941" y="7761"/>
                    <a:pt x="3995" y="7761"/>
                  </a:cubicBezTo>
                  <a:cubicBezTo>
                    <a:pt x="6072" y="7761"/>
                    <a:pt x="7739" y="6072"/>
                    <a:pt x="7739" y="3995"/>
                  </a:cubicBezTo>
                  <a:cubicBezTo>
                    <a:pt x="7739" y="1941"/>
                    <a:pt x="6072" y="252"/>
                    <a:pt x="3995" y="252"/>
                  </a:cubicBezTo>
                  <a:close/>
                  <a:moveTo>
                    <a:pt x="3995" y="7990"/>
                  </a:moveTo>
                  <a:cubicBezTo>
                    <a:pt x="1804" y="7990"/>
                    <a:pt x="1" y="6209"/>
                    <a:pt x="1" y="3995"/>
                  </a:cubicBezTo>
                  <a:cubicBezTo>
                    <a:pt x="1" y="1804"/>
                    <a:pt x="1804" y="1"/>
                    <a:pt x="3995" y="1"/>
                  </a:cubicBezTo>
                  <a:cubicBezTo>
                    <a:pt x="6209" y="1"/>
                    <a:pt x="7990" y="1804"/>
                    <a:pt x="7990" y="3995"/>
                  </a:cubicBezTo>
                  <a:cubicBezTo>
                    <a:pt x="7990" y="6209"/>
                    <a:pt x="6209" y="7990"/>
                    <a:pt x="3995" y="79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94"/>
            <p:cNvSpPr/>
            <p:nvPr/>
          </p:nvSpPr>
          <p:spPr>
            <a:xfrm>
              <a:off x="6997733" y="2978487"/>
              <a:ext cx="55838" cy="207800"/>
            </a:xfrm>
            <a:custGeom>
              <a:avLst/>
              <a:gdLst/>
              <a:ahLst/>
              <a:cxnLst/>
              <a:rect l="l" t="t" r="r" b="b"/>
              <a:pathLst>
                <a:path w="2147" h="7990" extrusionOk="0">
                  <a:moveTo>
                    <a:pt x="1073" y="252"/>
                  </a:moveTo>
                  <a:cubicBezTo>
                    <a:pt x="731" y="252"/>
                    <a:pt x="252" y="1690"/>
                    <a:pt x="252" y="3995"/>
                  </a:cubicBezTo>
                  <a:cubicBezTo>
                    <a:pt x="252" y="6323"/>
                    <a:pt x="731" y="7761"/>
                    <a:pt x="1073" y="7761"/>
                  </a:cubicBezTo>
                  <a:cubicBezTo>
                    <a:pt x="1416" y="7761"/>
                    <a:pt x="1895" y="6323"/>
                    <a:pt x="1895" y="3995"/>
                  </a:cubicBezTo>
                  <a:cubicBezTo>
                    <a:pt x="1895" y="1690"/>
                    <a:pt x="1416" y="252"/>
                    <a:pt x="1073" y="252"/>
                  </a:cubicBezTo>
                  <a:close/>
                  <a:moveTo>
                    <a:pt x="1073" y="7990"/>
                  </a:moveTo>
                  <a:cubicBezTo>
                    <a:pt x="388" y="7990"/>
                    <a:pt x="0" y="5981"/>
                    <a:pt x="0" y="3995"/>
                  </a:cubicBezTo>
                  <a:cubicBezTo>
                    <a:pt x="0" y="2009"/>
                    <a:pt x="388" y="1"/>
                    <a:pt x="1073" y="1"/>
                  </a:cubicBezTo>
                  <a:cubicBezTo>
                    <a:pt x="1781" y="1"/>
                    <a:pt x="2146" y="2009"/>
                    <a:pt x="2146" y="3995"/>
                  </a:cubicBezTo>
                  <a:cubicBezTo>
                    <a:pt x="2146" y="5981"/>
                    <a:pt x="1781" y="7990"/>
                    <a:pt x="1073" y="79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94"/>
            <p:cNvSpPr/>
            <p:nvPr/>
          </p:nvSpPr>
          <p:spPr>
            <a:xfrm>
              <a:off x="6953208" y="2978487"/>
              <a:ext cx="144862" cy="207800"/>
            </a:xfrm>
            <a:custGeom>
              <a:avLst/>
              <a:gdLst/>
              <a:ahLst/>
              <a:cxnLst/>
              <a:rect l="l" t="t" r="r" b="b"/>
              <a:pathLst>
                <a:path w="5570" h="7990" extrusionOk="0">
                  <a:moveTo>
                    <a:pt x="2785" y="252"/>
                  </a:moveTo>
                  <a:cubicBezTo>
                    <a:pt x="1393" y="252"/>
                    <a:pt x="252" y="1941"/>
                    <a:pt x="252" y="3995"/>
                  </a:cubicBezTo>
                  <a:cubicBezTo>
                    <a:pt x="252" y="6072"/>
                    <a:pt x="1393" y="7761"/>
                    <a:pt x="2785" y="7761"/>
                  </a:cubicBezTo>
                  <a:cubicBezTo>
                    <a:pt x="4200" y="7761"/>
                    <a:pt x="5342" y="6072"/>
                    <a:pt x="5342" y="3995"/>
                  </a:cubicBezTo>
                  <a:cubicBezTo>
                    <a:pt x="5342" y="1941"/>
                    <a:pt x="4200" y="252"/>
                    <a:pt x="2785" y="252"/>
                  </a:cubicBezTo>
                  <a:close/>
                  <a:moveTo>
                    <a:pt x="2785" y="7990"/>
                  </a:moveTo>
                  <a:cubicBezTo>
                    <a:pt x="1256" y="7990"/>
                    <a:pt x="1" y="6209"/>
                    <a:pt x="1" y="3995"/>
                  </a:cubicBezTo>
                  <a:cubicBezTo>
                    <a:pt x="1" y="1804"/>
                    <a:pt x="1256" y="1"/>
                    <a:pt x="2785" y="1"/>
                  </a:cubicBezTo>
                  <a:cubicBezTo>
                    <a:pt x="4337" y="1"/>
                    <a:pt x="5570" y="1804"/>
                    <a:pt x="5570" y="3995"/>
                  </a:cubicBezTo>
                  <a:cubicBezTo>
                    <a:pt x="5570" y="6209"/>
                    <a:pt x="4337" y="7990"/>
                    <a:pt x="2785" y="79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94"/>
            <p:cNvSpPr/>
            <p:nvPr/>
          </p:nvSpPr>
          <p:spPr>
            <a:xfrm>
              <a:off x="6997733" y="2978487"/>
              <a:ext cx="55838" cy="207800"/>
            </a:xfrm>
            <a:custGeom>
              <a:avLst/>
              <a:gdLst/>
              <a:ahLst/>
              <a:cxnLst/>
              <a:rect l="l" t="t" r="r" b="b"/>
              <a:pathLst>
                <a:path w="2147" h="7990" extrusionOk="0">
                  <a:moveTo>
                    <a:pt x="1073" y="252"/>
                  </a:moveTo>
                  <a:cubicBezTo>
                    <a:pt x="731" y="252"/>
                    <a:pt x="252" y="1690"/>
                    <a:pt x="252" y="3995"/>
                  </a:cubicBezTo>
                  <a:cubicBezTo>
                    <a:pt x="252" y="6323"/>
                    <a:pt x="731" y="7761"/>
                    <a:pt x="1073" y="7761"/>
                  </a:cubicBezTo>
                  <a:cubicBezTo>
                    <a:pt x="1416" y="7761"/>
                    <a:pt x="1895" y="6323"/>
                    <a:pt x="1895" y="3995"/>
                  </a:cubicBezTo>
                  <a:cubicBezTo>
                    <a:pt x="1895" y="1690"/>
                    <a:pt x="1416" y="252"/>
                    <a:pt x="1073" y="252"/>
                  </a:cubicBezTo>
                  <a:close/>
                  <a:moveTo>
                    <a:pt x="1073" y="7990"/>
                  </a:moveTo>
                  <a:cubicBezTo>
                    <a:pt x="388" y="7990"/>
                    <a:pt x="0" y="5981"/>
                    <a:pt x="0" y="3995"/>
                  </a:cubicBezTo>
                  <a:cubicBezTo>
                    <a:pt x="0" y="2009"/>
                    <a:pt x="388" y="1"/>
                    <a:pt x="1073" y="1"/>
                  </a:cubicBezTo>
                  <a:cubicBezTo>
                    <a:pt x="1781" y="1"/>
                    <a:pt x="2146" y="2009"/>
                    <a:pt x="2146" y="3995"/>
                  </a:cubicBezTo>
                  <a:cubicBezTo>
                    <a:pt x="2146" y="5981"/>
                    <a:pt x="1781" y="7990"/>
                    <a:pt x="1073" y="79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94"/>
            <p:cNvSpPr/>
            <p:nvPr/>
          </p:nvSpPr>
          <p:spPr>
            <a:xfrm>
              <a:off x="6921739" y="3009956"/>
              <a:ext cx="207800" cy="145460"/>
            </a:xfrm>
            <a:custGeom>
              <a:avLst/>
              <a:gdLst/>
              <a:ahLst/>
              <a:cxnLst/>
              <a:rect l="l" t="t" r="r" b="b"/>
              <a:pathLst>
                <a:path w="7990" h="5593" extrusionOk="0">
                  <a:moveTo>
                    <a:pt x="3995" y="252"/>
                  </a:moveTo>
                  <a:cubicBezTo>
                    <a:pt x="1941" y="252"/>
                    <a:pt x="252" y="1393"/>
                    <a:pt x="252" y="2785"/>
                  </a:cubicBezTo>
                  <a:cubicBezTo>
                    <a:pt x="252" y="4200"/>
                    <a:pt x="1941" y="5342"/>
                    <a:pt x="3995" y="5342"/>
                  </a:cubicBezTo>
                  <a:cubicBezTo>
                    <a:pt x="6072" y="5342"/>
                    <a:pt x="7739" y="4200"/>
                    <a:pt x="7739" y="2785"/>
                  </a:cubicBezTo>
                  <a:cubicBezTo>
                    <a:pt x="7739" y="1393"/>
                    <a:pt x="6072" y="252"/>
                    <a:pt x="3995" y="252"/>
                  </a:cubicBezTo>
                  <a:close/>
                  <a:moveTo>
                    <a:pt x="3995" y="5593"/>
                  </a:moveTo>
                  <a:cubicBezTo>
                    <a:pt x="1804" y="5593"/>
                    <a:pt x="1" y="4337"/>
                    <a:pt x="1" y="2785"/>
                  </a:cubicBezTo>
                  <a:cubicBezTo>
                    <a:pt x="1" y="1256"/>
                    <a:pt x="1804" y="0"/>
                    <a:pt x="3995" y="0"/>
                  </a:cubicBezTo>
                  <a:cubicBezTo>
                    <a:pt x="6209" y="0"/>
                    <a:pt x="7990" y="1256"/>
                    <a:pt x="7990" y="2785"/>
                  </a:cubicBezTo>
                  <a:cubicBezTo>
                    <a:pt x="7990" y="4337"/>
                    <a:pt x="6209" y="5593"/>
                    <a:pt x="3995" y="55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94"/>
            <p:cNvSpPr/>
            <p:nvPr/>
          </p:nvSpPr>
          <p:spPr>
            <a:xfrm>
              <a:off x="6921739" y="3055079"/>
              <a:ext cx="207800" cy="55214"/>
            </a:xfrm>
            <a:custGeom>
              <a:avLst/>
              <a:gdLst/>
              <a:ahLst/>
              <a:cxnLst/>
              <a:rect l="l" t="t" r="r" b="b"/>
              <a:pathLst>
                <a:path w="7990" h="2123" extrusionOk="0">
                  <a:moveTo>
                    <a:pt x="3995" y="228"/>
                  </a:moveTo>
                  <a:cubicBezTo>
                    <a:pt x="1690" y="228"/>
                    <a:pt x="252" y="708"/>
                    <a:pt x="252" y="1050"/>
                  </a:cubicBezTo>
                  <a:cubicBezTo>
                    <a:pt x="252" y="1393"/>
                    <a:pt x="1690" y="1872"/>
                    <a:pt x="3995" y="1872"/>
                  </a:cubicBezTo>
                  <a:cubicBezTo>
                    <a:pt x="6323" y="1872"/>
                    <a:pt x="7739" y="1393"/>
                    <a:pt x="7739" y="1050"/>
                  </a:cubicBezTo>
                  <a:cubicBezTo>
                    <a:pt x="7739" y="708"/>
                    <a:pt x="6323" y="228"/>
                    <a:pt x="3995" y="228"/>
                  </a:cubicBezTo>
                  <a:close/>
                  <a:moveTo>
                    <a:pt x="3995" y="2123"/>
                  </a:moveTo>
                  <a:cubicBezTo>
                    <a:pt x="2009" y="2123"/>
                    <a:pt x="1" y="1758"/>
                    <a:pt x="1" y="1050"/>
                  </a:cubicBezTo>
                  <a:cubicBezTo>
                    <a:pt x="1" y="365"/>
                    <a:pt x="2009" y="0"/>
                    <a:pt x="3995" y="0"/>
                  </a:cubicBezTo>
                  <a:cubicBezTo>
                    <a:pt x="5981" y="0"/>
                    <a:pt x="7990" y="365"/>
                    <a:pt x="7990" y="1050"/>
                  </a:cubicBezTo>
                  <a:cubicBezTo>
                    <a:pt x="7990" y="1758"/>
                    <a:pt x="5981" y="2123"/>
                    <a:pt x="3995" y="21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94"/>
            <p:cNvSpPr/>
            <p:nvPr/>
          </p:nvSpPr>
          <p:spPr>
            <a:xfrm>
              <a:off x="5425213" y="2267337"/>
              <a:ext cx="310478" cy="373988"/>
            </a:xfrm>
            <a:custGeom>
              <a:avLst/>
              <a:gdLst/>
              <a:ahLst/>
              <a:cxnLst/>
              <a:rect l="l" t="t" r="r" b="b"/>
              <a:pathLst>
                <a:path w="11938" h="14380" extrusionOk="0">
                  <a:moveTo>
                    <a:pt x="10226" y="0"/>
                  </a:moveTo>
                  <a:lnTo>
                    <a:pt x="1689" y="0"/>
                  </a:lnTo>
                  <a:cubicBezTo>
                    <a:pt x="753" y="0"/>
                    <a:pt x="0" y="776"/>
                    <a:pt x="0" y="1712"/>
                  </a:cubicBezTo>
                  <a:lnTo>
                    <a:pt x="0" y="10249"/>
                  </a:lnTo>
                  <a:cubicBezTo>
                    <a:pt x="0" y="11184"/>
                    <a:pt x="753" y="11961"/>
                    <a:pt x="1689" y="11961"/>
                  </a:cubicBezTo>
                  <a:lnTo>
                    <a:pt x="1689" y="14380"/>
                  </a:lnTo>
                  <a:lnTo>
                    <a:pt x="5570" y="11961"/>
                  </a:lnTo>
                  <a:lnTo>
                    <a:pt x="10226" y="11961"/>
                  </a:lnTo>
                  <a:cubicBezTo>
                    <a:pt x="11162" y="11961"/>
                    <a:pt x="11938" y="11184"/>
                    <a:pt x="11938" y="10249"/>
                  </a:cubicBezTo>
                  <a:lnTo>
                    <a:pt x="11938" y="1712"/>
                  </a:lnTo>
                  <a:cubicBezTo>
                    <a:pt x="11938" y="776"/>
                    <a:pt x="11162" y="0"/>
                    <a:pt x="102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94"/>
            <p:cNvSpPr/>
            <p:nvPr/>
          </p:nvSpPr>
          <p:spPr>
            <a:xfrm>
              <a:off x="5464978" y="2333214"/>
              <a:ext cx="230348" cy="95604"/>
            </a:xfrm>
            <a:custGeom>
              <a:avLst/>
              <a:gdLst/>
              <a:ahLst/>
              <a:cxnLst/>
              <a:rect l="l" t="t" r="r" b="b"/>
              <a:pathLst>
                <a:path w="8857" h="3676" extrusionOk="0">
                  <a:moveTo>
                    <a:pt x="617" y="3676"/>
                  </a:moveTo>
                  <a:cubicBezTo>
                    <a:pt x="548" y="3676"/>
                    <a:pt x="480" y="3676"/>
                    <a:pt x="411" y="3653"/>
                  </a:cubicBezTo>
                  <a:cubicBezTo>
                    <a:pt x="137" y="3539"/>
                    <a:pt x="1" y="3219"/>
                    <a:pt x="115" y="2945"/>
                  </a:cubicBezTo>
                  <a:cubicBezTo>
                    <a:pt x="891" y="1165"/>
                    <a:pt x="2625" y="1"/>
                    <a:pt x="4588" y="1"/>
                  </a:cubicBezTo>
                  <a:cubicBezTo>
                    <a:pt x="6277" y="1"/>
                    <a:pt x="7830" y="868"/>
                    <a:pt x="8697" y="2306"/>
                  </a:cubicBezTo>
                  <a:cubicBezTo>
                    <a:pt x="8857" y="2557"/>
                    <a:pt x="8788" y="2877"/>
                    <a:pt x="8537" y="3036"/>
                  </a:cubicBezTo>
                  <a:cubicBezTo>
                    <a:pt x="8286" y="3196"/>
                    <a:pt x="7967" y="3105"/>
                    <a:pt x="7807" y="2854"/>
                  </a:cubicBezTo>
                  <a:cubicBezTo>
                    <a:pt x="7099" y="1735"/>
                    <a:pt x="5912" y="1051"/>
                    <a:pt x="4588" y="1051"/>
                  </a:cubicBezTo>
                  <a:cubicBezTo>
                    <a:pt x="3059" y="1051"/>
                    <a:pt x="1690" y="1964"/>
                    <a:pt x="1096" y="3356"/>
                  </a:cubicBezTo>
                  <a:cubicBezTo>
                    <a:pt x="1005" y="3561"/>
                    <a:pt x="822" y="3676"/>
                    <a:pt x="617" y="36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94"/>
            <p:cNvSpPr/>
            <p:nvPr/>
          </p:nvSpPr>
          <p:spPr>
            <a:xfrm>
              <a:off x="5492286" y="2377141"/>
              <a:ext cx="176331" cy="77788"/>
            </a:xfrm>
            <a:custGeom>
              <a:avLst/>
              <a:gdLst/>
              <a:ahLst/>
              <a:cxnLst/>
              <a:rect l="l" t="t" r="r" b="b"/>
              <a:pathLst>
                <a:path w="6780" h="2991" extrusionOk="0">
                  <a:moveTo>
                    <a:pt x="594" y="2991"/>
                  </a:moveTo>
                  <a:cubicBezTo>
                    <a:pt x="525" y="2991"/>
                    <a:pt x="457" y="2968"/>
                    <a:pt x="389" y="2945"/>
                  </a:cubicBezTo>
                  <a:cubicBezTo>
                    <a:pt x="137" y="2831"/>
                    <a:pt x="0" y="2512"/>
                    <a:pt x="115" y="2238"/>
                  </a:cubicBezTo>
                  <a:cubicBezTo>
                    <a:pt x="685" y="891"/>
                    <a:pt x="2009" y="1"/>
                    <a:pt x="3493" y="1"/>
                  </a:cubicBezTo>
                  <a:cubicBezTo>
                    <a:pt x="4771" y="1"/>
                    <a:pt x="5935" y="663"/>
                    <a:pt x="6620" y="1758"/>
                  </a:cubicBezTo>
                  <a:cubicBezTo>
                    <a:pt x="6780" y="2009"/>
                    <a:pt x="6688" y="2329"/>
                    <a:pt x="6437" y="2489"/>
                  </a:cubicBezTo>
                  <a:cubicBezTo>
                    <a:pt x="6186" y="2648"/>
                    <a:pt x="5867" y="2557"/>
                    <a:pt x="5707" y="2306"/>
                  </a:cubicBezTo>
                  <a:cubicBezTo>
                    <a:pt x="5227" y="1530"/>
                    <a:pt x="4406" y="1074"/>
                    <a:pt x="3493" y="1074"/>
                  </a:cubicBezTo>
                  <a:cubicBezTo>
                    <a:pt x="2443" y="1074"/>
                    <a:pt x="1507" y="1690"/>
                    <a:pt x="1096" y="2671"/>
                  </a:cubicBezTo>
                  <a:cubicBezTo>
                    <a:pt x="1005" y="2854"/>
                    <a:pt x="799" y="2991"/>
                    <a:pt x="594" y="29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94"/>
            <p:cNvSpPr/>
            <p:nvPr/>
          </p:nvSpPr>
          <p:spPr>
            <a:xfrm>
              <a:off x="5523157" y="2421067"/>
              <a:ext cx="113991" cy="55838"/>
            </a:xfrm>
            <a:custGeom>
              <a:avLst/>
              <a:gdLst/>
              <a:ahLst/>
              <a:cxnLst/>
              <a:rect l="l" t="t" r="r" b="b"/>
              <a:pathLst>
                <a:path w="4383" h="2147" extrusionOk="0">
                  <a:moveTo>
                    <a:pt x="617" y="2146"/>
                  </a:moveTo>
                  <a:cubicBezTo>
                    <a:pt x="548" y="2146"/>
                    <a:pt x="480" y="2124"/>
                    <a:pt x="411" y="2101"/>
                  </a:cubicBezTo>
                  <a:cubicBezTo>
                    <a:pt x="137" y="1987"/>
                    <a:pt x="0" y="1667"/>
                    <a:pt x="115" y="1416"/>
                  </a:cubicBezTo>
                  <a:cubicBezTo>
                    <a:pt x="480" y="549"/>
                    <a:pt x="1324" y="1"/>
                    <a:pt x="2260" y="1"/>
                  </a:cubicBezTo>
                  <a:cubicBezTo>
                    <a:pt x="3082" y="1"/>
                    <a:pt x="3812" y="412"/>
                    <a:pt x="4246" y="1096"/>
                  </a:cubicBezTo>
                  <a:cubicBezTo>
                    <a:pt x="4383" y="1348"/>
                    <a:pt x="4314" y="1667"/>
                    <a:pt x="4063" y="1827"/>
                  </a:cubicBezTo>
                  <a:cubicBezTo>
                    <a:pt x="3812" y="1987"/>
                    <a:pt x="3493" y="1895"/>
                    <a:pt x="3333" y="1644"/>
                  </a:cubicBezTo>
                  <a:cubicBezTo>
                    <a:pt x="3105" y="1279"/>
                    <a:pt x="2694" y="1051"/>
                    <a:pt x="2260" y="1051"/>
                  </a:cubicBezTo>
                  <a:cubicBezTo>
                    <a:pt x="1758" y="1051"/>
                    <a:pt x="1301" y="1348"/>
                    <a:pt x="1096" y="1827"/>
                  </a:cubicBezTo>
                  <a:cubicBezTo>
                    <a:pt x="1005" y="2032"/>
                    <a:pt x="822" y="2146"/>
                    <a:pt x="617" y="21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94"/>
            <p:cNvSpPr/>
            <p:nvPr/>
          </p:nvSpPr>
          <p:spPr>
            <a:xfrm>
              <a:off x="5558761" y="2472120"/>
              <a:ext cx="42782" cy="42782"/>
            </a:xfrm>
            <a:custGeom>
              <a:avLst/>
              <a:gdLst/>
              <a:ahLst/>
              <a:cxnLst/>
              <a:rect l="l" t="t" r="r" b="b"/>
              <a:pathLst>
                <a:path w="1645" h="1645" extrusionOk="0">
                  <a:moveTo>
                    <a:pt x="1644" y="823"/>
                  </a:moveTo>
                  <a:cubicBezTo>
                    <a:pt x="1644" y="1279"/>
                    <a:pt x="1279" y="1644"/>
                    <a:pt x="823" y="1644"/>
                  </a:cubicBezTo>
                  <a:cubicBezTo>
                    <a:pt x="366" y="1644"/>
                    <a:pt x="1" y="1279"/>
                    <a:pt x="1" y="823"/>
                  </a:cubicBezTo>
                  <a:cubicBezTo>
                    <a:pt x="1" y="366"/>
                    <a:pt x="366" y="1"/>
                    <a:pt x="823" y="1"/>
                  </a:cubicBezTo>
                  <a:cubicBezTo>
                    <a:pt x="1279" y="1"/>
                    <a:pt x="1644" y="366"/>
                    <a:pt x="1644" y="8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94"/>
            <p:cNvSpPr/>
            <p:nvPr/>
          </p:nvSpPr>
          <p:spPr>
            <a:xfrm>
              <a:off x="5783753" y="1826847"/>
              <a:ext cx="461867" cy="165642"/>
            </a:xfrm>
            <a:custGeom>
              <a:avLst/>
              <a:gdLst/>
              <a:ahLst/>
              <a:cxnLst/>
              <a:rect l="l" t="t" r="r" b="b"/>
              <a:pathLst>
                <a:path w="17759" h="6369" extrusionOk="0">
                  <a:moveTo>
                    <a:pt x="1" y="6369"/>
                  </a:moveTo>
                  <a:lnTo>
                    <a:pt x="17553" y="6369"/>
                  </a:lnTo>
                  <a:cubicBezTo>
                    <a:pt x="17553" y="6369"/>
                    <a:pt x="17759" y="4885"/>
                    <a:pt x="15499" y="4452"/>
                  </a:cubicBezTo>
                  <a:cubicBezTo>
                    <a:pt x="15499" y="4452"/>
                    <a:pt x="13993" y="1"/>
                    <a:pt x="9496" y="1"/>
                  </a:cubicBezTo>
                  <a:cubicBezTo>
                    <a:pt x="5022" y="1"/>
                    <a:pt x="4748" y="4086"/>
                    <a:pt x="4748" y="4086"/>
                  </a:cubicBezTo>
                  <a:cubicBezTo>
                    <a:pt x="4748" y="4086"/>
                    <a:pt x="2512" y="3516"/>
                    <a:pt x="2329" y="4954"/>
                  </a:cubicBezTo>
                  <a:cubicBezTo>
                    <a:pt x="2329" y="4954"/>
                    <a:pt x="1" y="4885"/>
                    <a:pt x="1" y="63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94"/>
            <p:cNvSpPr/>
            <p:nvPr/>
          </p:nvSpPr>
          <p:spPr>
            <a:xfrm>
              <a:off x="6330484" y="1603650"/>
              <a:ext cx="445847" cy="445847"/>
            </a:xfrm>
            <a:custGeom>
              <a:avLst/>
              <a:gdLst/>
              <a:ahLst/>
              <a:cxnLst/>
              <a:rect l="l" t="t" r="r" b="b"/>
              <a:pathLst>
                <a:path w="17143" h="17143" extrusionOk="0">
                  <a:moveTo>
                    <a:pt x="8583" y="13787"/>
                  </a:moveTo>
                  <a:cubicBezTo>
                    <a:pt x="5684" y="13787"/>
                    <a:pt x="3356" y="11459"/>
                    <a:pt x="3356" y="8583"/>
                  </a:cubicBezTo>
                  <a:cubicBezTo>
                    <a:pt x="3356" y="5684"/>
                    <a:pt x="5684" y="3356"/>
                    <a:pt x="8583" y="3356"/>
                  </a:cubicBezTo>
                  <a:cubicBezTo>
                    <a:pt x="11459" y="3356"/>
                    <a:pt x="13787" y="5684"/>
                    <a:pt x="13787" y="8583"/>
                  </a:cubicBezTo>
                  <a:cubicBezTo>
                    <a:pt x="13787" y="11459"/>
                    <a:pt x="11459" y="13787"/>
                    <a:pt x="8583" y="13787"/>
                  </a:cubicBezTo>
                  <a:close/>
                  <a:moveTo>
                    <a:pt x="17143" y="9222"/>
                  </a:moveTo>
                  <a:lnTo>
                    <a:pt x="17143" y="7921"/>
                  </a:lnTo>
                  <a:cubicBezTo>
                    <a:pt x="17143" y="7396"/>
                    <a:pt x="16777" y="6939"/>
                    <a:pt x="16275" y="6802"/>
                  </a:cubicBezTo>
                  <a:lnTo>
                    <a:pt x="14974" y="6506"/>
                  </a:lnTo>
                  <a:cubicBezTo>
                    <a:pt x="14860" y="6163"/>
                    <a:pt x="14723" y="5821"/>
                    <a:pt x="14563" y="5501"/>
                  </a:cubicBezTo>
                  <a:lnTo>
                    <a:pt x="15271" y="4383"/>
                  </a:lnTo>
                  <a:cubicBezTo>
                    <a:pt x="15545" y="3926"/>
                    <a:pt x="15476" y="3356"/>
                    <a:pt x="15111" y="2968"/>
                  </a:cubicBezTo>
                  <a:lnTo>
                    <a:pt x="14175" y="2055"/>
                  </a:lnTo>
                  <a:cubicBezTo>
                    <a:pt x="13810" y="1667"/>
                    <a:pt x="13217" y="1598"/>
                    <a:pt x="12760" y="1895"/>
                  </a:cubicBezTo>
                  <a:lnTo>
                    <a:pt x="11642" y="2580"/>
                  </a:lnTo>
                  <a:cubicBezTo>
                    <a:pt x="11322" y="2420"/>
                    <a:pt x="10980" y="2283"/>
                    <a:pt x="10637" y="2169"/>
                  </a:cubicBezTo>
                  <a:lnTo>
                    <a:pt x="10341" y="868"/>
                  </a:lnTo>
                  <a:cubicBezTo>
                    <a:pt x="10227" y="366"/>
                    <a:pt x="9770" y="0"/>
                    <a:pt x="9222" y="0"/>
                  </a:cubicBezTo>
                  <a:lnTo>
                    <a:pt x="7921" y="0"/>
                  </a:lnTo>
                  <a:cubicBezTo>
                    <a:pt x="7396" y="0"/>
                    <a:pt x="6940" y="366"/>
                    <a:pt x="6803" y="868"/>
                  </a:cubicBezTo>
                  <a:lnTo>
                    <a:pt x="6506" y="2169"/>
                  </a:lnTo>
                  <a:cubicBezTo>
                    <a:pt x="6164" y="2283"/>
                    <a:pt x="5821" y="2420"/>
                    <a:pt x="5502" y="2580"/>
                  </a:cubicBezTo>
                  <a:lnTo>
                    <a:pt x="4383" y="1895"/>
                  </a:lnTo>
                  <a:cubicBezTo>
                    <a:pt x="3927" y="1598"/>
                    <a:pt x="3356" y="1667"/>
                    <a:pt x="2968" y="2055"/>
                  </a:cubicBezTo>
                  <a:lnTo>
                    <a:pt x="2055" y="2968"/>
                  </a:lnTo>
                  <a:cubicBezTo>
                    <a:pt x="1667" y="3356"/>
                    <a:pt x="1599" y="3926"/>
                    <a:pt x="1895" y="4383"/>
                  </a:cubicBezTo>
                  <a:lnTo>
                    <a:pt x="2603" y="5501"/>
                  </a:lnTo>
                  <a:cubicBezTo>
                    <a:pt x="2420" y="5821"/>
                    <a:pt x="2283" y="6163"/>
                    <a:pt x="2169" y="6506"/>
                  </a:cubicBezTo>
                  <a:lnTo>
                    <a:pt x="868" y="6802"/>
                  </a:lnTo>
                  <a:cubicBezTo>
                    <a:pt x="366" y="6939"/>
                    <a:pt x="1" y="7396"/>
                    <a:pt x="1" y="7921"/>
                  </a:cubicBezTo>
                  <a:lnTo>
                    <a:pt x="1" y="9222"/>
                  </a:lnTo>
                  <a:cubicBezTo>
                    <a:pt x="1" y="9747"/>
                    <a:pt x="366" y="10226"/>
                    <a:pt x="868" y="10340"/>
                  </a:cubicBezTo>
                  <a:lnTo>
                    <a:pt x="2169" y="10637"/>
                  </a:lnTo>
                  <a:cubicBezTo>
                    <a:pt x="2283" y="10979"/>
                    <a:pt x="2420" y="11322"/>
                    <a:pt x="2603" y="11641"/>
                  </a:cubicBezTo>
                  <a:lnTo>
                    <a:pt x="1895" y="12760"/>
                  </a:lnTo>
                  <a:cubicBezTo>
                    <a:pt x="1599" y="13216"/>
                    <a:pt x="1667" y="13810"/>
                    <a:pt x="2055" y="14175"/>
                  </a:cubicBezTo>
                  <a:lnTo>
                    <a:pt x="2968" y="15111"/>
                  </a:lnTo>
                  <a:cubicBezTo>
                    <a:pt x="3356" y="15476"/>
                    <a:pt x="3927" y="15544"/>
                    <a:pt x="4383" y="15271"/>
                  </a:cubicBezTo>
                  <a:lnTo>
                    <a:pt x="5502" y="14563"/>
                  </a:lnTo>
                  <a:cubicBezTo>
                    <a:pt x="5821" y="14723"/>
                    <a:pt x="6164" y="14860"/>
                    <a:pt x="6506" y="14974"/>
                  </a:cubicBezTo>
                  <a:lnTo>
                    <a:pt x="6803" y="16275"/>
                  </a:lnTo>
                  <a:cubicBezTo>
                    <a:pt x="6940" y="16777"/>
                    <a:pt x="7396" y="17142"/>
                    <a:pt x="7921" y="17142"/>
                  </a:cubicBezTo>
                  <a:lnTo>
                    <a:pt x="9222" y="17142"/>
                  </a:lnTo>
                  <a:cubicBezTo>
                    <a:pt x="9770" y="17142"/>
                    <a:pt x="10227" y="16777"/>
                    <a:pt x="10341" y="16275"/>
                  </a:cubicBezTo>
                  <a:lnTo>
                    <a:pt x="10637" y="14974"/>
                  </a:lnTo>
                  <a:cubicBezTo>
                    <a:pt x="10980" y="14860"/>
                    <a:pt x="11322" y="14723"/>
                    <a:pt x="11642" y="14563"/>
                  </a:cubicBezTo>
                  <a:lnTo>
                    <a:pt x="12760" y="15271"/>
                  </a:lnTo>
                  <a:cubicBezTo>
                    <a:pt x="13217" y="15544"/>
                    <a:pt x="13810" y="15476"/>
                    <a:pt x="14175" y="15111"/>
                  </a:cubicBezTo>
                  <a:lnTo>
                    <a:pt x="15111" y="14175"/>
                  </a:lnTo>
                  <a:cubicBezTo>
                    <a:pt x="15476" y="13810"/>
                    <a:pt x="15545" y="13216"/>
                    <a:pt x="15271" y="12760"/>
                  </a:cubicBezTo>
                  <a:lnTo>
                    <a:pt x="14563" y="11641"/>
                  </a:lnTo>
                  <a:cubicBezTo>
                    <a:pt x="14723" y="11322"/>
                    <a:pt x="14860" y="10979"/>
                    <a:pt x="14974" y="10637"/>
                  </a:cubicBezTo>
                  <a:lnTo>
                    <a:pt x="16275" y="10340"/>
                  </a:lnTo>
                  <a:cubicBezTo>
                    <a:pt x="16777" y="10226"/>
                    <a:pt x="17143" y="9747"/>
                    <a:pt x="17143" y="922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94"/>
            <p:cNvSpPr/>
            <p:nvPr/>
          </p:nvSpPr>
          <p:spPr>
            <a:xfrm>
              <a:off x="5213875" y="2692352"/>
              <a:ext cx="538433" cy="420931"/>
            </a:xfrm>
            <a:custGeom>
              <a:avLst/>
              <a:gdLst/>
              <a:ahLst/>
              <a:cxnLst/>
              <a:rect l="l" t="t" r="r" b="b"/>
              <a:pathLst>
                <a:path w="20703" h="16185" extrusionOk="0">
                  <a:moveTo>
                    <a:pt x="731" y="1234"/>
                  </a:moveTo>
                  <a:lnTo>
                    <a:pt x="685" y="1234"/>
                  </a:lnTo>
                  <a:lnTo>
                    <a:pt x="685" y="549"/>
                  </a:lnTo>
                  <a:cubicBezTo>
                    <a:pt x="685" y="252"/>
                    <a:pt x="936" y="1"/>
                    <a:pt x="1256" y="1"/>
                  </a:cubicBezTo>
                  <a:lnTo>
                    <a:pt x="5342" y="1"/>
                  </a:lnTo>
                  <a:cubicBezTo>
                    <a:pt x="5524" y="1"/>
                    <a:pt x="5707" y="115"/>
                    <a:pt x="5821" y="275"/>
                  </a:cubicBezTo>
                  <a:lnTo>
                    <a:pt x="6369" y="1234"/>
                  </a:lnTo>
                  <a:lnTo>
                    <a:pt x="19653" y="1234"/>
                  </a:lnTo>
                  <a:cubicBezTo>
                    <a:pt x="20224" y="1234"/>
                    <a:pt x="20703" y="1713"/>
                    <a:pt x="20657" y="2283"/>
                  </a:cubicBezTo>
                  <a:lnTo>
                    <a:pt x="20064" y="15225"/>
                  </a:lnTo>
                  <a:cubicBezTo>
                    <a:pt x="20018" y="15773"/>
                    <a:pt x="19585" y="16184"/>
                    <a:pt x="19037" y="16184"/>
                  </a:cubicBezTo>
                  <a:lnTo>
                    <a:pt x="1644" y="16184"/>
                  </a:lnTo>
                  <a:cubicBezTo>
                    <a:pt x="1119" y="16184"/>
                    <a:pt x="662" y="15773"/>
                    <a:pt x="640" y="15225"/>
                  </a:cubicBezTo>
                  <a:lnTo>
                    <a:pt x="23" y="1987"/>
                  </a:lnTo>
                  <a:cubicBezTo>
                    <a:pt x="0" y="1576"/>
                    <a:pt x="320" y="1234"/>
                    <a:pt x="731" y="12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94"/>
            <p:cNvSpPr/>
            <p:nvPr/>
          </p:nvSpPr>
          <p:spPr>
            <a:xfrm>
              <a:off x="5208518" y="2746396"/>
              <a:ext cx="547952" cy="395964"/>
            </a:xfrm>
            <a:custGeom>
              <a:avLst/>
              <a:gdLst/>
              <a:ahLst/>
              <a:cxnLst/>
              <a:rect l="l" t="t" r="r" b="b"/>
              <a:pathLst>
                <a:path w="21069" h="15225" extrusionOk="0">
                  <a:moveTo>
                    <a:pt x="19380" y="15225"/>
                  </a:moveTo>
                  <a:lnTo>
                    <a:pt x="1690" y="15225"/>
                  </a:lnTo>
                  <a:cubicBezTo>
                    <a:pt x="1142" y="15225"/>
                    <a:pt x="686" y="14791"/>
                    <a:pt x="663" y="14243"/>
                  </a:cubicBezTo>
                  <a:lnTo>
                    <a:pt x="24" y="1073"/>
                  </a:lnTo>
                  <a:cubicBezTo>
                    <a:pt x="1" y="479"/>
                    <a:pt x="480" y="0"/>
                    <a:pt x="1074" y="0"/>
                  </a:cubicBezTo>
                  <a:lnTo>
                    <a:pt x="20019" y="0"/>
                  </a:lnTo>
                  <a:cubicBezTo>
                    <a:pt x="20589" y="0"/>
                    <a:pt x="21069" y="479"/>
                    <a:pt x="21046" y="1073"/>
                  </a:cubicBezTo>
                  <a:lnTo>
                    <a:pt x="20407" y="14243"/>
                  </a:lnTo>
                  <a:cubicBezTo>
                    <a:pt x="20384" y="14791"/>
                    <a:pt x="19950" y="15225"/>
                    <a:pt x="19380" y="152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94"/>
            <p:cNvSpPr/>
            <p:nvPr/>
          </p:nvSpPr>
          <p:spPr>
            <a:xfrm>
              <a:off x="5435304" y="2899528"/>
              <a:ext cx="94407" cy="84914"/>
            </a:xfrm>
            <a:custGeom>
              <a:avLst/>
              <a:gdLst/>
              <a:ahLst/>
              <a:cxnLst/>
              <a:rect l="l" t="t" r="r" b="b"/>
              <a:pathLst>
                <a:path w="3630" h="3265" extrusionOk="0">
                  <a:moveTo>
                    <a:pt x="3059" y="3265"/>
                  </a:moveTo>
                  <a:lnTo>
                    <a:pt x="571" y="3265"/>
                  </a:lnTo>
                  <a:cubicBezTo>
                    <a:pt x="251" y="3265"/>
                    <a:pt x="0" y="3014"/>
                    <a:pt x="0" y="2694"/>
                  </a:cubicBezTo>
                  <a:lnTo>
                    <a:pt x="0" y="572"/>
                  </a:lnTo>
                  <a:cubicBezTo>
                    <a:pt x="0" y="252"/>
                    <a:pt x="251" y="1"/>
                    <a:pt x="571" y="1"/>
                  </a:cubicBezTo>
                  <a:lnTo>
                    <a:pt x="3059" y="1"/>
                  </a:lnTo>
                  <a:cubicBezTo>
                    <a:pt x="3378" y="1"/>
                    <a:pt x="3629" y="252"/>
                    <a:pt x="3629" y="572"/>
                  </a:cubicBezTo>
                  <a:lnTo>
                    <a:pt x="3629" y="2694"/>
                  </a:lnTo>
                  <a:cubicBezTo>
                    <a:pt x="3629" y="3014"/>
                    <a:pt x="3378" y="3265"/>
                    <a:pt x="3059" y="326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94"/>
            <p:cNvSpPr/>
            <p:nvPr/>
          </p:nvSpPr>
          <p:spPr>
            <a:xfrm>
              <a:off x="5445395" y="2860361"/>
              <a:ext cx="74225" cy="40390"/>
            </a:xfrm>
            <a:custGeom>
              <a:avLst/>
              <a:gdLst/>
              <a:ahLst/>
              <a:cxnLst/>
              <a:rect l="l" t="t" r="r" b="b"/>
              <a:pathLst>
                <a:path w="2854" h="1553" extrusionOk="0">
                  <a:moveTo>
                    <a:pt x="2853" y="1553"/>
                  </a:moveTo>
                  <a:lnTo>
                    <a:pt x="2580" y="1553"/>
                  </a:lnTo>
                  <a:lnTo>
                    <a:pt x="2580" y="1416"/>
                  </a:lnTo>
                  <a:cubicBezTo>
                    <a:pt x="2580" y="799"/>
                    <a:pt x="2055" y="274"/>
                    <a:pt x="1438" y="274"/>
                  </a:cubicBezTo>
                  <a:cubicBezTo>
                    <a:pt x="799" y="274"/>
                    <a:pt x="274" y="799"/>
                    <a:pt x="274" y="1416"/>
                  </a:cubicBezTo>
                  <a:lnTo>
                    <a:pt x="274" y="1553"/>
                  </a:lnTo>
                  <a:lnTo>
                    <a:pt x="0" y="1553"/>
                  </a:lnTo>
                  <a:lnTo>
                    <a:pt x="0" y="1416"/>
                  </a:lnTo>
                  <a:cubicBezTo>
                    <a:pt x="0" y="640"/>
                    <a:pt x="639" y="1"/>
                    <a:pt x="1438" y="1"/>
                  </a:cubicBezTo>
                  <a:cubicBezTo>
                    <a:pt x="2214" y="1"/>
                    <a:pt x="2853" y="640"/>
                    <a:pt x="2853" y="141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94"/>
            <p:cNvSpPr/>
            <p:nvPr/>
          </p:nvSpPr>
          <p:spPr>
            <a:xfrm>
              <a:off x="6820830" y="2377739"/>
              <a:ext cx="538459" cy="420905"/>
            </a:xfrm>
            <a:custGeom>
              <a:avLst/>
              <a:gdLst/>
              <a:ahLst/>
              <a:cxnLst/>
              <a:rect l="l" t="t" r="r" b="b"/>
              <a:pathLst>
                <a:path w="20704" h="16184" extrusionOk="0">
                  <a:moveTo>
                    <a:pt x="754" y="1210"/>
                  </a:moveTo>
                  <a:lnTo>
                    <a:pt x="708" y="1210"/>
                  </a:lnTo>
                  <a:lnTo>
                    <a:pt x="708" y="548"/>
                  </a:lnTo>
                  <a:cubicBezTo>
                    <a:pt x="708" y="252"/>
                    <a:pt x="959" y="1"/>
                    <a:pt x="1256" y="1"/>
                  </a:cubicBezTo>
                  <a:lnTo>
                    <a:pt x="5364" y="1"/>
                  </a:lnTo>
                  <a:cubicBezTo>
                    <a:pt x="5547" y="1"/>
                    <a:pt x="5730" y="92"/>
                    <a:pt x="5821" y="274"/>
                  </a:cubicBezTo>
                  <a:lnTo>
                    <a:pt x="6392" y="1210"/>
                  </a:lnTo>
                  <a:lnTo>
                    <a:pt x="19676" y="1210"/>
                  </a:lnTo>
                  <a:cubicBezTo>
                    <a:pt x="20247" y="1210"/>
                    <a:pt x="20703" y="1712"/>
                    <a:pt x="20680" y="2283"/>
                  </a:cubicBezTo>
                  <a:lnTo>
                    <a:pt x="20064" y="15225"/>
                  </a:lnTo>
                  <a:cubicBezTo>
                    <a:pt x="20041" y="15750"/>
                    <a:pt x="19607" y="16184"/>
                    <a:pt x="19060" y="16184"/>
                  </a:cubicBezTo>
                  <a:lnTo>
                    <a:pt x="1667" y="16184"/>
                  </a:lnTo>
                  <a:cubicBezTo>
                    <a:pt x="1119" y="16184"/>
                    <a:pt x="685" y="15750"/>
                    <a:pt x="662" y="15225"/>
                  </a:cubicBezTo>
                  <a:lnTo>
                    <a:pt x="23" y="1964"/>
                  </a:lnTo>
                  <a:cubicBezTo>
                    <a:pt x="1" y="1553"/>
                    <a:pt x="343" y="1210"/>
                    <a:pt x="754" y="12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94"/>
            <p:cNvSpPr/>
            <p:nvPr/>
          </p:nvSpPr>
          <p:spPr>
            <a:xfrm>
              <a:off x="6816071" y="2431756"/>
              <a:ext cx="547952" cy="395990"/>
            </a:xfrm>
            <a:custGeom>
              <a:avLst/>
              <a:gdLst/>
              <a:ahLst/>
              <a:cxnLst/>
              <a:rect l="l" t="t" r="r" b="b"/>
              <a:pathLst>
                <a:path w="21069" h="15226" extrusionOk="0">
                  <a:moveTo>
                    <a:pt x="19380" y="15225"/>
                  </a:moveTo>
                  <a:lnTo>
                    <a:pt x="1690" y="15225"/>
                  </a:lnTo>
                  <a:cubicBezTo>
                    <a:pt x="1119" y="15225"/>
                    <a:pt x="686" y="14791"/>
                    <a:pt x="663" y="14244"/>
                  </a:cubicBezTo>
                  <a:lnTo>
                    <a:pt x="24" y="1073"/>
                  </a:lnTo>
                  <a:cubicBezTo>
                    <a:pt x="1" y="480"/>
                    <a:pt x="480" y="1"/>
                    <a:pt x="1051" y="1"/>
                  </a:cubicBezTo>
                  <a:lnTo>
                    <a:pt x="19996" y="1"/>
                  </a:lnTo>
                  <a:cubicBezTo>
                    <a:pt x="20589" y="1"/>
                    <a:pt x="21069" y="480"/>
                    <a:pt x="21046" y="1073"/>
                  </a:cubicBezTo>
                  <a:lnTo>
                    <a:pt x="20407" y="14244"/>
                  </a:lnTo>
                  <a:cubicBezTo>
                    <a:pt x="20384" y="14791"/>
                    <a:pt x="19927" y="15225"/>
                    <a:pt x="19380" y="152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94"/>
            <p:cNvSpPr/>
            <p:nvPr/>
          </p:nvSpPr>
          <p:spPr>
            <a:xfrm>
              <a:off x="7042856" y="2590272"/>
              <a:ext cx="94407" cy="84914"/>
            </a:xfrm>
            <a:custGeom>
              <a:avLst/>
              <a:gdLst/>
              <a:ahLst/>
              <a:cxnLst/>
              <a:rect l="l" t="t" r="r" b="b"/>
              <a:pathLst>
                <a:path w="3630" h="3265" extrusionOk="0">
                  <a:moveTo>
                    <a:pt x="3059" y="3264"/>
                  </a:moveTo>
                  <a:lnTo>
                    <a:pt x="571" y="3264"/>
                  </a:lnTo>
                  <a:cubicBezTo>
                    <a:pt x="251" y="3264"/>
                    <a:pt x="0" y="2990"/>
                    <a:pt x="0" y="2693"/>
                  </a:cubicBezTo>
                  <a:lnTo>
                    <a:pt x="0" y="571"/>
                  </a:lnTo>
                  <a:cubicBezTo>
                    <a:pt x="0" y="251"/>
                    <a:pt x="251" y="0"/>
                    <a:pt x="571" y="0"/>
                  </a:cubicBezTo>
                  <a:lnTo>
                    <a:pt x="3059" y="0"/>
                  </a:lnTo>
                  <a:cubicBezTo>
                    <a:pt x="3378" y="0"/>
                    <a:pt x="3629" y="251"/>
                    <a:pt x="3629" y="571"/>
                  </a:cubicBezTo>
                  <a:lnTo>
                    <a:pt x="3629" y="2693"/>
                  </a:lnTo>
                  <a:cubicBezTo>
                    <a:pt x="3629" y="2990"/>
                    <a:pt x="3378" y="3264"/>
                    <a:pt x="3059" y="326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94"/>
            <p:cNvSpPr/>
            <p:nvPr/>
          </p:nvSpPr>
          <p:spPr>
            <a:xfrm>
              <a:off x="7052947" y="2551079"/>
              <a:ext cx="74225" cy="39791"/>
            </a:xfrm>
            <a:custGeom>
              <a:avLst/>
              <a:gdLst/>
              <a:ahLst/>
              <a:cxnLst/>
              <a:rect l="l" t="t" r="r" b="b"/>
              <a:pathLst>
                <a:path w="2854" h="1530" extrusionOk="0">
                  <a:moveTo>
                    <a:pt x="2853" y="1530"/>
                  </a:moveTo>
                  <a:lnTo>
                    <a:pt x="2579" y="1530"/>
                  </a:lnTo>
                  <a:lnTo>
                    <a:pt x="2579" y="1416"/>
                  </a:lnTo>
                  <a:cubicBezTo>
                    <a:pt x="2579" y="799"/>
                    <a:pt x="2055" y="274"/>
                    <a:pt x="1415" y="274"/>
                  </a:cubicBezTo>
                  <a:cubicBezTo>
                    <a:pt x="799" y="274"/>
                    <a:pt x="274" y="799"/>
                    <a:pt x="274" y="1416"/>
                  </a:cubicBezTo>
                  <a:lnTo>
                    <a:pt x="274" y="1530"/>
                  </a:lnTo>
                  <a:lnTo>
                    <a:pt x="0" y="1530"/>
                  </a:lnTo>
                  <a:lnTo>
                    <a:pt x="0" y="1416"/>
                  </a:lnTo>
                  <a:cubicBezTo>
                    <a:pt x="0" y="640"/>
                    <a:pt x="639" y="1"/>
                    <a:pt x="1415" y="1"/>
                  </a:cubicBezTo>
                  <a:cubicBezTo>
                    <a:pt x="2214" y="1"/>
                    <a:pt x="2853" y="640"/>
                    <a:pt x="2853" y="141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94"/>
            <p:cNvSpPr/>
            <p:nvPr/>
          </p:nvSpPr>
          <p:spPr>
            <a:xfrm>
              <a:off x="5465576" y="1826847"/>
              <a:ext cx="272507" cy="227982"/>
            </a:xfrm>
            <a:custGeom>
              <a:avLst/>
              <a:gdLst/>
              <a:ahLst/>
              <a:cxnLst/>
              <a:rect l="l" t="t" r="r" b="b"/>
              <a:pathLst>
                <a:path w="10478" h="8766" extrusionOk="0">
                  <a:moveTo>
                    <a:pt x="1370" y="1"/>
                  </a:moveTo>
                  <a:lnTo>
                    <a:pt x="2831" y="1"/>
                  </a:lnTo>
                  <a:lnTo>
                    <a:pt x="8012" y="1"/>
                  </a:lnTo>
                  <a:lnTo>
                    <a:pt x="9085" y="1"/>
                  </a:lnTo>
                  <a:cubicBezTo>
                    <a:pt x="9861" y="1"/>
                    <a:pt x="10477" y="617"/>
                    <a:pt x="10477" y="1370"/>
                  </a:cubicBezTo>
                  <a:lnTo>
                    <a:pt x="10477" y="5890"/>
                  </a:lnTo>
                  <a:cubicBezTo>
                    <a:pt x="10477" y="6643"/>
                    <a:pt x="9861" y="7259"/>
                    <a:pt x="9085" y="7259"/>
                  </a:cubicBezTo>
                  <a:lnTo>
                    <a:pt x="8012" y="7259"/>
                  </a:lnTo>
                  <a:lnTo>
                    <a:pt x="8012" y="8766"/>
                  </a:lnTo>
                  <a:lnTo>
                    <a:pt x="5661" y="7259"/>
                  </a:lnTo>
                  <a:lnTo>
                    <a:pt x="2831" y="7259"/>
                  </a:lnTo>
                  <a:lnTo>
                    <a:pt x="1370" y="7259"/>
                  </a:lnTo>
                  <a:cubicBezTo>
                    <a:pt x="617" y="7259"/>
                    <a:pt x="0" y="6643"/>
                    <a:pt x="0" y="5890"/>
                  </a:cubicBezTo>
                  <a:lnTo>
                    <a:pt x="0" y="1370"/>
                  </a:lnTo>
                  <a:cubicBezTo>
                    <a:pt x="0" y="617"/>
                    <a:pt x="617" y="1"/>
                    <a:pt x="13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94"/>
            <p:cNvSpPr/>
            <p:nvPr/>
          </p:nvSpPr>
          <p:spPr>
            <a:xfrm>
              <a:off x="5499412" y="1868407"/>
              <a:ext cx="84914" cy="85513"/>
            </a:xfrm>
            <a:custGeom>
              <a:avLst/>
              <a:gdLst/>
              <a:ahLst/>
              <a:cxnLst/>
              <a:rect l="l" t="t" r="r" b="b"/>
              <a:pathLst>
                <a:path w="3265" h="3288" extrusionOk="0">
                  <a:moveTo>
                    <a:pt x="1621" y="571"/>
                  </a:moveTo>
                  <a:cubicBezTo>
                    <a:pt x="1028" y="571"/>
                    <a:pt x="548" y="1050"/>
                    <a:pt x="548" y="1644"/>
                  </a:cubicBezTo>
                  <a:cubicBezTo>
                    <a:pt x="548" y="2260"/>
                    <a:pt x="1028" y="2740"/>
                    <a:pt x="1621" y="2740"/>
                  </a:cubicBezTo>
                  <a:cubicBezTo>
                    <a:pt x="2237" y="2740"/>
                    <a:pt x="2717" y="2260"/>
                    <a:pt x="2717" y="1644"/>
                  </a:cubicBezTo>
                  <a:cubicBezTo>
                    <a:pt x="2717" y="1050"/>
                    <a:pt x="2237" y="571"/>
                    <a:pt x="1621" y="571"/>
                  </a:cubicBezTo>
                  <a:close/>
                  <a:moveTo>
                    <a:pt x="1621" y="3287"/>
                  </a:moveTo>
                  <a:cubicBezTo>
                    <a:pt x="731" y="3287"/>
                    <a:pt x="0" y="2557"/>
                    <a:pt x="0" y="1644"/>
                  </a:cubicBezTo>
                  <a:cubicBezTo>
                    <a:pt x="0" y="754"/>
                    <a:pt x="731" y="1"/>
                    <a:pt x="1621" y="1"/>
                  </a:cubicBezTo>
                  <a:cubicBezTo>
                    <a:pt x="2534" y="1"/>
                    <a:pt x="3264" y="754"/>
                    <a:pt x="3264" y="1644"/>
                  </a:cubicBezTo>
                  <a:cubicBezTo>
                    <a:pt x="3264" y="2557"/>
                    <a:pt x="2534" y="3287"/>
                    <a:pt x="1621" y="32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94"/>
            <p:cNvSpPr/>
            <p:nvPr/>
          </p:nvSpPr>
          <p:spPr>
            <a:xfrm>
              <a:off x="5570049" y="1904037"/>
              <a:ext cx="134199" cy="49882"/>
            </a:xfrm>
            <a:custGeom>
              <a:avLst/>
              <a:gdLst/>
              <a:ahLst/>
              <a:cxnLst/>
              <a:rect l="l" t="t" r="r" b="b"/>
              <a:pathLst>
                <a:path w="5160" h="1918" extrusionOk="0">
                  <a:moveTo>
                    <a:pt x="4885" y="1917"/>
                  </a:moveTo>
                  <a:cubicBezTo>
                    <a:pt x="4748" y="1917"/>
                    <a:pt x="4611" y="1803"/>
                    <a:pt x="4611" y="1643"/>
                  </a:cubicBezTo>
                  <a:lnTo>
                    <a:pt x="4611" y="571"/>
                  </a:lnTo>
                  <a:lnTo>
                    <a:pt x="275" y="571"/>
                  </a:lnTo>
                  <a:cubicBezTo>
                    <a:pt x="138" y="571"/>
                    <a:pt x="1" y="434"/>
                    <a:pt x="1" y="274"/>
                  </a:cubicBezTo>
                  <a:cubicBezTo>
                    <a:pt x="1" y="137"/>
                    <a:pt x="138" y="0"/>
                    <a:pt x="275" y="0"/>
                  </a:cubicBezTo>
                  <a:lnTo>
                    <a:pt x="5159" y="0"/>
                  </a:lnTo>
                  <a:lnTo>
                    <a:pt x="5159" y="1643"/>
                  </a:lnTo>
                  <a:cubicBezTo>
                    <a:pt x="5159" y="1803"/>
                    <a:pt x="5045" y="1917"/>
                    <a:pt x="4885" y="19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94"/>
            <p:cNvSpPr/>
            <p:nvPr/>
          </p:nvSpPr>
          <p:spPr>
            <a:xfrm>
              <a:off x="5661465" y="1904037"/>
              <a:ext cx="14876" cy="36827"/>
            </a:xfrm>
            <a:custGeom>
              <a:avLst/>
              <a:gdLst/>
              <a:ahLst/>
              <a:cxnLst/>
              <a:rect l="l" t="t" r="r" b="b"/>
              <a:pathLst>
                <a:path w="572" h="1416" extrusionOk="0">
                  <a:moveTo>
                    <a:pt x="297" y="1415"/>
                  </a:moveTo>
                  <a:cubicBezTo>
                    <a:pt x="138" y="1415"/>
                    <a:pt x="1" y="1278"/>
                    <a:pt x="1" y="1141"/>
                  </a:cubicBezTo>
                  <a:lnTo>
                    <a:pt x="1" y="274"/>
                  </a:lnTo>
                  <a:cubicBezTo>
                    <a:pt x="1" y="137"/>
                    <a:pt x="138" y="0"/>
                    <a:pt x="297" y="0"/>
                  </a:cubicBezTo>
                  <a:cubicBezTo>
                    <a:pt x="434" y="0"/>
                    <a:pt x="571" y="137"/>
                    <a:pt x="571" y="274"/>
                  </a:cubicBezTo>
                  <a:lnTo>
                    <a:pt x="571" y="1141"/>
                  </a:lnTo>
                  <a:cubicBezTo>
                    <a:pt x="571" y="1278"/>
                    <a:pt x="434" y="1415"/>
                    <a:pt x="297" y="14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3" name="Google Shape;2003;p84"/>
          <p:cNvSpPr/>
          <p:nvPr/>
        </p:nvSpPr>
        <p:spPr>
          <a:xfrm>
            <a:off x="870075" y="1944125"/>
            <a:ext cx="1952400" cy="3381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5352EE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4" name="Google Shape;2004;p84"/>
          <p:cNvSpPr/>
          <p:nvPr/>
        </p:nvSpPr>
        <p:spPr>
          <a:xfrm>
            <a:off x="3579725" y="3374025"/>
            <a:ext cx="1952400" cy="3381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5352EE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5" name="Google Shape;2005;p84"/>
          <p:cNvSpPr/>
          <p:nvPr/>
        </p:nvSpPr>
        <p:spPr>
          <a:xfrm>
            <a:off x="3579725" y="1944125"/>
            <a:ext cx="1952400" cy="3381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5352EE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6" name="Google Shape;2006;p84"/>
          <p:cNvSpPr/>
          <p:nvPr/>
        </p:nvSpPr>
        <p:spPr>
          <a:xfrm>
            <a:off x="6297925" y="3374025"/>
            <a:ext cx="1952400" cy="3381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5352EE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7" name="Google Shape;2007;p84"/>
          <p:cNvSpPr/>
          <p:nvPr/>
        </p:nvSpPr>
        <p:spPr>
          <a:xfrm>
            <a:off x="6289375" y="1944125"/>
            <a:ext cx="1952400" cy="3381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5352EE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8" name="Google Shape;2008;p84"/>
          <p:cNvSpPr/>
          <p:nvPr/>
        </p:nvSpPr>
        <p:spPr>
          <a:xfrm>
            <a:off x="870075" y="3374025"/>
            <a:ext cx="1952400" cy="3381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5352EE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9" name="Google Shape;2009;p84"/>
          <p:cNvSpPr txBox="1">
            <a:spLocks noGrp="1"/>
          </p:cNvSpPr>
          <p:nvPr>
            <p:ph type="subTitle" idx="13"/>
          </p:nvPr>
        </p:nvSpPr>
        <p:spPr>
          <a:xfrm>
            <a:off x="6395720" y="2366645"/>
            <a:ext cx="2028825" cy="4845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zh-CN" b="0" i="0" u="none" strike="noStrike" err="1">
                <a:solidFill>
                  <a:schemeClr val="bg1"/>
                </a:solidFill>
                <a:effectLst/>
                <a:latin typeface="Söhne"/>
              </a:rPr>
              <a:t>Front-end</a:t>
            </a:r>
            <a:r>
              <a:rPr lang="fr-FR" altLang="zh-CN" b="0" i="0" u="none" strike="noStrike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fr-FR" altLang="zh-CN" b="0" i="0" u="none" strike="noStrike" err="1">
                <a:solidFill>
                  <a:schemeClr val="bg1"/>
                </a:solidFill>
                <a:effectLst/>
                <a:latin typeface="Söhne"/>
              </a:rPr>
              <a:t>Developer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2010" name="Google Shape;2010;p84"/>
          <p:cNvSpPr txBox="1">
            <a:spLocks noGrp="1"/>
          </p:cNvSpPr>
          <p:nvPr>
            <p:ph type="subTitle" idx="15"/>
          </p:nvPr>
        </p:nvSpPr>
        <p:spPr>
          <a:xfrm>
            <a:off x="6467950" y="3867371"/>
            <a:ext cx="1631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zh-CN" b="0" i="0" u="none" strike="noStrike">
                <a:solidFill>
                  <a:schemeClr val="bg1"/>
                </a:solidFill>
                <a:effectLst/>
                <a:latin typeface="Söhne"/>
              </a:rPr>
              <a:t>Documentation </a:t>
            </a:r>
            <a:r>
              <a:rPr lang="fr-FR" altLang="zh-CN" b="0" i="0" u="none" strike="noStrike" err="1">
                <a:solidFill>
                  <a:schemeClr val="bg1"/>
                </a:solidFill>
                <a:effectLst/>
                <a:latin typeface="Söhne"/>
              </a:rPr>
              <a:t>Coordinator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2011" name="Google Shape;2011;p84"/>
          <p:cNvSpPr txBox="1">
            <a:spLocks noGrp="1"/>
          </p:cNvSpPr>
          <p:nvPr>
            <p:ph type="title" idx="9"/>
          </p:nvPr>
        </p:nvSpPr>
        <p:spPr>
          <a:xfrm>
            <a:off x="6149975" y="1945005"/>
            <a:ext cx="2611755" cy="2787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pc="-150"/>
              <a:t> </a:t>
            </a:r>
            <a:r>
              <a:rPr lang="en-GB" sz="2000" b="0">
                <a:solidFill>
                  <a:schemeClr val="tx1"/>
                </a:solidFill>
                <a:latin typeface="Arial Regular" panose="020B0604020202020204" charset="0"/>
                <a:cs typeface="Arial Regular" panose="020B0604020202020204" charset="0"/>
              </a:rPr>
              <a:t>QU Zhaowen</a:t>
            </a:r>
          </a:p>
        </p:txBody>
      </p:sp>
      <p:sp>
        <p:nvSpPr>
          <p:cNvPr id="2012" name="Google Shape;2012;p84"/>
          <p:cNvSpPr txBox="1">
            <a:spLocks noGrp="1"/>
          </p:cNvSpPr>
          <p:nvPr>
            <p:ph type="title" idx="14"/>
          </p:nvPr>
        </p:nvSpPr>
        <p:spPr>
          <a:xfrm>
            <a:off x="6458425" y="3457525"/>
            <a:ext cx="1631400" cy="19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0">
                <a:solidFill>
                  <a:schemeClr val="tx1"/>
                </a:solidFill>
                <a:latin typeface="Arial Regular" panose="020B0604020202020204" charset="0"/>
                <a:cs typeface="Arial Regular" panose="020B0604020202020204" charset="0"/>
              </a:rPr>
              <a:t>Arpan</a:t>
            </a:r>
            <a:endParaRPr/>
          </a:p>
        </p:txBody>
      </p:sp>
      <p:sp>
        <p:nvSpPr>
          <p:cNvPr id="2013" name="Google Shape;2013;p8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latin typeface="Arial Bold" panose="020B0604020202020204" charset="0"/>
                <a:cs typeface="Arial Bold" panose="020B0604020202020204" charset="0"/>
              </a:rPr>
              <a:t>Our</a:t>
            </a:r>
            <a:r>
              <a:rPr lang="zh-CN" altLang="en-US" sz="4000">
                <a:latin typeface="Arial Bold" panose="020B0604020202020204" charset="0"/>
                <a:cs typeface="Arial Bold" panose="020B0604020202020204" charset="0"/>
              </a:rPr>
              <a:t> </a:t>
            </a:r>
            <a:r>
              <a:rPr lang="en-US" altLang="zh-CN" sz="4000">
                <a:latin typeface="Arial Bold" panose="020B0604020202020204" charset="0"/>
                <a:cs typeface="Arial Bold" panose="020B0604020202020204" charset="0"/>
              </a:rPr>
              <a:t>Team</a:t>
            </a:r>
          </a:p>
        </p:txBody>
      </p:sp>
      <p:sp>
        <p:nvSpPr>
          <p:cNvPr id="2014" name="Google Shape;2014;p84"/>
          <p:cNvSpPr txBox="1">
            <a:spLocks noGrp="1"/>
          </p:cNvSpPr>
          <p:nvPr>
            <p:ph type="title" idx="2"/>
          </p:nvPr>
        </p:nvSpPr>
        <p:spPr>
          <a:xfrm>
            <a:off x="1130270" y="2025915"/>
            <a:ext cx="1631400" cy="19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0">
                <a:solidFill>
                  <a:schemeClr val="tx1"/>
                </a:solidFill>
                <a:latin typeface="Arial Regular" panose="020B0604020202020204" charset="0"/>
                <a:cs typeface="Arial Regular" panose="020B0604020202020204" charset="0"/>
              </a:rPr>
              <a:t>LI </a:t>
            </a:r>
            <a:r>
              <a:rPr lang="en-GB" sz="2800" b="0" err="1">
                <a:solidFill>
                  <a:schemeClr val="tx1"/>
                </a:solidFill>
                <a:latin typeface="Arial Regular" panose="020B0604020202020204" charset="0"/>
                <a:cs typeface="Arial Regular" panose="020B0604020202020204" charset="0"/>
              </a:rPr>
              <a:t>Jjie</a:t>
            </a:r>
          </a:p>
        </p:txBody>
      </p:sp>
      <p:sp>
        <p:nvSpPr>
          <p:cNvPr id="2015" name="Google Shape;2015;p84"/>
          <p:cNvSpPr txBox="1">
            <a:spLocks noGrp="1"/>
          </p:cNvSpPr>
          <p:nvPr>
            <p:ph type="subTitle" idx="1"/>
          </p:nvPr>
        </p:nvSpPr>
        <p:spPr>
          <a:xfrm>
            <a:off x="1030575" y="2338606"/>
            <a:ext cx="1631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zh-CN" b="0" i="0" u="none" strike="noStrike">
                <a:solidFill>
                  <a:schemeClr val="bg1"/>
                </a:solidFill>
                <a:effectLst/>
                <a:latin typeface="Söhne"/>
              </a:rPr>
              <a:t>Project Manager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2016" name="Google Shape;2016;p84"/>
          <p:cNvSpPr txBox="1">
            <a:spLocks noGrp="1"/>
          </p:cNvSpPr>
          <p:nvPr>
            <p:ph type="title" idx="3"/>
          </p:nvPr>
        </p:nvSpPr>
        <p:spPr>
          <a:xfrm>
            <a:off x="3740225" y="2017025"/>
            <a:ext cx="1631400" cy="19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0">
                <a:solidFill>
                  <a:schemeClr val="tx1"/>
                </a:solidFill>
                <a:latin typeface="Arial Regular" panose="020B0604020202020204" charset="0"/>
                <a:cs typeface="Arial Regular" panose="020B0604020202020204" charset="0"/>
              </a:rPr>
              <a:t>XIA Yinjie</a:t>
            </a:r>
          </a:p>
        </p:txBody>
      </p:sp>
      <p:sp>
        <p:nvSpPr>
          <p:cNvPr id="2017" name="Google Shape;2017;p84"/>
          <p:cNvSpPr txBox="1">
            <a:spLocks noGrp="1"/>
          </p:cNvSpPr>
          <p:nvPr>
            <p:ph type="subTitle" idx="4"/>
          </p:nvPr>
        </p:nvSpPr>
        <p:spPr>
          <a:xfrm>
            <a:off x="3595800" y="2376476"/>
            <a:ext cx="1952399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zh-CN" b="0" i="0" u="none" strike="noStrike" err="1">
                <a:solidFill>
                  <a:schemeClr val="bg1"/>
                </a:solidFill>
                <a:effectLst/>
                <a:latin typeface="Söhne"/>
              </a:rPr>
              <a:t>Back-end</a:t>
            </a:r>
            <a:r>
              <a:rPr lang="fr-FR" altLang="zh-CN" b="0" i="0" u="none" strike="noStrike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fr-FR" altLang="zh-CN" b="0" i="0" u="none" strike="noStrike" err="1">
                <a:solidFill>
                  <a:schemeClr val="bg1"/>
                </a:solidFill>
                <a:effectLst/>
                <a:latin typeface="Söhne"/>
              </a:rPr>
              <a:t>Developer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2018" name="Google Shape;2018;p84"/>
          <p:cNvSpPr txBox="1">
            <a:spLocks noGrp="1"/>
          </p:cNvSpPr>
          <p:nvPr>
            <p:ph type="title" idx="5"/>
          </p:nvPr>
        </p:nvSpPr>
        <p:spPr>
          <a:xfrm>
            <a:off x="1030575" y="3457525"/>
            <a:ext cx="1631400" cy="19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0">
                <a:solidFill>
                  <a:schemeClr val="tx1"/>
                </a:solidFill>
                <a:latin typeface="Arial Regular" panose="020B0604020202020204" charset="0"/>
                <a:cs typeface="Arial Regular" panose="020B0604020202020204" charset="0"/>
              </a:rPr>
              <a:t>Mao Qin</a:t>
            </a:r>
          </a:p>
        </p:txBody>
      </p:sp>
      <p:sp>
        <p:nvSpPr>
          <p:cNvPr id="2019" name="Google Shape;2019;p84"/>
          <p:cNvSpPr txBox="1">
            <a:spLocks noGrp="1"/>
          </p:cNvSpPr>
          <p:nvPr>
            <p:ph type="subTitle" idx="6"/>
          </p:nvPr>
        </p:nvSpPr>
        <p:spPr>
          <a:xfrm>
            <a:off x="1030575" y="3779106"/>
            <a:ext cx="1631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zh-CN" b="0" i="0" u="none" strike="noStrike" err="1">
                <a:solidFill>
                  <a:schemeClr val="bg1"/>
                </a:solidFill>
                <a:effectLst/>
                <a:latin typeface="Söhne"/>
              </a:rPr>
              <a:t>Technical</a:t>
            </a:r>
            <a:r>
              <a:rPr lang="fr-FR" altLang="zh-CN" b="0" i="0" u="none" strike="noStrike">
                <a:solidFill>
                  <a:schemeClr val="bg1"/>
                </a:solidFill>
                <a:effectLst/>
                <a:latin typeface="Söhne"/>
              </a:rPr>
              <a:t> Writer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2020" name="Google Shape;2020;p84"/>
          <p:cNvSpPr txBox="1">
            <a:spLocks noGrp="1"/>
          </p:cNvSpPr>
          <p:nvPr>
            <p:ph type="title" idx="7"/>
          </p:nvPr>
        </p:nvSpPr>
        <p:spPr>
          <a:xfrm>
            <a:off x="3740225" y="3457525"/>
            <a:ext cx="1631400" cy="19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0">
                <a:solidFill>
                  <a:schemeClr val="tx1"/>
                </a:solidFill>
                <a:latin typeface="Arial Regular" panose="020B0604020202020204" charset="0"/>
                <a:cs typeface="Arial Regular" panose="020B0604020202020204" charset="0"/>
              </a:rPr>
              <a:t>Abishek </a:t>
            </a:r>
          </a:p>
        </p:txBody>
      </p:sp>
      <p:sp>
        <p:nvSpPr>
          <p:cNvPr id="2021" name="Google Shape;2021;p84"/>
          <p:cNvSpPr txBox="1">
            <a:spLocks noGrp="1"/>
          </p:cNvSpPr>
          <p:nvPr>
            <p:ph type="subTitle" idx="8"/>
          </p:nvPr>
        </p:nvSpPr>
        <p:spPr>
          <a:xfrm>
            <a:off x="3740225" y="3866736"/>
            <a:ext cx="1791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zh-CN" b="0" i="0" u="none" strike="noStrike">
                <a:solidFill>
                  <a:schemeClr val="bg1"/>
                </a:solidFill>
                <a:effectLst/>
                <a:latin typeface="Söhne"/>
              </a:rPr>
              <a:t>User </a:t>
            </a:r>
            <a:r>
              <a:rPr lang="fr-FR" altLang="zh-CN" b="0" i="0" u="none" strike="noStrike" err="1">
                <a:solidFill>
                  <a:schemeClr val="bg1"/>
                </a:solidFill>
                <a:effectLst/>
                <a:latin typeface="Söhne"/>
              </a:rPr>
              <a:t>Experience</a:t>
            </a:r>
            <a:r>
              <a:rPr lang="fr-FR" altLang="zh-CN" b="0" i="0" u="none" strike="noStrike">
                <a:solidFill>
                  <a:schemeClr val="bg1"/>
                </a:solidFill>
                <a:effectLst/>
                <a:latin typeface="Söhne"/>
              </a:rPr>
              <a:t> Designer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2022" name="Google Shape;2022;p84"/>
          <p:cNvSpPr/>
          <p:nvPr/>
        </p:nvSpPr>
        <p:spPr>
          <a:xfrm>
            <a:off x="2475825" y="1944125"/>
            <a:ext cx="338100" cy="3381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5352EE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3" name="Google Shape;2023;p84"/>
          <p:cNvSpPr/>
          <p:nvPr/>
        </p:nvSpPr>
        <p:spPr>
          <a:xfrm>
            <a:off x="5204881" y="1944125"/>
            <a:ext cx="338100" cy="338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5352EE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4" name="Google Shape;2024;p84"/>
          <p:cNvSpPr/>
          <p:nvPr/>
        </p:nvSpPr>
        <p:spPr>
          <a:xfrm>
            <a:off x="5204881" y="3374902"/>
            <a:ext cx="338100" cy="3381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5352EE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5" name="Google Shape;2025;p84"/>
          <p:cNvSpPr/>
          <p:nvPr/>
        </p:nvSpPr>
        <p:spPr>
          <a:xfrm>
            <a:off x="7903681" y="1944125"/>
            <a:ext cx="338100" cy="3381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5352EE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6" name="Google Shape;2026;p84"/>
          <p:cNvSpPr/>
          <p:nvPr/>
        </p:nvSpPr>
        <p:spPr>
          <a:xfrm>
            <a:off x="7913404" y="3374888"/>
            <a:ext cx="338100" cy="3381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5352EE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7" name="Google Shape;2027;p84"/>
          <p:cNvSpPr/>
          <p:nvPr/>
        </p:nvSpPr>
        <p:spPr>
          <a:xfrm>
            <a:off x="2475825" y="3374025"/>
            <a:ext cx="338100" cy="3381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5352EE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28" name="Google Shape;2028;p84"/>
          <p:cNvGrpSpPr/>
          <p:nvPr/>
        </p:nvGrpSpPr>
        <p:grpSpPr>
          <a:xfrm>
            <a:off x="2554812" y="2014181"/>
            <a:ext cx="198994" cy="197916"/>
            <a:chOff x="2378697" y="1566649"/>
            <a:chExt cx="373207" cy="371185"/>
          </a:xfrm>
        </p:grpSpPr>
        <p:sp>
          <p:nvSpPr>
            <p:cNvPr id="2029" name="Google Shape;2029;p84"/>
            <p:cNvSpPr/>
            <p:nvPr/>
          </p:nvSpPr>
          <p:spPr>
            <a:xfrm>
              <a:off x="2523930" y="1725254"/>
              <a:ext cx="88833" cy="87997"/>
            </a:xfrm>
            <a:custGeom>
              <a:avLst/>
              <a:gdLst/>
              <a:ahLst/>
              <a:cxnLst/>
              <a:rect l="l" t="t" r="r" b="b"/>
              <a:pathLst>
                <a:path w="3295" h="3264" extrusionOk="0">
                  <a:moveTo>
                    <a:pt x="2151" y="0"/>
                  </a:moveTo>
                  <a:lnTo>
                    <a:pt x="1715" y="436"/>
                  </a:lnTo>
                  <a:cubicBezTo>
                    <a:pt x="1625" y="526"/>
                    <a:pt x="1549" y="632"/>
                    <a:pt x="1475" y="753"/>
                  </a:cubicBezTo>
                  <a:lnTo>
                    <a:pt x="722" y="2016"/>
                  </a:lnTo>
                  <a:lnTo>
                    <a:pt x="151" y="2572"/>
                  </a:lnTo>
                  <a:cubicBezTo>
                    <a:pt x="0" y="2739"/>
                    <a:pt x="0" y="2994"/>
                    <a:pt x="165" y="3160"/>
                  </a:cubicBezTo>
                  <a:cubicBezTo>
                    <a:pt x="242" y="3230"/>
                    <a:pt x="338" y="3264"/>
                    <a:pt x="434" y="3264"/>
                  </a:cubicBezTo>
                  <a:cubicBezTo>
                    <a:pt x="545" y="3264"/>
                    <a:pt x="656" y="3218"/>
                    <a:pt x="737" y="3130"/>
                  </a:cubicBezTo>
                  <a:lnTo>
                    <a:pt x="1294" y="2572"/>
                  </a:lnTo>
                  <a:lnTo>
                    <a:pt x="2558" y="1820"/>
                  </a:lnTo>
                  <a:cubicBezTo>
                    <a:pt x="2662" y="1746"/>
                    <a:pt x="2768" y="1670"/>
                    <a:pt x="2859" y="1579"/>
                  </a:cubicBezTo>
                  <a:lnTo>
                    <a:pt x="3294" y="1144"/>
                  </a:lnTo>
                  <a:lnTo>
                    <a:pt x="21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84"/>
            <p:cNvSpPr/>
            <p:nvPr/>
          </p:nvSpPr>
          <p:spPr>
            <a:xfrm>
              <a:off x="2697094" y="1588244"/>
              <a:ext cx="54810" cy="52653"/>
            </a:xfrm>
            <a:custGeom>
              <a:avLst/>
              <a:gdLst/>
              <a:ahLst/>
              <a:cxnLst/>
              <a:rect l="l" t="t" r="r" b="b"/>
              <a:pathLst>
                <a:path w="2033" h="1953" extrusionOk="0">
                  <a:moveTo>
                    <a:pt x="1145" y="0"/>
                  </a:moveTo>
                  <a:cubicBezTo>
                    <a:pt x="938" y="0"/>
                    <a:pt x="731" y="79"/>
                    <a:pt x="573" y="238"/>
                  </a:cubicBezTo>
                  <a:lnTo>
                    <a:pt x="1" y="809"/>
                  </a:lnTo>
                  <a:lnTo>
                    <a:pt x="1144" y="1953"/>
                  </a:lnTo>
                  <a:lnTo>
                    <a:pt x="1716" y="1381"/>
                  </a:lnTo>
                  <a:cubicBezTo>
                    <a:pt x="2033" y="1065"/>
                    <a:pt x="2033" y="553"/>
                    <a:pt x="1716" y="238"/>
                  </a:cubicBezTo>
                  <a:cubicBezTo>
                    <a:pt x="1558" y="79"/>
                    <a:pt x="1352" y="0"/>
                    <a:pt x="11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84"/>
            <p:cNvSpPr/>
            <p:nvPr/>
          </p:nvSpPr>
          <p:spPr>
            <a:xfrm>
              <a:off x="2597315" y="1625475"/>
              <a:ext cx="115227" cy="115227"/>
            </a:xfrm>
            <a:custGeom>
              <a:avLst/>
              <a:gdLst/>
              <a:ahLst/>
              <a:cxnLst/>
              <a:rect l="l" t="t" r="r" b="b"/>
              <a:pathLst>
                <a:path w="4274" h="4274" extrusionOk="0">
                  <a:moveTo>
                    <a:pt x="3146" y="0"/>
                  </a:moveTo>
                  <a:lnTo>
                    <a:pt x="1" y="3130"/>
                  </a:lnTo>
                  <a:lnTo>
                    <a:pt x="1144" y="4273"/>
                  </a:lnTo>
                  <a:lnTo>
                    <a:pt x="4274" y="1144"/>
                  </a:lnTo>
                  <a:lnTo>
                    <a:pt x="31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84"/>
            <p:cNvSpPr/>
            <p:nvPr/>
          </p:nvSpPr>
          <p:spPr>
            <a:xfrm>
              <a:off x="2384763" y="1572742"/>
              <a:ext cx="59689" cy="59231"/>
            </a:xfrm>
            <a:custGeom>
              <a:avLst/>
              <a:gdLst/>
              <a:ahLst/>
              <a:cxnLst/>
              <a:rect l="l" t="t" r="r" b="b"/>
              <a:pathLst>
                <a:path w="2214" h="2197" extrusionOk="0">
                  <a:moveTo>
                    <a:pt x="2213" y="0"/>
                  </a:moveTo>
                  <a:lnTo>
                    <a:pt x="1" y="2197"/>
                  </a:lnTo>
                  <a:lnTo>
                    <a:pt x="2213" y="2197"/>
                  </a:lnTo>
                  <a:lnTo>
                    <a:pt x="221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84"/>
            <p:cNvSpPr/>
            <p:nvPr/>
          </p:nvSpPr>
          <p:spPr>
            <a:xfrm>
              <a:off x="2378697" y="1566649"/>
              <a:ext cx="284509" cy="371185"/>
            </a:xfrm>
            <a:custGeom>
              <a:avLst/>
              <a:gdLst/>
              <a:ahLst/>
              <a:cxnLst/>
              <a:rect l="l" t="t" r="r" b="b"/>
              <a:pathLst>
                <a:path w="10553" h="13768" extrusionOk="0">
                  <a:moveTo>
                    <a:pt x="3251" y="0"/>
                  </a:moveTo>
                  <a:lnTo>
                    <a:pt x="3251" y="2814"/>
                  </a:lnTo>
                  <a:cubicBezTo>
                    <a:pt x="3251" y="3039"/>
                    <a:pt x="3070" y="3220"/>
                    <a:pt x="2844" y="3220"/>
                  </a:cubicBezTo>
                  <a:lnTo>
                    <a:pt x="1" y="3220"/>
                  </a:lnTo>
                  <a:lnTo>
                    <a:pt x="1" y="12157"/>
                  </a:lnTo>
                  <a:cubicBezTo>
                    <a:pt x="1" y="13045"/>
                    <a:pt x="737" y="13767"/>
                    <a:pt x="1626" y="13767"/>
                  </a:cubicBezTo>
                  <a:cubicBezTo>
                    <a:pt x="2513" y="13767"/>
                    <a:pt x="3251" y="13015"/>
                    <a:pt x="3251" y="12127"/>
                  </a:cubicBezTo>
                  <a:lnTo>
                    <a:pt x="3251" y="10939"/>
                  </a:lnTo>
                  <a:cubicBezTo>
                    <a:pt x="3251" y="10712"/>
                    <a:pt x="3431" y="10532"/>
                    <a:pt x="3656" y="10532"/>
                  </a:cubicBezTo>
                  <a:lnTo>
                    <a:pt x="10533" y="10532"/>
                  </a:lnTo>
                  <a:lnTo>
                    <a:pt x="10533" y="6319"/>
                  </a:lnTo>
                  <a:lnTo>
                    <a:pt x="8817" y="8034"/>
                  </a:lnTo>
                  <a:cubicBezTo>
                    <a:pt x="8817" y="8034"/>
                    <a:pt x="8471" y="8321"/>
                    <a:pt x="8350" y="8395"/>
                  </a:cubicBezTo>
                  <a:lnTo>
                    <a:pt x="7177" y="9103"/>
                  </a:lnTo>
                  <a:lnTo>
                    <a:pt x="6681" y="9599"/>
                  </a:lnTo>
                  <a:cubicBezTo>
                    <a:pt x="6453" y="9827"/>
                    <a:pt x="6150" y="9949"/>
                    <a:pt x="5839" y="9949"/>
                  </a:cubicBezTo>
                  <a:cubicBezTo>
                    <a:pt x="5575" y="9949"/>
                    <a:pt x="5305" y="9861"/>
                    <a:pt x="5071" y="9675"/>
                  </a:cubicBezTo>
                  <a:lnTo>
                    <a:pt x="2047" y="9675"/>
                  </a:lnTo>
                  <a:cubicBezTo>
                    <a:pt x="1836" y="9675"/>
                    <a:pt x="1640" y="9509"/>
                    <a:pt x="1640" y="9298"/>
                  </a:cubicBezTo>
                  <a:cubicBezTo>
                    <a:pt x="1626" y="9057"/>
                    <a:pt x="1806" y="8877"/>
                    <a:pt x="2047" y="8877"/>
                  </a:cubicBezTo>
                  <a:lnTo>
                    <a:pt x="4635" y="8877"/>
                  </a:lnTo>
                  <a:cubicBezTo>
                    <a:pt x="4619" y="8832"/>
                    <a:pt x="4619" y="8786"/>
                    <a:pt x="4619" y="8742"/>
                  </a:cubicBezTo>
                  <a:cubicBezTo>
                    <a:pt x="4619" y="8501"/>
                    <a:pt x="4695" y="8260"/>
                    <a:pt x="4830" y="8064"/>
                  </a:cubicBezTo>
                  <a:lnTo>
                    <a:pt x="2047" y="8064"/>
                  </a:lnTo>
                  <a:cubicBezTo>
                    <a:pt x="1836" y="8064"/>
                    <a:pt x="1640" y="7899"/>
                    <a:pt x="1640" y="7673"/>
                  </a:cubicBezTo>
                  <a:cubicBezTo>
                    <a:pt x="1626" y="7448"/>
                    <a:pt x="1806" y="7252"/>
                    <a:pt x="2047" y="7252"/>
                  </a:cubicBezTo>
                  <a:lnTo>
                    <a:pt x="5552" y="7252"/>
                  </a:lnTo>
                  <a:lnTo>
                    <a:pt x="6033" y="6455"/>
                  </a:lnTo>
                  <a:lnTo>
                    <a:pt x="2047" y="6455"/>
                  </a:lnTo>
                  <a:cubicBezTo>
                    <a:pt x="1836" y="6455"/>
                    <a:pt x="1640" y="6289"/>
                    <a:pt x="1640" y="6064"/>
                  </a:cubicBezTo>
                  <a:cubicBezTo>
                    <a:pt x="1626" y="5838"/>
                    <a:pt x="1806" y="5643"/>
                    <a:pt x="2047" y="5643"/>
                  </a:cubicBezTo>
                  <a:lnTo>
                    <a:pt x="6635" y="5643"/>
                  </a:lnTo>
                  <a:lnTo>
                    <a:pt x="7448" y="4830"/>
                  </a:lnTo>
                  <a:lnTo>
                    <a:pt x="2047" y="4830"/>
                  </a:lnTo>
                  <a:cubicBezTo>
                    <a:pt x="1836" y="4830"/>
                    <a:pt x="1640" y="4664"/>
                    <a:pt x="1640" y="4453"/>
                  </a:cubicBezTo>
                  <a:cubicBezTo>
                    <a:pt x="1626" y="4228"/>
                    <a:pt x="1806" y="4032"/>
                    <a:pt x="2047" y="4032"/>
                  </a:cubicBezTo>
                  <a:lnTo>
                    <a:pt x="8260" y="4032"/>
                  </a:lnTo>
                  <a:lnTo>
                    <a:pt x="9058" y="3220"/>
                  </a:lnTo>
                  <a:lnTo>
                    <a:pt x="4469" y="3220"/>
                  </a:lnTo>
                  <a:cubicBezTo>
                    <a:pt x="4258" y="3220"/>
                    <a:pt x="4063" y="3055"/>
                    <a:pt x="4063" y="2844"/>
                  </a:cubicBezTo>
                  <a:cubicBezTo>
                    <a:pt x="4047" y="2603"/>
                    <a:pt x="4228" y="2423"/>
                    <a:pt x="4454" y="2423"/>
                  </a:cubicBezTo>
                  <a:lnTo>
                    <a:pt x="9871" y="2423"/>
                  </a:lnTo>
                  <a:cubicBezTo>
                    <a:pt x="9941" y="2337"/>
                    <a:pt x="10553" y="1739"/>
                    <a:pt x="10541" y="1739"/>
                  </a:cubicBezTo>
                  <a:lnTo>
                    <a:pt x="10541" y="1739"/>
                  </a:lnTo>
                  <a:cubicBezTo>
                    <a:pt x="10540" y="1739"/>
                    <a:pt x="10537" y="1741"/>
                    <a:pt x="10533" y="1745"/>
                  </a:cubicBezTo>
                  <a:lnTo>
                    <a:pt x="10533" y="391"/>
                  </a:lnTo>
                  <a:cubicBezTo>
                    <a:pt x="10533" y="181"/>
                    <a:pt x="10352" y="0"/>
                    <a:pt x="101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84"/>
            <p:cNvSpPr/>
            <p:nvPr/>
          </p:nvSpPr>
          <p:spPr>
            <a:xfrm>
              <a:off x="2471196" y="1872483"/>
              <a:ext cx="235280" cy="65351"/>
            </a:xfrm>
            <a:custGeom>
              <a:avLst/>
              <a:gdLst/>
              <a:ahLst/>
              <a:cxnLst/>
              <a:rect l="l" t="t" r="r" b="b"/>
              <a:pathLst>
                <a:path w="8727" h="2424" extrusionOk="0">
                  <a:moveTo>
                    <a:pt x="632" y="0"/>
                  </a:moveTo>
                  <a:lnTo>
                    <a:pt x="632" y="813"/>
                  </a:lnTo>
                  <a:cubicBezTo>
                    <a:pt x="632" y="1430"/>
                    <a:pt x="376" y="1986"/>
                    <a:pt x="0" y="2423"/>
                  </a:cubicBezTo>
                  <a:lnTo>
                    <a:pt x="7507" y="2423"/>
                  </a:lnTo>
                  <a:cubicBezTo>
                    <a:pt x="8185" y="2423"/>
                    <a:pt x="8726" y="1881"/>
                    <a:pt x="8726" y="1219"/>
                  </a:cubicBezTo>
                  <a:lnTo>
                    <a:pt x="8726" y="407"/>
                  </a:lnTo>
                  <a:cubicBezTo>
                    <a:pt x="8726" y="181"/>
                    <a:pt x="8546" y="0"/>
                    <a:pt x="83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5" name="Google Shape;2035;p84"/>
          <p:cNvGrpSpPr/>
          <p:nvPr/>
        </p:nvGrpSpPr>
        <p:grpSpPr>
          <a:xfrm>
            <a:off x="2562467" y="3447714"/>
            <a:ext cx="199014" cy="199177"/>
            <a:chOff x="3934666" y="2113020"/>
            <a:chExt cx="374016" cy="374394"/>
          </a:xfrm>
        </p:grpSpPr>
        <p:sp>
          <p:nvSpPr>
            <p:cNvPr id="2036" name="Google Shape;2036;p84"/>
            <p:cNvSpPr/>
            <p:nvPr/>
          </p:nvSpPr>
          <p:spPr>
            <a:xfrm>
              <a:off x="4175608" y="2246068"/>
              <a:ext cx="133075" cy="65728"/>
            </a:xfrm>
            <a:custGeom>
              <a:avLst/>
              <a:gdLst/>
              <a:ahLst/>
              <a:cxnLst/>
              <a:rect l="l" t="t" r="r" b="b"/>
              <a:pathLst>
                <a:path w="4936" h="2438" extrusionOk="0">
                  <a:moveTo>
                    <a:pt x="2031" y="1"/>
                  </a:moveTo>
                  <a:cubicBezTo>
                    <a:pt x="1505" y="1"/>
                    <a:pt x="1054" y="346"/>
                    <a:pt x="888" y="813"/>
                  </a:cubicBezTo>
                  <a:lnTo>
                    <a:pt x="1" y="813"/>
                  </a:lnTo>
                  <a:lnTo>
                    <a:pt x="1" y="1625"/>
                  </a:lnTo>
                  <a:lnTo>
                    <a:pt x="888" y="1625"/>
                  </a:lnTo>
                  <a:cubicBezTo>
                    <a:pt x="1054" y="2107"/>
                    <a:pt x="1505" y="2438"/>
                    <a:pt x="2031" y="2438"/>
                  </a:cubicBezTo>
                  <a:lnTo>
                    <a:pt x="3716" y="2438"/>
                  </a:lnTo>
                  <a:cubicBezTo>
                    <a:pt x="4394" y="2438"/>
                    <a:pt x="4936" y="1896"/>
                    <a:pt x="4936" y="1219"/>
                  </a:cubicBezTo>
                  <a:cubicBezTo>
                    <a:pt x="4936" y="542"/>
                    <a:pt x="4394" y="1"/>
                    <a:pt x="37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84"/>
            <p:cNvSpPr/>
            <p:nvPr/>
          </p:nvSpPr>
          <p:spPr>
            <a:xfrm>
              <a:off x="4175608" y="2355579"/>
              <a:ext cx="133075" cy="66133"/>
            </a:xfrm>
            <a:custGeom>
              <a:avLst/>
              <a:gdLst/>
              <a:ahLst/>
              <a:cxnLst/>
              <a:rect l="l" t="t" r="r" b="b"/>
              <a:pathLst>
                <a:path w="4936" h="2453" extrusionOk="0">
                  <a:moveTo>
                    <a:pt x="2031" y="1"/>
                  </a:moveTo>
                  <a:cubicBezTo>
                    <a:pt x="1505" y="1"/>
                    <a:pt x="1054" y="346"/>
                    <a:pt x="888" y="813"/>
                  </a:cubicBezTo>
                  <a:lnTo>
                    <a:pt x="1" y="813"/>
                  </a:lnTo>
                  <a:lnTo>
                    <a:pt x="1" y="1626"/>
                  </a:lnTo>
                  <a:lnTo>
                    <a:pt x="888" y="1626"/>
                  </a:lnTo>
                  <a:cubicBezTo>
                    <a:pt x="1054" y="2107"/>
                    <a:pt x="1505" y="2453"/>
                    <a:pt x="2031" y="2453"/>
                  </a:cubicBezTo>
                  <a:lnTo>
                    <a:pt x="3716" y="2453"/>
                  </a:lnTo>
                  <a:cubicBezTo>
                    <a:pt x="4394" y="2453"/>
                    <a:pt x="4936" y="1897"/>
                    <a:pt x="4936" y="1219"/>
                  </a:cubicBezTo>
                  <a:cubicBezTo>
                    <a:pt x="4936" y="557"/>
                    <a:pt x="4394" y="1"/>
                    <a:pt x="37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84"/>
            <p:cNvSpPr/>
            <p:nvPr/>
          </p:nvSpPr>
          <p:spPr>
            <a:xfrm>
              <a:off x="4044204" y="2267986"/>
              <a:ext cx="21918" cy="21918"/>
            </a:xfrm>
            <a:custGeom>
              <a:avLst/>
              <a:gdLst/>
              <a:ahLst/>
              <a:cxnLst/>
              <a:rect l="l" t="t" r="r" b="b"/>
              <a:pathLst>
                <a:path w="813" h="813" extrusionOk="0">
                  <a:moveTo>
                    <a:pt x="406" y="0"/>
                  </a:moveTo>
                  <a:cubicBezTo>
                    <a:pt x="181" y="0"/>
                    <a:pt x="0" y="181"/>
                    <a:pt x="0" y="406"/>
                  </a:cubicBezTo>
                  <a:cubicBezTo>
                    <a:pt x="0" y="632"/>
                    <a:pt x="181" y="812"/>
                    <a:pt x="406" y="812"/>
                  </a:cubicBezTo>
                  <a:cubicBezTo>
                    <a:pt x="632" y="812"/>
                    <a:pt x="813" y="632"/>
                    <a:pt x="813" y="406"/>
                  </a:cubicBezTo>
                  <a:cubicBezTo>
                    <a:pt x="813" y="181"/>
                    <a:pt x="632" y="0"/>
                    <a:pt x="4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84"/>
            <p:cNvSpPr/>
            <p:nvPr/>
          </p:nvSpPr>
          <p:spPr>
            <a:xfrm>
              <a:off x="4027975" y="2311769"/>
              <a:ext cx="54378" cy="21945"/>
            </a:xfrm>
            <a:custGeom>
              <a:avLst/>
              <a:gdLst/>
              <a:ahLst/>
              <a:cxnLst/>
              <a:rect l="l" t="t" r="r" b="b"/>
              <a:pathLst>
                <a:path w="2017" h="814" extrusionOk="0">
                  <a:moveTo>
                    <a:pt x="1008" y="1"/>
                  </a:moveTo>
                  <a:cubicBezTo>
                    <a:pt x="602" y="1"/>
                    <a:pt x="225" y="212"/>
                    <a:pt x="0" y="543"/>
                  </a:cubicBezTo>
                  <a:cubicBezTo>
                    <a:pt x="301" y="707"/>
                    <a:pt x="647" y="813"/>
                    <a:pt x="1008" y="813"/>
                  </a:cubicBezTo>
                  <a:cubicBezTo>
                    <a:pt x="1369" y="813"/>
                    <a:pt x="1715" y="707"/>
                    <a:pt x="2016" y="543"/>
                  </a:cubicBezTo>
                  <a:cubicBezTo>
                    <a:pt x="1790" y="212"/>
                    <a:pt x="1415" y="1"/>
                    <a:pt x="10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84"/>
            <p:cNvSpPr/>
            <p:nvPr/>
          </p:nvSpPr>
          <p:spPr>
            <a:xfrm>
              <a:off x="4000394" y="2224176"/>
              <a:ext cx="109538" cy="87620"/>
            </a:xfrm>
            <a:custGeom>
              <a:avLst/>
              <a:gdLst/>
              <a:ahLst/>
              <a:cxnLst/>
              <a:rect l="l" t="t" r="r" b="b"/>
              <a:pathLst>
                <a:path w="4063" h="3250" extrusionOk="0">
                  <a:moveTo>
                    <a:pt x="2031" y="0"/>
                  </a:moveTo>
                  <a:cubicBezTo>
                    <a:pt x="917" y="0"/>
                    <a:pt x="0" y="917"/>
                    <a:pt x="0" y="2031"/>
                  </a:cubicBezTo>
                  <a:cubicBezTo>
                    <a:pt x="0" y="2498"/>
                    <a:pt x="151" y="2903"/>
                    <a:pt x="406" y="3250"/>
                  </a:cubicBezTo>
                  <a:cubicBezTo>
                    <a:pt x="572" y="3024"/>
                    <a:pt x="783" y="2859"/>
                    <a:pt x="1023" y="2723"/>
                  </a:cubicBezTo>
                  <a:cubicBezTo>
                    <a:pt x="887" y="2528"/>
                    <a:pt x="813" y="2287"/>
                    <a:pt x="813" y="2031"/>
                  </a:cubicBezTo>
                  <a:cubicBezTo>
                    <a:pt x="813" y="1369"/>
                    <a:pt x="1354" y="813"/>
                    <a:pt x="2031" y="813"/>
                  </a:cubicBezTo>
                  <a:cubicBezTo>
                    <a:pt x="2708" y="813"/>
                    <a:pt x="3250" y="1369"/>
                    <a:pt x="3250" y="2031"/>
                  </a:cubicBezTo>
                  <a:cubicBezTo>
                    <a:pt x="3250" y="2287"/>
                    <a:pt x="3174" y="2528"/>
                    <a:pt x="3039" y="2723"/>
                  </a:cubicBezTo>
                  <a:cubicBezTo>
                    <a:pt x="3280" y="2859"/>
                    <a:pt x="3491" y="3024"/>
                    <a:pt x="3656" y="3250"/>
                  </a:cubicBezTo>
                  <a:cubicBezTo>
                    <a:pt x="3912" y="2903"/>
                    <a:pt x="4062" y="2498"/>
                    <a:pt x="4062" y="2031"/>
                  </a:cubicBezTo>
                  <a:cubicBezTo>
                    <a:pt x="4062" y="917"/>
                    <a:pt x="3160" y="0"/>
                    <a:pt x="20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84"/>
            <p:cNvSpPr/>
            <p:nvPr/>
          </p:nvSpPr>
          <p:spPr>
            <a:xfrm>
              <a:off x="3934666" y="2178748"/>
              <a:ext cx="240968" cy="242964"/>
            </a:xfrm>
            <a:custGeom>
              <a:avLst/>
              <a:gdLst/>
              <a:ahLst/>
              <a:cxnLst/>
              <a:rect l="l" t="t" r="r" b="b"/>
              <a:pathLst>
                <a:path w="8938" h="9012" extrusionOk="0">
                  <a:moveTo>
                    <a:pt x="2844" y="7372"/>
                  </a:moveTo>
                  <a:cubicBezTo>
                    <a:pt x="3070" y="7372"/>
                    <a:pt x="3251" y="7553"/>
                    <a:pt x="3251" y="7778"/>
                  </a:cubicBezTo>
                  <a:cubicBezTo>
                    <a:pt x="3251" y="8019"/>
                    <a:pt x="3070" y="8185"/>
                    <a:pt x="2844" y="8185"/>
                  </a:cubicBezTo>
                  <a:cubicBezTo>
                    <a:pt x="2619" y="8185"/>
                    <a:pt x="2438" y="8019"/>
                    <a:pt x="2438" y="7778"/>
                  </a:cubicBezTo>
                  <a:cubicBezTo>
                    <a:pt x="2438" y="7553"/>
                    <a:pt x="2619" y="7372"/>
                    <a:pt x="2844" y="7372"/>
                  </a:cubicBezTo>
                  <a:close/>
                  <a:moveTo>
                    <a:pt x="4469" y="7372"/>
                  </a:moveTo>
                  <a:cubicBezTo>
                    <a:pt x="4695" y="7372"/>
                    <a:pt x="4876" y="7553"/>
                    <a:pt x="4876" y="7778"/>
                  </a:cubicBezTo>
                  <a:cubicBezTo>
                    <a:pt x="4876" y="8019"/>
                    <a:pt x="4695" y="8185"/>
                    <a:pt x="4469" y="8185"/>
                  </a:cubicBezTo>
                  <a:cubicBezTo>
                    <a:pt x="4244" y="8185"/>
                    <a:pt x="4063" y="8019"/>
                    <a:pt x="4063" y="7778"/>
                  </a:cubicBezTo>
                  <a:cubicBezTo>
                    <a:pt x="4063" y="7553"/>
                    <a:pt x="4244" y="7372"/>
                    <a:pt x="4469" y="7372"/>
                  </a:cubicBezTo>
                  <a:close/>
                  <a:moveTo>
                    <a:pt x="6094" y="7372"/>
                  </a:moveTo>
                  <a:cubicBezTo>
                    <a:pt x="6320" y="7372"/>
                    <a:pt x="6500" y="7553"/>
                    <a:pt x="6500" y="7778"/>
                  </a:cubicBezTo>
                  <a:cubicBezTo>
                    <a:pt x="6500" y="8019"/>
                    <a:pt x="6320" y="8185"/>
                    <a:pt x="6094" y="8185"/>
                  </a:cubicBezTo>
                  <a:cubicBezTo>
                    <a:pt x="5869" y="8185"/>
                    <a:pt x="5688" y="8019"/>
                    <a:pt x="5688" y="7778"/>
                  </a:cubicBezTo>
                  <a:cubicBezTo>
                    <a:pt x="5688" y="7553"/>
                    <a:pt x="5869" y="7372"/>
                    <a:pt x="6094" y="7372"/>
                  </a:cubicBezTo>
                  <a:close/>
                  <a:moveTo>
                    <a:pt x="1" y="0"/>
                  </a:moveTo>
                  <a:lnTo>
                    <a:pt x="1" y="9012"/>
                  </a:lnTo>
                  <a:lnTo>
                    <a:pt x="8938" y="9012"/>
                  </a:lnTo>
                  <a:lnTo>
                    <a:pt x="8938" y="8185"/>
                  </a:lnTo>
                  <a:lnTo>
                    <a:pt x="7719" y="8185"/>
                  </a:lnTo>
                  <a:cubicBezTo>
                    <a:pt x="7493" y="8185"/>
                    <a:pt x="7313" y="8019"/>
                    <a:pt x="7313" y="7778"/>
                  </a:cubicBezTo>
                  <a:cubicBezTo>
                    <a:pt x="7313" y="7553"/>
                    <a:pt x="7493" y="7372"/>
                    <a:pt x="7719" y="7372"/>
                  </a:cubicBezTo>
                  <a:lnTo>
                    <a:pt x="8938" y="7372"/>
                  </a:lnTo>
                  <a:lnTo>
                    <a:pt x="8938" y="4122"/>
                  </a:lnTo>
                  <a:lnTo>
                    <a:pt x="7283" y="4122"/>
                  </a:lnTo>
                  <a:cubicBezTo>
                    <a:pt x="7087" y="5477"/>
                    <a:pt x="5883" y="6560"/>
                    <a:pt x="4469" y="6560"/>
                  </a:cubicBezTo>
                  <a:cubicBezTo>
                    <a:pt x="2920" y="6560"/>
                    <a:pt x="1626" y="5266"/>
                    <a:pt x="1626" y="3716"/>
                  </a:cubicBezTo>
                  <a:cubicBezTo>
                    <a:pt x="1626" y="2151"/>
                    <a:pt x="2904" y="873"/>
                    <a:pt x="4469" y="873"/>
                  </a:cubicBezTo>
                  <a:cubicBezTo>
                    <a:pt x="5899" y="873"/>
                    <a:pt x="7087" y="1940"/>
                    <a:pt x="7283" y="3310"/>
                  </a:cubicBezTo>
                  <a:lnTo>
                    <a:pt x="8938" y="3310"/>
                  </a:lnTo>
                  <a:lnTo>
                    <a:pt x="89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84"/>
            <p:cNvSpPr/>
            <p:nvPr/>
          </p:nvSpPr>
          <p:spPr>
            <a:xfrm>
              <a:off x="3934666" y="2443603"/>
              <a:ext cx="240968" cy="43810"/>
            </a:xfrm>
            <a:custGeom>
              <a:avLst/>
              <a:gdLst/>
              <a:ahLst/>
              <a:cxnLst/>
              <a:rect l="l" t="t" r="r" b="b"/>
              <a:pathLst>
                <a:path w="8938" h="1625" extrusionOk="0">
                  <a:moveTo>
                    <a:pt x="1" y="0"/>
                  </a:moveTo>
                  <a:lnTo>
                    <a:pt x="1" y="407"/>
                  </a:lnTo>
                  <a:cubicBezTo>
                    <a:pt x="1" y="1069"/>
                    <a:pt x="542" y="1625"/>
                    <a:pt x="1219" y="1625"/>
                  </a:cubicBezTo>
                  <a:lnTo>
                    <a:pt x="7719" y="1625"/>
                  </a:lnTo>
                  <a:cubicBezTo>
                    <a:pt x="8396" y="1625"/>
                    <a:pt x="8938" y="1069"/>
                    <a:pt x="8938" y="407"/>
                  </a:cubicBezTo>
                  <a:lnTo>
                    <a:pt x="89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84"/>
            <p:cNvSpPr/>
            <p:nvPr/>
          </p:nvSpPr>
          <p:spPr>
            <a:xfrm>
              <a:off x="3934666" y="2113020"/>
              <a:ext cx="240968" cy="43837"/>
            </a:xfrm>
            <a:custGeom>
              <a:avLst/>
              <a:gdLst/>
              <a:ahLst/>
              <a:cxnLst/>
              <a:rect l="l" t="t" r="r" b="b"/>
              <a:pathLst>
                <a:path w="8938" h="1626" extrusionOk="0">
                  <a:moveTo>
                    <a:pt x="1219" y="1"/>
                  </a:moveTo>
                  <a:cubicBezTo>
                    <a:pt x="542" y="1"/>
                    <a:pt x="1" y="557"/>
                    <a:pt x="1" y="1219"/>
                  </a:cubicBezTo>
                  <a:lnTo>
                    <a:pt x="1" y="1626"/>
                  </a:lnTo>
                  <a:lnTo>
                    <a:pt x="8938" y="1626"/>
                  </a:lnTo>
                  <a:lnTo>
                    <a:pt x="8938" y="1219"/>
                  </a:lnTo>
                  <a:cubicBezTo>
                    <a:pt x="8938" y="557"/>
                    <a:pt x="8396" y="1"/>
                    <a:pt x="77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4" name="Google Shape;2044;p84"/>
          <p:cNvGrpSpPr/>
          <p:nvPr/>
        </p:nvGrpSpPr>
        <p:grpSpPr>
          <a:xfrm>
            <a:off x="7986015" y="3447682"/>
            <a:ext cx="198977" cy="199140"/>
            <a:chOff x="4813643" y="2113020"/>
            <a:chExt cx="374016" cy="374394"/>
          </a:xfrm>
        </p:grpSpPr>
        <p:sp>
          <p:nvSpPr>
            <p:cNvPr id="2045" name="Google Shape;2045;p84"/>
            <p:cNvSpPr/>
            <p:nvPr/>
          </p:nvSpPr>
          <p:spPr>
            <a:xfrm>
              <a:off x="4813643" y="2244827"/>
              <a:ext cx="374016" cy="110779"/>
            </a:xfrm>
            <a:custGeom>
              <a:avLst/>
              <a:gdLst/>
              <a:ahLst/>
              <a:cxnLst/>
              <a:rect l="l" t="t" r="r" b="b"/>
              <a:pathLst>
                <a:path w="13873" h="4109" extrusionOk="0">
                  <a:moveTo>
                    <a:pt x="2062" y="1641"/>
                  </a:moveTo>
                  <a:cubicBezTo>
                    <a:pt x="2287" y="1641"/>
                    <a:pt x="2468" y="1836"/>
                    <a:pt x="2468" y="2063"/>
                  </a:cubicBezTo>
                  <a:cubicBezTo>
                    <a:pt x="2468" y="2273"/>
                    <a:pt x="2287" y="2468"/>
                    <a:pt x="2062" y="2468"/>
                  </a:cubicBezTo>
                  <a:cubicBezTo>
                    <a:pt x="1836" y="2468"/>
                    <a:pt x="1656" y="2273"/>
                    <a:pt x="1656" y="2063"/>
                  </a:cubicBezTo>
                  <a:cubicBezTo>
                    <a:pt x="1656" y="1836"/>
                    <a:pt x="1836" y="1641"/>
                    <a:pt x="2062" y="1641"/>
                  </a:cubicBezTo>
                  <a:close/>
                  <a:moveTo>
                    <a:pt x="3687" y="1641"/>
                  </a:moveTo>
                  <a:cubicBezTo>
                    <a:pt x="3912" y="1641"/>
                    <a:pt x="4093" y="1836"/>
                    <a:pt x="4093" y="2063"/>
                  </a:cubicBezTo>
                  <a:cubicBezTo>
                    <a:pt x="4093" y="2273"/>
                    <a:pt x="3912" y="2468"/>
                    <a:pt x="3687" y="2468"/>
                  </a:cubicBezTo>
                  <a:cubicBezTo>
                    <a:pt x="3461" y="2468"/>
                    <a:pt x="3280" y="2273"/>
                    <a:pt x="3280" y="2063"/>
                  </a:cubicBezTo>
                  <a:cubicBezTo>
                    <a:pt x="3280" y="1836"/>
                    <a:pt x="3461" y="1641"/>
                    <a:pt x="3687" y="1641"/>
                  </a:cubicBezTo>
                  <a:close/>
                  <a:moveTo>
                    <a:pt x="10187" y="1641"/>
                  </a:moveTo>
                  <a:cubicBezTo>
                    <a:pt x="10412" y="1641"/>
                    <a:pt x="10592" y="1836"/>
                    <a:pt x="10592" y="2063"/>
                  </a:cubicBezTo>
                  <a:cubicBezTo>
                    <a:pt x="10592" y="2273"/>
                    <a:pt x="10412" y="2468"/>
                    <a:pt x="10187" y="2468"/>
                  </a:cubicBezTo>
                  <a:cubicBezTo>
                    <a:pt x="9961" y="2468"/>
                    <a:pt x="9780" y="2273"/>
                    <a:pt x="9780" y="2063"/>
                  </a:cubicBezTo>
                  <a:cubicBezTo>
                    <a:pt x="9780" y="1836"/>
                    <a:pt x="9961" y="1641"/>
                    <a:pt x="10187" y="1641"/>
                  </a:cubicBezTo>
                  <a:close/>
                  <a:moveTo>
                    <a:pt x="11812" y="1641"/>
                  </a:moveTo>
                  <a:cubicBezTo>
                    <a:pt x="12037" y="1641"/>
                    <a:pt x="12217" y="1836"/>
                    <a:pt x="12217" y="2063"/>
                  </a:cubicBezTo>
                  <a:cubicBezTo>
                    <a:pt x="12217" y="2273"/>
                    <a:pt x="12037" y="2468"/>
                    <a:pt x="11812" y="2468"/>
                  </a:cubicBezTo>
                  <a:cubicBezTo>
                    <a:pt x="11585" y="2468"/>
                    <a:pt x="11405" y="2273"/>
                    <a:pt x="11405" y="2063"/>
                  </a:cubicBezTo>
                  <a:cubicBezTo>
                    <a:pt x="11405" y="1836"/>
                    <a:pt x="11585" y="1641"/>
                    <a:pt x="11812" y="1641"/>
                  </a:cubicBezTo>
                  <a:close/>
                  <a:moveTo>
                    <a:pt x="8569" y="836"/>
                  </a:moveTo>
                  <a:cubicBezTo>
                    <a:pt x="8628" y="836"/>
                    <a:pt x="8687" y="848"/>
                    <a:pt x="8743" y="873"/>
                  </a:cubicBezTo>
                  <a:cubicBezTo>
                    <a:pt x="8953" y="979"/>
                    <a:pt x="9028" y="1220"/>
                    <a:pt x="8923" y="1431"/>
                  </a:cubicBezTo>
                  <a:lnTo>
                    <a:pt x="8111" y="3056"/>
                  </a:lnTo>
                  <a:cubicBezTo>
                    <a:pt x="8050" y="3190"/>
                    <a:pt x="7900" y="3281"/>
                    <a:pt x="7750" y="3281"/>
                  </a:cubicBezTo>
                  <a:cubicBezTo>
                    <a:pt x="7599" y="3281"/>
                    <a:pt x="7463" y="3190"/>
                    <a:pt x="7388" y="3056"/>
                  </a:cubicBezTo>
                  <a:lnTo>
                    <a:pt x="6937" y="2153"/>
                  </a:lnTo>
                  <a:lnTo>
                    <a:pt x="6486" y="3056"/>
                  </a:lnTo>
                  <a:cubicBezTo>
                    <a:pt x="6418" y="3191"/>
                    <a:pt x="6271" y="3259"/>
                    <a:pt x="6124" y="3259"/>
                  </a:cubicBezTo>
                  <a:cubicBezTo>
                    <a:pt x="5977" y="3259"/>
                    <a:pt x="5831" y="3191"/>
                    <a:pt x="5764" y="3056"/>
                  </a:cubicBezTo>
                  <a:lnTo>
                    <a:pt x="4951" y="1431"/>
                  </a:lnTo>
                  <a:cubicBezTo>
                    <a:pt x="4845" y="1220"/>
                    <a:pt x="4935" y="979"/>
                    <a:pt x="5132" y="873"/>
                  </a:cubicBezTo>
                  <a:cubicBezTo>
                    <a:pt x="5187" y="848"/>
                    <a:pt x="5247" y="836"/>
                    <a:pt x="5307" y="836"/>
                  </a:cubicBezTo>
                  <a:cubicBezTo>
                    <a:pt x="5458" y="836"/>
                    <a:pt x="5609" y="914"/>
                    <a:pt x="5673" y="1054"/>
                  </a:cubicBezTo>
                  <a:lnTo>
                    <a:pt x="6125" y="1957"/>
                  </a:lnTo>
                  <a:lnTo>
                    <a:pt x="6576" y="1054"/>
                  </a:lnTo>
                  <a:cubicBezTo>
                    <a:pt x="6643" y="919"/>
                    <a:pt x="6790" y="851"/>
                    <a:pt x="6937" y="851"/>
                  </a:cubicBezTo>
                  <a:cubicBezTo>
                    <a:pt x="7083" y="851"/>
                    <a:pt x="7230" y="919"/>
                    <a:pt x="7298" y="1054"/>
                  </a:cubicBezTo>
                  <a:lnTo>
                    <a:pt x="7750" y="1957"/>
                  </a:lnTo>
                  <a:lnTo>
                    <a:pt x="8201" y="1054"/>
                  </a:lnTo>
                  <a:cubicBezTo>
                    <a:pt x="8276" y="914"/>
                    <a:pt x="8421" y="836"/>
                    <a:pt x="8569" y="836"/>
                  </a:cubicBezTo>
                  <a:close/>
                  <a:moveTo>
                    <a:pt x="407" y="1"/>
                  </a:moveTo>
                  <a:cubicBezTo>
                    <a:pt x="181" y="1"/>
                    <a:pt x="1" y="181"/>
                    <a:pt x="1" y="408"/>
                  </a:cubicBezTo>
                  <a:lnTo>
                    <a:pt x="1" y="3702"/>
                  </a:lnTo>
                  <a:cubicBezTo>
                    <a:pt x="1" y="3928"/>
                    <a:pt x="181" y="4109"/>
                    <a:pt x="407" y="4109"/>
                  </a:cubicBezTo>
                  <a:lnTo>
                    <a:pt x="13467" y="4109"/>
                  </a:lnTo>
                  <a:cubicBezTo>
                    <a:pt x="13692" y="4109"/>
                    <a:pt x="13872" y="3928"/>
                    <a:pt x="13872" y="3702"/>
                  </a:cubicBezTo>
                  <a:lnTo>
                    <a:pt x="13872" y="408"/>
                  </a:lnTo>
                  <a:cubicBezTo>
                    <a:pt x="13872" y="181"/>
                    <a:pt x="13692" y="1"/>
                    <a:pt x="134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84"/>
            <p:cNvSpPr/>
            <p:nvPr/>
          </p:nvSpPr>
          <p:spPr>
            <a:xfrm>
              <a:off x="4878158" y="2117468"/>
              <a:ext cx="74248" cy="54810"/>
            </a:xfrm>
            <a:custGeom>
              <a:avLst/>
              <a:gdLst/>
              <a:ahLst/>
              <a:cxnLst/>
              <a:rect l="l" t="t" r="r" b="b"/>
              <a:pathLst>
                <a:path w="2754" h="2033" extrusionOk="0">
                  <a:moveTo>
                    <a:pt x="2753" y="1"/>
                  </a:moveTo>
                  <a:lnTo>
                    <a:pt x="2753" y="1"/>
                  </a:lnTo>
                  <a:cubicBezTo>
                    <a:pt x="1716" y="271"/>
                    <a:pt x="783" y="873"/>
                    <a:pt x="0" y="1551"/>
                  </a:cubicBezTo>
                  <a:cubicBezTo>
                    <a:pt x="496" y="1746"/>
                    <a:pt x="1068" y="1912"/>
                    <a:pt x="1716" y="2032"/>
                  </a:cubicBezTo>
                  <a:cubicBezTo>
                    <a:pt x="2001" y="1264"/>
                    <a:pt x="2347" y="498"/>
                    <a:pt x="27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84"/>
            <p:cNvSpPr/>
            <p:nvPr/>
          </p:nvSpPr>
          <p:spPr>
            <a:xfrm>
              <a:off x="4932078" y="2196596"/>
              <a:ext cx="57640" cy="26367"/>
            </a:xfrm>
            <a:custGeom>
              <a:avLst/>
              <a:gdLst/>
              <a:ahLst/>
              <a:cxnLst/>
              <a:rect l="l" t="t" r="r" b="b"/>
              <a:pathLst>
                <a:path w="2138" h="978" extrusionOk="0">
                  <a:moveTo>
                    <a:pt x="242" y="0"/>
                  </a:moveTo>
                  <a:cubicBezTo>
                    <a:pt x="151" y="315"/>
                    <a:pt x="77" y="632"/>
                    <a:pt x="1" y="977"/>
                  </a:cubicBezTo>
                  <a:lnTo>
                    <a:pt x="2137" y="977"/>
                  </a:lnTo>
                  <a:lnTo>
                    <a:pt x="2137" y="150"/>
                  </a:lnTo>
                  <a:cubicBezTo>
                    <a:pt x="1475" y="135"/>
                    <a:pt x="843" y="90"/>
                    <a:pt x="2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84"/>
            <p:cNvSpPr/>
            <p:nvPr/>
          </p:nvSpPr>
          <p:spPr>
            <a:xfrm>
              <a:off x="4945882" y="2113020"/>
              <a:ext cx="43837" cy="65755"/>
            </a:xfrm>
            <a:custGeom>
              <a:avLst/>
              <a:gdLst/>
              <a:ahLst/>
              <a:cxnLst/>
              <a:rect l="l" t="t" r="r" b="b"/>
              <a:pathLst>
                <a:path w="1626" h="2439" extrusionOk="0">
                  <a:moveTo>
                    <a:pt x="1625" y="1"/>
                  </a:moveTo>
                  <a:cubicBezTo>
                    <a:pt x="993" y="271"/>
                    <a:pt x="437" y="1189"/>
                    <a:pt x="0" y="2318"/>
                  </a:cubicBezTo>
                  <a:cubicBezTo>
                    <a:pt x="528" y="2378"/>
                    <a:pt x="1069" y="2422"/>
                    <a:pt x="1625" y="2438"/>
                  </a:cubicBezTo>
                  <a:lnTo>
                    <a:pt x="162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84"/>
            <p:cNvSpPr/>
            <p:nvPr/>
          </p:nvSpPr>
          <p:spPr>
            <a:xfrm>
              <a:off x="5011583" y="2196596"/>
              <a:ext cx="57640" cy="26367"/>
            </a:xfrm>
            <a:custGeom>
              <a:avLst/>
              <a:gdLst/>
              <a:ahLst/>
              <a:cxnLst/>
              <a:rect l="l" t="t" r="r" b="b"/>
              <a:pathLst>
                <a:path w="2138" h="978" extrusionOk="0">
                  <a:moveTo>
                    <a:pt x="1896" y="0"/>
                  </a:moveTo>
                  <a:cubicBezTo>
                    <a:pt x="1295" y="90"/>
                    <a:pt x="663" y="135"/>
                    <a:pt x="1" y="150"/>
                  </a:cubicBezTo>
                  <a:lnTo>
                    <a:pt x="1" y="977"/>
                  </a:lnTo>
                  <a:lnTo>
                    <a:pt x="2137" y="977"/>
                  </a:lnTo>
                  <a:cubicBezTo>
                    <a:pt x="2063" y="632"/>
                    <a:pt x="1987" y="315"/>
                    <a:pt x="18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84"/>
            <p:cNvSpPr/>
            <p:nvPr/>
          </p:nvSpPr>
          <p:spPr>
            <a:xfrm>
              <a:off x="5084213" y="2176295"/>
              <a:ext cx="86029" cy="46668"/>
            </a:xfrm>
            <a:custGeom>
              <a:avLst/>
              <a:gdLst/>
              <a:ahLst/>
              <a:cxnLst/>
              <a:rect l="l" t="t" r="r" b="b"/>
              <a:pathLst>
                <a:path w="3191" h="1731" extrusionOk="0">
                  <a:moveTo>
                    <a:pt x="2061" y="1"/>
                  </a:moveTo>
                  <a:cubicBezTo>
                    <a:pt x="1489" y="256"/>
                    <a:pt x="783" y="467"/>
                    <a:pt x="0" y="617"/>
                  </a:cubicBezTo>
                  <a:cubicBezTo>
                    <a:pt x="105" y="978"/>
                    <a:pt x="195" y="1339"/>
                    <a:pt x="271" y="1730"/>
                  </a:cubicBezTo>
                  <a:lnTo>
                    <a:pt x="3190" y="1730"/>
                  </a:lnTo>
                  <a:cubicBezTo>
                    <a:pt x="2904" y="1084"/>
                    <a:pt x="2528" y="512"/>
                    <a:pt x="20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84"/>
            <p:cNvSpPr/>
            <p:nvPr/>
          </p:nvSpPr>
          <p:spPr>
            <a:xfrm>
              <a:off x="4831113" y="2176295"/>
              <a:ext cx="86002" cy="46668"/>
            </a:xfrm>
            <a:custGeom>
              <a:avLst/>
              <a:gdLst/>
              <a:ahLst/>
              <a:cxnLst/>
              <a:rect l="l" t="t" r="r" b="b"/>
              <a:pathLst>
                <a:path w="3190" h="1731" extrusionOk="0">
                  <a:moveTo>
                    <a:pt x="1128" y="1"/>
                  </a:moveTo>
                  <a:cubicBezTo>
                    <a:pt x="677" y="512"/>
                    <a:pt x="285" y="1084"/>
                    <a:pt x="0" y="1730"/>
                  </a:cubicBezTo>
                  <a:lnTo>
                    <a:pt x="2919" y="1730"/>
                  </a:lnTo>
                  <a:cubicBezTo>
                    <a:pt x="2994" y="1339"/>
                    <a:pt x="3084" y="978"/>
                    <a:pt x="3190" y="617"/>
                  </a:cubicBezTo>
                  <a:cubicBezTo>
                    <a:pt x="2407" y="467"/>
                    <a:pt x="1700" y="256"/>
                    <a:pt x="11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84"/>
            <p:cNvSpPr/>
            <p:nvPr/>
          </p:nvSpPr>
          <p:spPr>
            <a:xfrm>
              <a:off x="5011583" y="2113020"/>
              <a:ext cx="43837" cy="65755"/>
            </a:xfrm>
            <a:custGeom>
              <a:avLst/>
              <a:gdLst/>
              <a:ahLst/>
              <a:cxnLst/>
              <a:rect l="l" t="t" r="r" b="b"/>
              <a:pathLst>
                <a:path w="1626" h="2439" extrusionOk="0">
                  <a:moveTo>
                    <a:pt x="1" y="1"/>
                  </a:moveTo>
                  <a:lnTo>
                    <a:pt x="1" y="2438"/>
                  </a:lnTo>
                  <a:cubicBezTo>
                    <a:pt x="572" y="2422"/>
                    <a:pt x="1114" y="2378"/>
                    <a:pt x="1626" y="2318"/>
                  </a:cubicBezTo>
                  <a:cubicBezTo>
                    <a:pt x="1204" y="1189"/>
                    <a:pt x="633" y="271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84"/>
            <p:cNvSpPr/>
            <p:nvPr/>
          </p:nvSpPr>
          <p:spPr>
            <a:xfrm>
              <a:off x="5048896" y="2117468"/>
              <a:ext cx="74275" cy="54810"/>
            </a:xfrm>
            <a:custGeom>
              <a:avLst/>
              <a:gdLst/>
              <a:ahLst/>
              <a:cxnLst/>
              <a:rect l="l" t="t" r="r" b="b"/>
              <a:pathLst>
                <a:path w="2755" h="2033" extrusionOk="0">
                  <a:moveTo>
                    <a:pt x="1" y="1"/>
                  </a:moveTo>
                  <a:lnTo>
                    <a:pt x="1" y="1"/>
                  </a:lnTo>
                  <a:cubicBezTo>
                    <a:pt x="408" y="498"/>
                    <a:pt x="753" y="1264"/>
                    <a:pt x="1054" y="2032"/>
                  </a:cubicBezTo>
                  <a:cubicBezTo>
                    <a:pt x="1686" y="1912"/>
                    <a:pt x="2273" y="1746"/>
                    <a:pt x="2755" y="1551"/>
                  </a:cubicBezTo>
                  <a:cubicBezTo>
                    <a:pt x="1972" y="873"/>
                    <a:pt x="1040" y="271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84"/>
            <p:cNvSpPr/>
            <p:nvPr/>
          </p:nvSpPr>
          <p:spPr>
            <a:xfrm>
              <a:off x="5011583" y="2377498"/>
              <a:ext cx="57640" cy="26367"/>
            </a:xfrm>
            <a:custGeom>
              <a:avLst/>
              <a:gdLst/>
              <a:ahLst/>
              <a:cxnLst/>
              <a:rect l="l" t="t" r="r" b="b"/>
              <a:pathLst>
                <a:path w="2138" h="978" extrusionOk="0">
                  <a:moveTo>
                    <a:pt x="1" y="0"/>
                  </a:moveTo>
                  <a:lnTo>
                    <a:pt x="1" y="827"/>
                  </a:lnTo>
                  <a:cubicBezTo>
                    <a:pt x="663" y="843"/>
                    <a:pt x="1310" y="887"/>
                    <a:pt x="1896" y="978"/>
                  </a:cubicBezTo>
                  <a:cubicBezTo>
                    <a:pt x="1987" y="662"/>
                    <a:pt x="2077" y="346"/>
                    <a:pt x="21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84"/>
            <p:cNvSpPr/>
            <p:nvPr/>
          </p:nvSpPr>
          <p:spPr>
            <a:xfrm>
              <a:off x="5084213" y="2377498"/>
              <a:ext cx="86029" cy="46641"/>
            </a:xfrm>
            <a:custGeom>
              <a:avLst/>
              <a:gdLst/>
              <a:ahLst/>
              <a:cxnLst/>
              <a:rect l="l" t="t" r="r" b="b"/>
              <a:pathLst>
                <a:path w="3191" h="1730" extrusionOk="0">
                  <a:moveTo>
                    <a:pt x="271" y="0"/>
                  </a:moveTo>
                  <a:cubicBezTo>
                    <a:pt x="195" y="391"/>
                    <a:pt x="105" y="753"/>
                    <a:pt x="0" y="1114"/>
                  </a:cubicBezTo>
                  <a:cubicBezTo>
                    <a:pt x="783" y="1264"/>
                    <a:pt x="1489" y="1475"/>
                    <a:pt x="2061" y="1730"/>
                  </a:cubicBezTo>
                  <a:cubicBezTo>
                    <a:pt x="2528" y="1218"/>
                    <a:pt x="2904" y="647"/>
                    <a:pt x="31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84"/>
            <p:cNvSpPr/>
            <p:nvPr/>
          </p:nvSpPr>
          <p:spPr>
            <a:xfrm>
              <a:off x="4932078" y="2377498"/>
              <a:ext cx="57640" cy="26367"/>
            </a:xfrm>
            <a:custGeom>
              <a:avLst/>
              <a:gdLst/>
              <a:ahLst/>
              <a:cxnLst/>
              <a:rect l="l" t="t" r="r" b="b"/>
              <a:pathLst>
                <a:path w="2138" h="978" extrusionOk="0">
                  <a:moveTo>
                    <a:pt x="1" y="0"/>
                  </a:moveTo>
                  <a:cubicBezTo>
                    <a:pt x="77" y="346"/>
                    <a:pt x="151" y="662"/>
                    <a:pt x="242" y="978"/>
                  </a:cubicBezTo>
                  <a:cubicBezTo>
                    <a:pt x="843" y="887"/>
                    <a:pt x="1491" y="843"/>
                    <a:pt x="2137" y="827"/>
                  </a:cubicBezTo>
                  <a:lnTo>
                    <a:pt x="21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84"/>
            <p:cNvSpPr/>
            <p:nvPr/>
          </p:nvSpPr>
          <p:spPr>
            <a:xfrm>
              <a:off x="5011583" y="2421685"/>
              <a:ext cx="43837" cy="65728"/>
            </a:xfrm>
            <a:custGeom>
              <a:avLst/>
              <a:gdLst/>
              <a:ahLst/>
              <a:cxnLst/>
              <a:rect l="l" t="t" r="r" b="b"/>
              <a:pathLst>
                <a:path w="1626" h="2438" extrusionOk="0">
                  <a:moveTo>
                    <a:pt x="1" y="1"/>
                  </a:moveTo>
                  <a:lnTo>
                    <a:pt x="1" y="2438"/>
                  </a:lnTo>
                  <a:cubicBezTo>
                    <a:pt x="633" y="2167"/>
                    <a:pt x="1204" y="1250"/>
                    <a:pt x="1626" y="121"/>
                  </a:cubicBezTo>
                  <a:cubicBezTo>
                    <a:pt x="1130" y="61"/>
                    <a:pt x="572" y="16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84"/>
            <p:cNvSpPr/>
            <p:nvPr/>
          </p:nvSpPr>
          <p:spPr>
            <a:xfrm>
              <a:off x="4878158" y="2428182"/>
              <a:ext cx="74248" cy="54810"/>
            </a:xfrm>
            <a:custGeom>
              <a:avLst/>
              <a:gdLst/>
              <a:ahLst/>
              <a:cxnLst/>
              <a:rect l="l" t="t" r="r" b="b"/>
              <a:pathLst>
                <a:path w="2754" h="2033" extrusionOk="0">
                  <a:moveTo>
                    <a:pt x="1700" y="0"/>
                  </a:moveTo>
                  <a:cubicBezTo>
                    <a:pt x="1068" y="121"/>
                    <a:pt x="496" y="287"/>
                    <a:pt x="0" y="482"/>
                  </a:cubicBezTo>
                  <a:cubicBezTo>
                    <a:pt x="783" y="1159"/>
                    <a:pt x="1716" y="1761"/>
                    <a:pt x="2753" y="2032"/>
                  </a:cubicBezTo>
                  <a:cubicBezTo>
                    <a:pt x="2347" y="1520"/>
                    <a:pt x="2001" y="768"/>
                    <a:pt x="17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84"/>
            <p:cNvSpPr/>
            <p:nvPr/>
          </p:nvSpPr>
          <p:spPr>
            <a:xfrm>
              <a:off x="4831113" y="2377498"/>
              <a:ext cx="86002" cy="46641"/>
            </a:xfrm>
            <a:custGeom>
              <a:avLst/>
              <a:gdLst/>
              <a:ahLst/>
              <a:cxnLst/>
              <a:rect l="l" t="t" r="r" b="b"/>
              <a:pathLst>
                <a:path w="3190" h="1730" extrusionOk="0">
                  <a:moveTo>
                    <a:pt x="0" y="0"/>
                  </a:moveTo>
                  <a:cubicBezTo>
                    <a:pt x="285" y="647"/>
                    <a:pt x="677" y="1218"/>
                    <a:pt x="1128" y="1730"/>
                  </a:cubicBezTo>
                  <a:cubicBezTo>
                    <a:pt x="1715" y="1475"/>
                    <a:pt x="2407" y="1264"/>
                    <a:pt x="3190" y="1114"/>
                  </a:cubicBezTo>
                  <a:cubicBezTo>
                    <a:pt x="3084" y="753"/>
                    <a:pt x="2994" y="391"/>
                    <a:pt x="29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84"/>
            <p:cNvSpPr/>
            <p:nvPr/>
          </p:nvSpPr>
          <p:spPr>
            <a:xfrm>
              <a:off x="5048896" y="2428587"/>
              <a:ext cx="74275" cy="54405"/>
            </a:xfrm>
            <a:custGeom>
              <a:avLst/>
              <a:gdLst/>
              <a:ahLst/>
              <a:cxnLst/>
              <a:rect l="l" t="t" r="r" b="b"/>
              <a:pathLst>
                <a:path w="2755" h="2018" extrusionOk="0">
                  <a:moveTo>
                    <a:pt x="1054" y="1"/>
                  </a:moveTo>
                  <a:cubicBezTo>
                    <a:pt x="769" y="768"/>
                    <a:pt x="408" y="1505"/>
                    <a:pt x="1" y="2017"/>
                  </a:cubicBezTo>
                  <a:cubicBezTo>
                    <a:pt x="1040" y="1746"/>
                    <a:pt x="1972" y="1159"/>
                    <a:pt x="2755" y="467"/>
                  </a:cubicBezTo>
                  <a:cubicBezTo>
                    <a:pt x="2273" y="286"/>
                    <a:pt x="1702" y="121"/>
                    <a:pt x="10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84"/>
            <p:cNvSpPr/>
            <p:nvPr/>
          </p:nvSpPr>
          <p:spPr>
            <a:xfrm>
              <a:off x="4945882" y="2421685"/>
              <a:ext cx="43837" cy="65728"/>
            </a:xfrm>
            <a:custGeom>
              <a:avLst/>
              <a:gdLst/>
              <a:ahLst/>
              <a:cxnLst/>
              <a:rect l="l" t="t" r="r" b="b"/>
              <a:pathLst>
                <a:path w="1626" h="2438" extrusionOk="0">
                  <a:moveTo>
                    <a:pt x="1625" y="1"/>
                  </a:moveTo>
                  <a:cubicBezTo>
                    <a:pt x="1069" y="16"/>
                    <a:pt x="528" y="61"/>
                    <a:pt x="0" y="121"/>
                  </a:cubicBezTo>
                  <a:cubicBezTo>
                    <a:pt x="422" y="1250"/>
                    <a:pt x="993" y="2167"/>
                    <a:pt x="1625" y="2438"/>
                  </a:cubicBezTo>
                  <a:lnTo>
                    <a:pt x="162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2" name="Google Shape;2062;p84"/>
          <p:cNvGrpSpPr/>
          <p:nvPr/>
        </p:nvGrpSpPr>
        <p:grpSpPr>
          <a:xfrm>
            <a:off x="7973469" y="2002484"/>
            <a:ext cx="198988" cy="221465"/>
            <a:chOff x="5614355" y="2113128"/>
            <a:chExt cx="336299" cy="374286"/>
          </a:xfrm>
        </p:grpSpPr>
        <p:sp>
          <p:nvSpPr>
            <p:cNvPr id="2063" name="Google Shape;2063;p84"/>
            <p:cNvSpPr/>
            <p:nvPr/>
          </p:nvSpPr>
          <p:spPr>
            <a:xfrm>
              <a:off x="5729151" y="2222612"/>
              <a:ext cx="67373" cy="87970"/>
            </a:xfrm>
            <a:custGeom>
              <a:avLst/>
              <a:gdLst/>
              <a:ahLst/>
              <a:cxnLst/>
              <a:rect l="l" t="t" r="r" b="b"/>
              <a:pathLst>
                <a:path w="2499" h="3263" extrusionOk="0">
                  <a:moveTo>
                    <a:pt x="1273" y="1"/>
                  </a:moveTo>
                  <a:cubicBezTo>
                    <a:pt x="1187" y="1"/>
                    <a:pt x="1098" y="10"/>
                    <a:pt x="1008" y="28"/>
                  </a:cubicBezTo>
                  <a:cubicBezTo>
                    <a:pt x="542" y="133"/>
                    <a:pt x="196" y="524"/>
                    <a:pt x="105" y="915"/>
                  </a:cubicBezTo>
                  <a:cubicBezTo>
                    <a:pt x="1" y="1306"/>
                    <a:pt x="91" y="1713"/>
                    <a:pt x="362" y="2028"/>
                  </a:cubicBezTo>
                  <a:cubicBezTo>
                    <a:pt x="693" y="2405"/>
                    <a:pt x="873" y="2826"/>
                    <a:pt x="873" y="3262"/>
                  </a:cubicBezTo>
                  <a:lnTo>
                    <a:pt x="1686" y="3262"/>
                  </a:lnTo>
                  <a:lnTo>
                    <a:pt x="1686" y="3188"/>
                  </a:lnTo>
                  <a:cubicBezTo>
                    <a:pt x="1686" y="2781"/>
                    <a:pt x="1851" y="2390"/>
                    <a:pt x="2167" y="2059"/>
                  </a:cubicBezTo>
                  <a:cubicBezTo>
                    <a:pt x="2378" y="1833"/>
                    <a:pt x="2498" y="1533"/>
                    <a:pt x="2498" y="1232"/>
                  </a:cubicBezTo>
                  <a:cubicBezTo>
                    <a:pt x="2498" y="563"/>
                    <a:pt x="1963" y="1"/>
                    <a:pt x="12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84"/>
            <p:cNvSpPr/>
            <p:nvPr/>
          </p:nvSpPr>
          <p:spPr>
            <a:xfrm>
              <a:off x="5614355" y="2113128"/>
              <a:ext cx="336299" cy="374286"/>
            </a:xfrm>
            <a:custGeom>
              <a:avLst/>
              <a:gdLst/>
              <a:ahLst/>
              <a:cxnLst/>
              <a:rect l="l" t="t" r="r" b="b"/>
              <a:pathLst>
                <a:path w="12474" h="13883" extrusionOk="0">
                  <a:moveTo>
                    <a:pt x="5537" y="2434"/>
                  </a:moveTo>
                  <a:cubicBezTo>
                    <a:pt x="5763" y="2434"/>
                    <a:pt x="5944" y="2629"/>
                    <a:pt x="5944" y="2840"/>
                  </a:cubicBezTo>
                  <a:lnTo>
                    <a:pt x="5944" y="3307"/>
                  </a:lnTo>
                  <a:cubicBezTo>
                    <a:pt x="6199" y="3351"/>
                    <a:pt x="6440" y="3457"/>
                    <a:pt x="6650" y="3608"/>
                  </a:cubicBezTo>
                  <a:lnTo>
                    <a:pt x="6981" y="3277"/>
                  </a:lnTo>
                  <a:cubicBezTo>
                    <a:pt x="7056" y="3194"/>
                    <a:pt x="7158" y="3152"/>
                    <a:pt x="7262" y="3152"/>
                  </a:cubicBezTo>
                  <a:cubicBezTo>
                    <a:pt x="7365" y="3152"/>
                    <a:pt x="7470" y="3194"/>
                    <a:pt x="7553" y="3277"/>
                  </a:cubicBezTo>
                  <a:cubicBezTo>
                    <a:pt x="7703" y="3427"/>
                    <a:pt x="7703" y="3698"/>
                    <a:pt x="7553" y="3848"/>
                  </a:cubicBezTo>
                  <a:lnTo>
                    <a:pt x="7222" y="4179"/>
                  </a:lnTo>
                  <a:cubicBezTo>
                    <a:pt x="7372" y="4390"/>
                    <a:pt x="7478" y="4631"/>
                    <a:pt x="7523" y="4886"/>
                  </a:cubicBezTo>
                  <a:lnTo>
                    <a:pt x="7974" y="4886"/>
                  </a:lnTo>
                  <a:cubicBezTo>
                    <a:pt x="8200" y="4886"/>
                    <a:pt x="8381" y="5066"/>
                    <a:pt x="8381" y="5293"/>
                  </a:cubicBezTo>
                  <a:cubicBezTo>
                    <a:pt x="8381" y="5518"/>
                    <a:pt x="8200" y="5698"/>
                    <a:pt x="7974" y="5698"/>
                  </a:cubicBezTo>
                  <a:lnTo>
                    <a:pt x="7523" y="5698"/>
                  </a:lnTo>
                  <a:cubicBezTo>
                    <a:pt x="7448" y="6059"/>
                    <a:pt x="7282" y="6406"/>
                    <a:pt x="7027" y="6677"/>
                  </a:cubicBezTo>
                  <a:cubicBezTo>
                    <a:pt x="6907" y="6812"/>
                    <a:pt x="6756" y="7008"/>
                    <a:pt x="6756" y="7249"/>
                  </a:cubicBezTo>
                  <a:lnTo>
                    <a:pt x="6756" y="7730"/>
                  </a:lnTo>
                  <a:cubicBezTo>
                    <a:pt x="6756" y="7955"/>
                    <a:pt x="6576" y="8136"/>
                    <a:pt x="6349" y="8136"/>
                  </a:cubicBezTo>
                  <a:lnTo>
                    <a:pt x="4724" y="8136"/>
                  </a:lnTo>
                  <a:cubicBezTo>
                    <a:pt x="4499" y="8136"/>
                    <a:pt x="4319" y="7955"/>
                    <a:pt x="4319" y="7730"/>
                  </a:cubicBezTo>
                  <a:lnTo>
                    <a:pt x="4319" y="7339"/>
                  </a:lnTo>
                  <a:cubicBezTo>
                    <a:pt x="4319" y="7113"/>
                    <a:pt x="4213" y="6857"/>
                    <a:pt x="4002" y="6617"/>
                  </a:cubicBezTo>
                  <a:cubicBezTo>
                    <a:pt x="3761" y="6346"/>
                    <a:pt x="3627" y="6029"/>
                    <a:pt x="3551" y="5698"/>
                  </a:cubicBezTo>
                  <a:lnTo>
                    <a:pt x="3099" y="5698"/>
                  </a:lnTo>
                  <a:cubicBezTo>
                    <a:pt x="2874" y="5698"/>
                    <a:pt x="2694" y="5518"/>
                    <a:pt x="2694" y="5293"/>
                  </a:cubicBezTo>
                  <a:cubicBezTo>
                    <a:pt x="2694" y="5066"/>
                    <a:pt x="2874" y="4886"/>
                    <a:pt x="3099" y="4886"/>
                  </a:cubicBezTo>
                  <a:lnTo>
                    <a:pt x="3551" y="4886"/>
                  </a:lnTo>
                  <a:cubicBezTo>
                    <a:pt x="3566" y="4841"/>
                    <a:pt x="3566" y="4811"/>
                    <a:pt x="3566" y="4781"/>
                  </a:cubicBezTo>
                  <a:cubicBezTo>
                    <a:pt x="3627" y="4555"/>
                    <a:pt x="3731" y="4360"/>
                    <a:pt x="3852" y="4179"/>
                  </a:cubicBezTo>
                  <a:lnTo>
                    <a:pt x="3521" y="3848"/>
                  </a:lnTo>
                  <a:cubicBezTo>
                    <a:pt x="3370" y="3698"/>
                    <a:pt x="3370" y="3427"/>
                    <a:pt x="3521" y="3277"/>
                  </a:cubicBezTo>
                  <a:cubicBezTo>
                    <a:pt x="3604" y="3194"/>
                    <a:pt x="3709" y="3152"/>
                    <a:pt x="3814" y="3152"/>
                  </a:cubicBezTo>
                  <a:cubicBezTo>
                    <a:pt x="3920" y="3152"/>
                    <a:pt x="4025" y="3194"/>
                    <a:pt x="4108" y="3277"/>
                  </a:cubicBezTo>
                  <a:lnTo>
                    <a:pt x="4423" y="3608"/>
                  </a:lnTo>
                  <a:cubicBezTo>
                    <a:pt x="4634" y="3472"/>
                    <a:pt x="4860" y="3351"/>
                    <a:pt x="5101" y="3307"/>
                  </a:cubicBezTo>
                  <a:cubicBezTo>
                    <a:pt x="5108" y="3299"/>
                    <a:pt x="5112" y="3299"/>
                    <a:pt x="5116" y="3299"/>
                  </a:cubicBezTo>
                  <a:cubicBezTo>
                    <a:pt x="5119" y="3299"/>
                    <a:pt x="5123" y="3299"/>
                    <a:pt x="5131" y="3291"/>
                  </a:cubicBezTo>
                  <a:lnTo>
                    <a:pt x="5131" y="2840"/>
                  </a:lnTo>
                  <a:cubicBezTo>
                    <a:pt x="5131" y="2629"/>
                    <a:pt x="5312" y="2434"/>
                    <a:pt x="5537" y="2434"/>
                  </a:cubicBezTo>
                  <a:close/>
                  <a:moveTo>
                    <a:pt x="6349" y="8948"/>
                  </a:moveTo>
                  <a:cubicBezTo>
                    <a:pt x="6576" y="8948"/>
                    <a:pt x="6756" y="9129"/>
                    <a:pt x="6756" y="9355"/>
                  </a:cubicBezTo>
                  <a:cubicBezTo>
                    <a:pt x="6756" y="9580"/>
                    <a:pt x="6576" y="9761"/>
                    <a:pt x="6349" y="9761"/>
                  </a:cubicBezTo>
                  <a:lnTo>
                    <a:pt x="4724" y="9761"/>
                  </a:lnTo>
                  <a:cubicBezTo>
                    <a:pt x="4499" y="9761"/>
                    <a:pt x="4319" y="9580"/>
                    <a:pt x="4319" y="9355"/>
                  </a:cubicBezTo>
                  <a:cubicBezTo>
                    <a:pt x="4319" y="9129"/>
                    <a:pt x="4499" y="8948"/>
                    <a:pt x="4724" y="8948"/>
                  </a:cubicBezTo>
                  <a:close/>
                  <a:moveTo>
                    <a:pt x="5534" y="0"/>
                  </a:moveTo>
                  <a:cubicBezTo>
                    <a:pt x="5166" y="0"/>
                    <a:pt x="4789" y="38"/>
                    <a:pt x="4409" y="117"/>
                  </a:cubicBezTo>
                  <a:cubicBezTo>
                    <a:pt x="2407" y="538"/>
                    <a:pt x="782" y="2163"/>
                    <a:pt x="361" y="4179"/>
                  </a:cubicBezTo>
                  <a:cubicBezTo>
                    <a:pt x="0" y="6015"/>
                    <a:pt x="557" y="7835"/>
                    <a:pt x="1881" y="9099"/>
                  </a:cubicBezTo>
                  <a:lnTo>
                    <a:pt x="1881" y="13477"/>
                  </a:lnTo>
                  <a:cubicBezTo>
                    <a:pt x="1881" y="13702"/>
                    <a:pt x="2062" y="13883"/>
                    <a:pt x="2287" y="13883"/>
                  </a:cubicBezTo>
                  <a:lnTo>
                    <a:pt x="7162" y="13883"/>
                  </a:lnTo>
                  <a:cubicBezTo>
                    <a:pt x="7388" y="13883"/>
                    <a:pt x="7569" y="13702"/>
                    <a:pt x="7569" y="13477"/>
                  </a:cubicBezTo>
                  <a:lnTo>
                    <a:pt x="7569" y="11385"/>
                  </a:lnTo>
                  <a:lnTo>
                    <a:pt x="9599" y="11385"/>
                  </a:lnTo>
                  <a:cubicBezTo>
                    <a:pt x="10277" y="11385"/>
                    <a:pt x="10818" y="10844"/>
                    <a:pt x="10818" y="10167"/>
                  </a:cubicBezTo>
                  <a:lnTo>
                    <a:pt x="10818" y="8783"/>
                  </a:lnTo>
                  <a:lnTo>
                    <a:pt x="12233" y="8091"/>
                  </a:lnTo>
                  <a:cubicBezTo>
                    <a:pt x="12337" y="8031"/>
                    <a:pt x="12413" y="7941"/>
                    <a:pt x="12443" y="7835"/>
                  </a:cubicBezTo>
                  <a:cubicBezTo>
                    <a:pt x="12473" y="7714"/>
                    <a:pt x="12443" y="7594"/>
                    <a:pt x="12383" y="7504"/>
                  </a:cubicBezTo>
                  <a:lnTo>
                    <a:pt x="10818" y="5157"/>
                  </a:lnTo>
                  <a:cubicBezTo>
                    <a:pt x="10751" y="2266"/>
                    <a:pt x="8384" y="0"/>
                    <a:pt x="55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5" name="Google Shape;2065;p84"/>
          <p:cNvGrpSpPr/>
          <p:nvPr/>
        </p:nvGrpSpPr>
        <p:grpSpPr>
          <a:xfrm>
            <a:off x="5275950" y="2007355"/>
            <a:ext cx="198987" cy="199001"/>
            <a:chOff x="6428843" y="2117468"/>
            <a:chExt cx="384962" cy="384989"/>
          </a:xfrm>
        </p:grpSpPr>
        <p:sp>
          <p:nvSpPr>
            <p:cNvPr id="2066" name="Google Shape;2066;p84"/>
            <p:cNvSpPr/>
            <p:nvPr/>
          </p:nvSpPr>
          <p:spPr>
            <a:xfrm>
              <a:off x="6610176" y="2254183"/>
              <a:ext cx="22296" cy="22727"/>
            </a:xfrm>
            <a:custGeom>
              <a:avLst/>
              <a:gdLst/>
              <a:ahLst/>
              <a:cxnLst/>
              <a:rect l="l" t="t" r="r" b="b"/>
              <a:pathLst>
                <a:path w="827" h="843" extrusionOk="0">
                  <a:moveTo>
                    <a:pt x="421" y="0"/>
                  </a:moveTo>
                  <a:cubicBezTo>
                    <a:pt x="181" y="0"/>
                    <a:pt x="0" y="195"/>
                    <a:pt x="0" y="422"/>
                  </a:cubicBezTo>
                  <a:cubicBezTo>
                    <a:pt x="0" y="647"/>
                    <a:pt x="181" y="843"/>
                    <a:pt x="421" y="843"/>
                  </a:cubicBezTo>
                  <a:cubicBezTo>
                    <a:pt x="646" y="843"/>
                    <a:pt x="827" y="647"/>
                    <a:pt x="827" y="422"/>
                  </a:cubicBezTo>
                  <a:cubicBezTo>
                    <a:pt x="827" y="195"/>
                    <a:pt x="646" y="0"/>
                    <a:pt x="4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84"/>
            <p:cNvSpPr/>
            <p:nvPr/>
          </p:nvSpPr>
          <p:spPr>
            <a:xfrm>
              <a:off x="6428843" y="2254182"/>
              <a:ext cx="384962" cy="248275"/>
            </a:xfrm>
            <a:custGeom>
              <a:avLst/>
              <a:gdLst/>
              <a:ahLst/>
              <a:cxnLst/>
              <a:rect l="l" t="t" r="r" b="b"/>
              <a:pathLst>
                <a:path w="14279" h="9209" extrusionOk="0">
                  <a:moveTo>
                    <a:pt x="452" y="0"/>
                  </a:moveTo>
                  <a:cubicBezTo>
                    <a:pt x="211" y="0"/>
                    <a:pt x="0" y="195"/>
                    <a:pt x="0" y="422"/>
                  </a:cubicBezTo>
                  <a:lnTo>
                    <a:pt x="0" y="2091"/>
                  </a:lnTo>
                  <a:cubicBezTo>
                    <a:pt x="0" y="2332"/>
                    <a:pt x="211" y="2512"/>
                    <a:pt x="452" y="2512"/>
                  </a:cubicBezTo>
                  <a:lnTo>
                    <a:pt x="888" y="2512"/>
                  </a:lnTo>
                  <a:cubicBezTo>
                    <a:pt x="1023" y="4665"/>
                    <a:pt x="2257" y="6514"/>
                    <a:pt x="4018" y="7538"/>
                  </a:cubicBezTo>
                  <a:lnTo>
                    <a:pt x="2543" y="7538"/>
                  </a:lnTo>
                  <a:lnTo>
                    <a:pt x="2543" y="7116"/>
                  </a:lnTo>
                  <a:cubicBezTo>
                    <a:pt x="2543" y="6891"/>
                    <a:pt x="2347" y="6695"/>
                    <a:pt x="2122" y="6695"/>
                  </a:cubicBezTo>
                  <a:lnTo>
                    <a:pt x="452" y="6695"/>
                  </a:lnTo>
                  <a:cubicBezTo>
                    <a:pt x="211" y="6695"/>
                    <a:pt x="0" y="6891"/>
                    <a:pt x="0" y="7116"/>
                  </a:cubicBezTo>
                  <a:lnTo>
                    <a:pt x="0" y="8787"/>
                  </a:lnTo>
                  <a:cubicBezTo>
                    <a:pt x="0" y="9028"/>
                    <a:pt x="211" y="9208"/>
                    <a:pt x="452" y="9208"/>
                  </a:cubicBezTo>
                  <a:lnTo>
                    <a:pt x="2122" y="9208"/>
                  </a:lnTo>
                  <a:cubicBezTo>
                    <a:pt x="2347" y="9208"/>
                    <a:pt x="2543" y="9028"/>
                    <a:pt x="2543" y="8787"/>
                  </a:cubicBezTo>
                  <a:lnTo>
                    <a:pt x="2543" y="8380"/>
                  </a:lnTo>
                  <a:lnTo>
                    <a:pt x="11751" y="8380"/>
                  </a:lnTo>
                  <a:lnTo>
                    <a:pt x="11751" y="8787"/>
                  </a:lnTo>
                  <a:cubicBezTo>
                    <a:pt x="11751" y="9028"/>
                    <a:pt x="11932" y="9208"/>
                    <a:pt x="12157" y="9208"/>
                  </a:cubicBezTo>
                  <a:lnTo>
                    <a:pt x="13842" y="9208"/>
                  </a:lnTo>
                  <a:cubicBezTo>
                    <a:pt x="14068" y="9208"/>
                    <a:pt x="14279" y="9028"/>
                    <a:pt x="14279" y="8787"/>
                  </a:cubicBezTo>
                  <a:lnTo>
                    <a:pt x="14279" y="7116"/>
                  </a:lnTo>
                  <a:cubicBezTo>
                    <a:pt x="14279" y="6891"/>
                    <a:pt x="14068" y="6695"/>
                    <a:pt x="13842" y="6695"/>
                  </a:cubicBezTo>
                  <a:lnTo>
                    <a:pt x="12157" y="6695"/>
                  </a:lnTo>
                  <a:cubicBezTo>
                    <a:pt x="11932" y="6695"/>
                    <a:pt x="11751" y="6891"/>
                    <a:pt x="11751" y="7116"/>
                  </a:cubicBezTo>
                  <a:lnTo>
                    <a:pt x="11751" y="7538"/>
                  </a:lnTo>
                  <a:lnTo>
                    <a:pt x="10261" y="7538"/>
                  </a:lnTo>
                  <a:cubicBezTo>
                    <a:pt x="12036" y="6514"/>
                    <a:pt x="13256" y="4665"/>
                    <a:pt x="13391" y="2512"/>
                  </a:cubicBezTo>
                  <a:lnTo>
                    <a:pt x="13842" y="2512"/>
                  </a:lnTo>
                  <a:cubicBezTo>
                    <a:pt x="14068" y="2512"/>
                    <a:pt x="14279" y="2332"/>
                    <a:pt x="14279" y="2091"/>
                  </a:cubicBezTo>
                  <a:lnTo>
                    <a:pt x="14279" y="422"/>
                  </a:lnTo>
                  <a:cubicBezTo>
                    <a:pt x="14279" y="195"/>
                    <a:pt x="14068" y="0"/>
                    <a:pt x="13842" y="0"/>
                  </a:cubicBezTo>
                  <a:lnTo>
                    <a:pt x="12157" y="0"/>
                  </a:lnTo>
                  <a:cubicBezTo>
                    <a:pt x="11932" y="0"/>
                    <a:pt x="11751" y="195"/>
                    <a:pt x="11751" y="422"/>
                  </a:cubicBezTo>
                  <a:lnTo>
                    <a:pt x="11751" y="2091"/>
                  </a:lnTo>
                  <a:cubicBezTo>
                    <a:pt x="11751" y="2332"/>
                    <a:pt x="11932" y="2512"/>
                    <a:pt x="12157" y="2512"/>
                  </a:cubicBezTo>
                  <a:lnTo>
                    <a:pt x="12564" y="2512"/>
                  </a:lnTo>
                  <a:cubicBezTo>
                    <a:pt x="12353" y="5327"/>
                    <a:pt x="10006" y="7538"/>
                    <a:pt x="7147" y="7538"/>
                  </a:cubicBezTo>
                  <a:cubicBezTo>
                    <a:pt x="4289" y="7538"/>
                    <a:pt x="1942" y="5327"/>
                    <a:pt x="1715" y="2512"/>
                  </a:cubicBezTo>
                  <a:lnTo>
                    <a:pt x="2122" y="2512"/>
                  </a:lnTo>
                  <a:cubicBezTo>
                    <a:pt x="2347" y="2512"/>
                    <a:pt x="2543" y="2332"/>
                    <a:pt x="2543" y="2091"/>
                  </a:cubicBezTo>
                  <a:lnTo>
                    <a:pt x="2543" y="422"/>
                  </a:lnTo>
                  <a:cubicBezTo>
                    <a:pt x="2543" y="195"/>
                    <a:pt x="2347" y="0"/>
                    <a:pt x="21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84"/>
            <p:cNvSpPr/>
            <p:nvPr/>
          </p:nvSpPr>
          <p:spPr>
            <a:xfrm>
              <a:off x="6565126" y="2117468"/>
              <a:ext cx="112801" cy="46695"/>
            </a:xfrm>
            <a:custGeom>
              <a:avLst/>
              <a:gdLst/>
              <a:ahLst/>
              <a:cxnLst/>
              <a:rect l="l" t="t" r="r" b="b"/>
              <a:pathLst>
                <a:path w="4184" h="1732" extrusionOk="0">
                  <a:moveTo>
                    <a:pt x="407" y="1"/>
                  </a:moveTo>
                  <a:cubicBezTo>
                    <a:pt x="181" y="1"/>
                    <a:pt x="0" y="181"/>
                    <a:pt x="0" y="422"/>
                  </a:cubicBezTo>
                  <a:lnTo>
                    <a:pt x="0" y="1731"/>
                  </a:lnTo>
                  <a:lnTo>
                    <a:pt x="4183" y="1731"/>
                  </a:lnTo>
                  <a:lnTo>
                    <a:pt x="4183" y="422"/>
                  </a:lnTo>
                  <a:cubicBezTo>
                    <a:pt x="4183" y="181"/>
                    <a:pt x="3988" y="1"/>
                    <a:pt x="37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84"/>
            <p:cNvSpPr/>
            <p:nvPr/>
          </p:nvSpPr>
          <p:spPr>
            <a:xfrm>
              <a:off x="6518890" y="2186432"/>
              <a:ext cx="205273" cy="247870"/>
            </a:xfrm>
            <a:custGeom>
              <a:avLst/>
              <a:gdLst/>
              <a:ahLst/>
              <a:cxnLst/>
              <a:rect l="l" t="t" r="r" b="b"/>
              <a:pathLst>
                <a:path w="7614" h="9194" extrusionOk="0">
                  <a:moveTo>
                    <a:pt x="1294" y="0"/>
                  </a:moveTo>
                  <a:cubicBezTo>
                    <a:pt x="1053" y="0"/>
                    <a:pt x="873" y="196"/>
                    <a:pt x="873" y="422"/>
                  </a:cubicBezTo>
                  <a:cubicBezTo>
                    <a:pt x="873" y="662"/>
                    <a:pt x="1053" y="843"/>
                    <a:pt x="1294" y="843"/>
                  </a:cubicBezTo>
                  <a:lnTo>
                    <a:pt x="1581" y="843"/>
                  </a:lnTo>
                  <a:cubicBezTo>
                    <a:pt x="1370" y="1836"/>
                    <a:pt x="889" y="2739"/>
                    <a:pt x="151" y="3476"/>
                  </a:cubicBezTo>
                  <a:cubicBezTo>
                    <a:pt x="0" y="3641"/>
                    <a:pt x="0" y="3898"/>
                    <a:pt x="151" y="4063"/>
                  </a:cubicBezTo>
                  <a:cubicBezTo>
                    <a:pt x="1415" y="5326"/>
                    <a:pt x="1942" y="6771"/>
                    <a:pt x="2558" y="8441"/>
                  </a:cubicBezTo>
                  <a:cubicBezTo>
                    <a:pt x="2648" y="8652"/>
                    <a:pt x="2739" y="8877"/>
                    <a:pt x="2814" y="9103"/>
                  </a:cubicBezTo>
                  <a:cubicBezTo>
                    <a:pt x="2995" y="9148"/>
                    <a:pt x="3190" y="9178"/>
                    <a:pt x="3386" y="9194"/>
                  </a:cubicBezTo>
                  <a:lnTo>
                    <a:pt x="3386" y="4108"/>
                  </a:lnTo>
                  <a:cubicBezTo>
                    <a:pt x="2889" y="3942"/>
                    <a:pt x="2544" y="3476"/>
                    <a:pt x="2544" y="2935"/>
                  </a:cubicBezTo>
                  <a:cubicBezTo>
                    <a:pt x="2544" y="2243"/>
                    <a:pt x="3115" y="1685"/>
                    <a:pt x="3807" y="1685"/>
                  </a:cubicBezTo>
                  <a:cubicBezTo>
                    <a:pt x="4499" y="1685"/>
                    <a:pt x="5056" y="2243"/>
                    <a:pt x="5056" y="2935"/>
                  </a:cubicBezTo>
                  <a:cubicBezTo>
                    <a:pt x="5056" y="3476"/>
                    <a:pt x="4710" y="3942"/>
                    <a:pt x="4213" y="4108"/>
                  </a:cubicBezTo>
                  <a:lnTo>
                    <a:pt x="4213" y="9194"/>
                  </a:lnTo>
                  <a:cubicBezTo>
                    <a:pt x="4409" y="9178"/>
                    <a:pt x="4604" y="9148"/>
                    <a:pt x="4785" y="9103"/>
                  </a:cubicBezTo>
                  <a:cubicBezTo>
                    <a:pt x="4875" y="8877"/>
                    <a:pt x="4951" y="8652"/>
                    <a:pt x="5041" y="8441"/>
                  </a:cubicBezTo>
                  <a:cubicBezTo>
                    <a:pt x="5657" y="6771"/>
                    <a:pt x="6185" y="5326"/>
                    <a:pt x="7448" y="4063"/>
                  </a:cubicBezTo>
                  <a:cubicBezTo>
                    <a:pt x="7613" y="3898"/>
                    <a:pt x="7613" y="3641"/>
                    <a:pt x="7448" y="3476"/>
                  </a:cubicBezTo>
                  <a:cubicBezTo>
                    <a:pt x="6711" y="2739"/>
                    <a:pt x="6229" y="1836"/>
                    <a:pt x="6018" y="843"/>
                  </a:cubicBezTo>
                  <a:lnTo>
                    <a:pt x="6305" y="843"/>
                  </a:lnTo>
                  <a:cubicBezTo>
                    <a:pt x="6546" y="843"/>
                    <a:pt x="6726" y="662"/>
                    <a:pt x="6726" y="422"/>
                  </a:cubicBezTo>
                  <a:cubicBezTo>
                    <a:pt x="6726" y="196"/>
                    <a:pt x="6546" y="0"/>
                    <a:pt x="63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0" name="Google Shape;2070;p84"/>
          <p:cNvGrpSpPr/>
          <p:nvPr/>
        </p:nvGrpSpPr>
        <p:grpSpPr>
          <a:xfrm>
            <a:off x="5281199" y="3449814"/>
            <a:ext cx="199009" cy="195174"/>
            <a:chOff x="7220227" y="2734286"/>
            <a:chExt cx="373585" cy="366386"/>
          </a:xfrm>
        </p:grpSpPr>
        <p:sp>
          <p:nvSpPr>
            <p:cNvPr id="2071" name="Google Shape;2071;p84"/>
            <p:cNvSpPr/>
            <p:nvPr/>
          </p:nvSpPr>
          <p:spPr>
            <a:xfrm>
              <a:off x="7485891" y="2958351"/>
              <a:ext cx="107921" cy="121293"/>
            </a:xfrm>
            <a:custGeom>
              <a:avLst/>
              <a:gdLst/>
              <a:ahLst/>
              <a:cxnLst/>
              <a:rect l="l" t="t" r="r" b="b"/>
              <a:pathLst>
                <a:path w="4003" h="4499" extrusionOk="0">
                  <a:moveTo>
                    <a:pt x="843" y="0"/>
                  </a:moveTo>
                  <a:lnTo>
                    <a:pt x="0" y="843"/>
                  </a:lnTo>
                  <a:lnTo>
                    <a:pt x="3657" y="4498"/>
                  </a:lnTo>
                  <a:cubicBezTo>
                    <a:pt x="4002" y="3882"/>
                    <a:pt x="3928" y="3084"/>
                    <a:pt x="3401" y="2572"/>
                  </a:cubicBezTo>
                  <a:lnTo>
                    <a:pt x="84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84"/>
            <p:cNvSpPr/>
            <p:nvPr/>
          </p:nvSpPr>
          <p:spPr>
            <a:xfrm>
              <a:off x="7448174" y="2996472"/>
              <a:ext cx="120916" cy="104200"/>
            </a:xfrm>
            <a:custGeom>
              <a:avLst/>
              <a:gdLst/>
              <a:ahLst/>
              <a:cxnLst/>
              <a:rect l="l" t="t" r="r" b="b"/>
              <a:pathLst>
                <a:path w="4485" h="3865" extrusionOk="0">
                  <a:moveTo>
                    <a:pt x="843" y="0"/>
                  </a:moveTo>
                  <a:lnTo>
                    <a:pt x="1" y="843"/>
                  </a:lnTo>
                  <a:lnTo>
                    <a:pt x="2559" y="3401"/>
                  </a:lnTo>
                  <a:cubicBezTo>
                    <a:pt x="2869" y="3711"/>
                    <a:pt x="3273" y="3864"/>
                    <a:pt x="3676" y="3864"/>
                  </a:cubicBezTo>
                  <a:cubicBezTo>
                    <a:pt x="3957" y="3864"/>
                    <a:pt x="4237" y="3790"/>
                    <a:pt x="4484" y="3641"/>
                  </a:cubicBezTo>
                  <a:lnTo>
                    <a:pt x="84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84"/>
            <p:cNvSpPr/>
            <p:nvPr/>
          </p:nvSpPr>
          <p:spPr>
            <a:xfrm>
              <a:off x="7398271" y="2909877"/>
              <a:ext cx="95358" cy="94306"/>
            </a:xfrm>
            <a:custGeom>
              <a:avLst/>
              <a:gdLst/>
              <a:ahLst/>
              <a:cxnLst/>
              <a:rect l="l" t="t" r="r" b="b"/>
              <a:pathLst>
                <a:path w="3537" h="3498" extrusionOk="0">
                  <a:moveTo>
                    <a:pt x="2130" y="0"/>
                  </a:moveTo>
                  <a:cubicBezTo>
                    <a:pt x="2028" y="0"/>
                    <a:pt x="1927" y="38"/>
                    <a:pt x="1852" y="113"/>
                  </a:cubicBezTo>
                  <a:lnTo>
                    <a:pt x="151" y="1798"/>
                  </a:lnTo>
                  <a:cubicBezTo>
                    <a:pt x="1" y="1963"/>
                    <a:pt x="1" y="2204"/>
                    <a:pt x="151" y="2370"/>
                  </a:cubicBezTo>
                  <a:lnTo>
                    <a:pt x="1280" y="3498"/>
                  </a:lnTo>
                  <a:lnTo>
                    <a:pt x="3537" y="1241"/>
                  </a:lnTo>
                  <a:lnTo>
                    <a:pt x="2408" y="113"/>
                  </a:lnTo>
                  <a:cubicBezTo>
                    <a:pt x="2333" y="38"/>
                    <a:pt x="2231" y="0"/>
                    <a:pt x="21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84"/>
            <p:cNvSpPr/>
            <p:nvPr/>
          </p:nvSpPr>
          <p:spPr>
            <a:xfrm>
              <a:off x="7221845" y="2734286"/>
              <a:ext cx="203656" cy="201364"/>
            </a:xfrm>
            <a:custGeom>
              <a:avLst/>
              <a:gdLst/>
              <a:ahLst/>
              <a:cxnLst/>
              <a:rect l="l" t="t" r="r" b="b"/>
              <a:pathLst>
                <a:path w="7554" h="7469" extrusionOk="0">
                  <a:moveTo>
                    <a:pt x="2444" y="0"/>
                  </a:moveTo>
                  <a:cubicBezTo>
                    <a:pt x="2336" y="0"/>
                    <a:pt x="2228" y="7"/>
                    <a:pt x="2121" y="21"/>
                  </a:cubicBezTo>
                  <a:cubicBezTo>
                    <a:pt x="1971" y="51"/>
                    <a:pt x="1850" y="157"/>
                    <a:pt x="1806" y="291"/>
                  </a:cubicBezTo>
                  <a:cubicBezTo>
                    <a:pt x="1760" y="442"/>
                    <a:pt x="1790" y="592"/>
                    <a:pt x="1896" y="698"/>
                  </a:cubicBezTo>
                  <a:lnTo>
                    <a:pt x="3024" y="1826"/>
                  </a:lnTo>
                  <a:lnTo>
                    <a:pt x="1896" y="2955"/>
                  </a:lnTo>
                  <a:lnTo>
                    <a:pt x="783" y="1826"/>
                  </a:lnTo>
                  <a:cubicBezTo>
                    <a:pt x="709" y="1753"/>
                    <a:pt x="605" y="1716"/>
                    <a:pt x="503" y="1716"/>
                  </a:cubicBezTo>
                  <a:cubicBezTo>
                    <a:pt x="460" y="1716"/>
                    <a:pt x="417" y="1722"/>
                    <a:pt x="376" y="1736"/>
                  </a:cubicBezTo>
                  <a:cubicBezTo>
                    <a:pt x="226" y="1781"/>
                    <a:pt x="121" y="1902"/>
                    <a:pt x="105" y="2052"/>
                  </a:cubicBezTo>
                  <a:cubicBezTo>
                    <a:pt x="0" y="2774"/>
                    <a:pt x="226" y="3527"/>
                    <a:pt x="767" y="4068"/>
                  </a:cubicBezTo>
                  <a:cubicBezTo>
                    <a:pt x="1234" y="4535"/>
                    <a:pt x="1840" y="4766"/>
                    <a:pt x="2447" y="4766"/>
                  </a:cubicBezTo>
                  <a:cubicBezTo>
                    <a:pt x="2798" y="4766"/>
                    <a:pt x="3150" y="4689"/>
                    <a:pt x="3475" y="4534"/>
                  </a:cubicBezTo>
                  <a:lnTo>
                    <a:pt x="6424" y="7469"/>
                  </a:lnTo>
                  <a:lnTo>
                    <a:pt x="7553" y="6340"/>
                  </a:lnTo>
                  <a:lnTo>
                    <a:pt x="4604" y="3406"/>
                  </a:lnTo>
                  <a:cubicBezTo>
                    <a:pt x="5026" y="2518"/>
                    <a:pt x="4890" y="1435"/>
                    <a:pt x="4153" y="698"/>
                  </a:cubicBezTo>
                  <a:cubicBezTo>
                    <a:pt x="3678" y="224"/>
                    <a:pt x="3062" y="0"/>
                    <a:pt x="24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84"/>
            <p:cNvSpPr/>
            <p:nvPr/>
          </p:nvSpPr>
          <p:spPr>
            <a:xfrm>
              <a:off x="7220227" y="2958351"/>
              <a:ext cx="107921" cy="121293"/>
            </a:xfrm>
            <a:custGeom>
              <a:avLst/>
              <a:gdLst/>
              <a:ahLst/>
              <a:cxnLst/>
              <a:rect l="l" t="t" r="r" b="b"/>
              <a:pathLst>
                <a:path w="4003" h="4499" extrusionOk="0">
                  <a:moveTo>
                    <a:pt x="3160" y="0"/>
                  </a:moveTo>
                  <a:lnTo>
                    <a:pt x="602" y="2572"/>
                  </a:lnTo>
                  <a:cubicBezTo>
                    <a:pt x="75" y="3084"/>
                    <a:pt x="0" y="3882"/>
                    <a:pt x="361" y="4498"/>
                  </a:cubicBezTo>
                  <a:lnTo>
                    <a:pt x="4002" y="843"/>
                  </a:lnTo>
                  <a:lnTo>
                    <a:pt x="316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84"/>
            <p:cNvSpPr/>
            <p:nvPr/>
          </p:nvSpPr>
          <p:spPr>
            <a:xfrm>
              <a:off x="7244950" y="2996472"/>
              <a:ext cx="121320" cy="104200"/>
            </a:xfrm>
            <a:custGeom>
              <a:avLst/>
              <a:gdLst/>
              <a:ahLst/>
              <a:cxnLst/>
              <a:rect l="l" t="t" r="r" b="b"/>
              <a:pathLst>
                <a:path w="4500" h="3865" extrusionOk="0">
                  <a:moveTo>
                    <a:pt x="3657" y="0"/>
                  </a:moveTo>
                  <a:lnTo>
                    <a:pt x="0" y="3641"/>
                  </a:lnTo>
                  <a:cubicBezTo>
                    <a:pt x="254" y="3790"/>
                    <a:pt x="538" y="3864"/>
                    <a:pt x="821" y="3864"/>
                  </a:cubicBezTo>
                  <a:cubicBezTo>
                    <a:pt x="1227" y="3864"/>
                    <a:pt x="1631" y="3711"/>
                    <a:pt x="1942" y="3401"/>
                  </a:cubicBezTo>
                  <a:lnTo>
                    <a:pt x="4500" y="843"/>
                  </a:lnTo>
                  <a:lnTo>
                    <a:pt x="365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84"/>
            <p:cNvSpPr/>
            <p:nvPr/>
          </p:nvSpPr>
          <p:spPr>
            <a:xfrm>
              <a:off x="7422212" y="2734421"/>
              <a:ext cx="168770" cy="157015"/>
            </a:xfrm>
            <a:custGeom>
              <a:avLst/>
              <a:gdLst/>
              <a:ahLst/>
              <a:cxnLst/>
              <a:rect l="l" t="t" r="r" b="b"/>
              <a:pathLst>
                <a:path w="6260" h="5824" extrusionOk="0">
                  <a:moveTo>
                    <a:pt x="5127" y="1"/>
                  </a:moveTo>
                  <a:cubicBezTo>
                    <a:pt x="5060" y="1"/>
                    <a:pt x="4995" y="16"/>
                    <a:pt x="4936" y="46"/>
                  </a:cubicBezTo>
                  <a:lnTo>
                    <a:pt x="2829" y="1219"/>
                  </a:lnTo>
                  <a:cubicBezTo>
                    <a:pt x="2724" y="1279"/>
                    <a:pt x="2649" y="1385"/>
                    <a:pt x="2633" y="1490"/>
                  </a:cubicBezTo>
                  <a:lnTo>
                    <a:pt x="2378" y="2724"/>
                  </a:lnTo>
                  <a:lnTo>
                    <a:pt x="1" y="5101"/>
                  </a:lnTo>
                  <a:lnTo>
                    <a:pt x="723" y="5823"/>
                  </a:lnTo>
                  <a:cubicBezTo>
                    <a:pt x="888" y="5748"/>
                    <a:pt x="1054" y="5703"/>
                    <a:pt x="1235" y="5703"/>
                  </a:cubicBezTo>
                  <a:cubicBezTo>
                    <a:pt x="1355" y="5703"/>
                    <a:pt x="1475" y="5733"/>
                    <a:pt x="1596" y="5763"/>
                  </a:cubicBezTo>
                  <a:lnTo>
                    <a:pt x="3506" y="3853"/>
                  </a:lnTo>
                  <a:lnTo>
                    <a:pt x="4740" y="3596"/>
                  </a:lnTo>
                  <a:cubicBezTo>
                    <a:pt x="4846" y="3582"/>
                    <a:pt x="4950" y="3506"/>
                    <a:pt x="5010" y="3401"/>
                  </a:cubicBezTo>
                  <a:lnTo>
                    <a:pt x="6184" y="1295"/>
                  </a:lnTo>
                  <a:cubicBezTo>
                    <a:pt x="6260" y="1145"/>
                    <a:pt x="6244" y="948"/>
                    <a:pt x="6109" y="814"/>
                  </a:cubicBezTo>
                  <a:lnTo>
                    <a:pt x="5417" y="122"/>
                  </a:lnTo>
                  <a:cubicBezTo>
                    <a:pt x="5334" y="39"/>
                    <a:pt x="5230" y="1"/>
                    <a:pt x="51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84"/>
            <p:cNvSpPr/>
            <p:nvPr/>
          </p:nvSpPr>
          <p:spPr>
            <a:xfrm>
              <a:off x="7320384" y="2917345"/>
              <a:ext cx="71417" cy="86838"/>
            </a:xfrm>
            <a:custGeom>
              <a:avLst/>
              <a:gdLst/>
              <a:ahLst/>
              <a:cxnLst/>
              <a:rect l="l" t="t" r="r" b="b"/>
              <a:pathLst>
                <a:path w="2649" h="3221" extrusionOk="0">
                  <a:moveTo>
                    <a:pt x="964" y="1"/>
                  </a:moveTo>
                  <a:lnTo>
                    <a:pt x="1" y="964"/>
                  </a:lnTo>
                  <a:lnTo>
                    <a:pt x="2258" y="3221"/>
                  </a:lnTo>
                  <a:lnTo>
                    <a:pt x="2649" y="2815"/>
                  </a:lnTo>
                  <a:lnTo>
                    <a:pt x="2484" y="2649"/>
                  </a:lnTo>
                  <a:cubicBezTo>
                    <a:pt x="2123" y="2288"/>
                    <a:pt x="2047" y="1746"/>
                    <a:pt x="2258" y="1295"/>
                  </a:cubicBezTo>
                  <a:lnTo>
                    <a:pt x="96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9" name="Google Shape;2079;p84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0" name="Google Shape;2080;p84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1" name="Google Shape;2081;p84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2" name="Google Shape;2082;p84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4106;p121"/>
          <p:cNvGrpSpPr/>
          <p:nvPr/>
        </p:nvGrpSpPr>
        <p:grpSpPr>
          <a:xfrm>
            <a:off x="6869430" y="650308"/>
            <a:ext cx="852603" cy="867070"/>
            <a:chOff x="5052081" y="2446802"/>
            <a:chExt cx="882703" cy="897681"/>
          </a:xfrm>
        </p:grpSpPr>
        <p:sp>
          <p:nvSpPr>
            <p:cNvPr id="3" name="Google Shape;4107;p121"/>
            <p:cNvSpPr/>
            <p:nvPr/>
          </p:nvSpPr>
          <p:spPr>
            <a:xfrm>
              <a:off x="5052081" y="2446802"/>
              <a:ext cx="882703" cy="715166"/>
            </a:xfrm>
            <a:custGeom>
              <a:avLst/>
              <a:gdLst/>
              <a:ahLst/>
              <a:cxnLst/>
              <a:rect l="l" t="t" r="r" b="b"/>
              <a:pathLst>
                <a:path w="37666" h="30517" extrusionOk="0">
                  <a:moveTo>
                    <a:pt x="18833" y="1"/>
                  </a:moveTo>
                  <a:cubicBezTo>
                    <a:pt x="8429" y="1"/>
                    <a:pt x="0" y="8580"/>
                    <a:pt x="0" y="19153"/>
                  </a:cubicBezTo>
                  <a:cubicBezTo>
                    <a:pt x="0" y="23405"/>
                    <a:pt x="1355" y="27336"/>
                    <a:pt x="3670" y="30517"/>
                  </a:cubicBezTo>
                  <a:lnTo>
                    <a:pt x="3670" y="29895"/>
                  </a:lnTo>
                  <a:lnTo>
                    <a:pt x="34411" y="29895"/>
                  </a:lnTo>
                  <a:cubicBezTo>
                    <a:pt x="36461" y="26829"/>
                    <a:pt x="37665" y="23142"/>
                    <a:pt x="37665" y="19153"/>
                  </a:cubicBezTo>
                  <a:cubicBezTo>
                    <a:pt x="37665" y="8580"/>
                    <a:pt x="29237" y="1"/>
                    <a:pt x="1883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4108;p121"/>
            <p:cNvSpPr/>
            <p:nvPr/>
          </p:nvSpPr>
          <p:spPr>
            <a:xfrm>
              <a:off x="5138062" y="3147371"/>
              <a:ext cx="720462" cy="197112"/>
            </a:xfrm>
            <a:custGeom>
              <a:avLst/>
              <a:gdLst/>
              <a:ahLst/>
              <a:cxnLst/>
              <a:rect l="l" t="t" r="r" b="b"/>
              <a:pathLst>
                <a:path w="30743" h="8411" extrusionOk="0">
                  <a:moveTo>
                    <a:pt x="1" y="0"/>
                  </a:moveTo>
                  <a:lnTo>
                    <a:pt x="1" y="622"/>
                  </a:lnTo>
                  <a:cubicBezTo>
                    <a:pt x="3425" y="5343"/>
                    <a:pt x="8936" y="8411"/>
                    <a:pt x="15164" y="8411"/>
                  </a:cubicBezTo>
                  <a:cubicBezTo>
                    <a:pt x="21636" y="8411"/>
                    <a:pt x="27356" y="5080"/>
                    <a:pt x="30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109;p121"/>
            <p:cNvSpPr/>
            <p:nvPr/>
          </p:nvSpPr>
          <p:spPr>
            <a:xfrm>
              <a:off x="5451965" y="2602875"/>
              <a:ext cx="2672" cy="3562"/>
            </a:xfrm>
            <a:custGeom>
              <a:avLst/>
              <a:gdLst/>
              <a:ahLst/>
              <a:cxnLst/>
              <a:rect l="l" t="t" r="r" b="b"/>
              <a:pathLst>
                <a:path w="114" h="152" extrusionOk="0">
                  <a:moveTo>
                    <a:pt x="57" y="1"/>
                  </a:moveTo>
                  <a:cubicBezTo>
                    <a:pt x="39" y="56"/>
                    <a:pt x="19" y="94"/>
                    <a:pt x="1" y="151"/>
                  </a:cubicBezTo>
                  <a:cubicBezTo>
                    <a:pt x="39" y="114"/>
                    <a:pt x="76" y="76"/>
                    <a:pt x="114" y="56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rgbClr val="FFCC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110;p121"/>
            <p:cNvSpPr/>
            <p:nvPr/>
          </p:nvSpPr>
          <p:spPr>
            <a:xfrm>
              <a:off x="5149076" y="2447060"/>
              <a:ext cx="725735" cy="756786"/>
            </a:xfrm>
            <a:custGeom>
              <a:avLst/>
              <a:gdLst/>
              <a:ahLst/>
              <a:cxnLst/>
              <a:rect l="l" t="t" r="r" b="b"/>
              <a:pathLst>
                <a:path w="30968" h="32293" extrusionOk="0">
                  <a:moveTo>
                    <a:pt x="12982" y="6650"/>
                  </a:moveTo>
                  <a:lnTo>
                    <a:pt x="13039" y="6705"/>
                  </a:lnTo>
                  <a:cubicBezTo>
                    <a:pt x="13001" y="6725"/>
                    <a:pt x="12964" y="6763"/>
                    <a:pt x="12926" y="6800"/>
                  </a:cubicBezTo>
                  <a:cubicBezTo>
                    <a:pt x="12944" y="6743"/>
                    <a:pt x="12964" y="6705"/>
                    <a:pt x="12982" y="6650"/>
                  </a:cubicBezTo>
                  <a:close/>
                  <a:moveTo>
                    <a:pt x="13847" y="7214"/>
                  </a:moveTo>
                  <a:cubicBezTo>
                    <a:pt x="14883" y="7834"/>
                    <a:pt x="16669" y="8850"/>
                    <a:pt x="18420" y="9509"/>
                  </a:cubicBezTo>
                  <a:cubicBezTo>
                    <a:pt x="18513" y="9735"/>
                    <a:pt x="18608" y="9961"/>
                    <a:pt x="18663" y="10205"/>
                  </a:cubicBezTo>
                  <a:cubicBezTo>
                    <a:pt x="18721" y="10450"/>
                    <a:pt x="18758" y="10713"/>
                    <a:pt x="18776" y="10957"/>
                  </a:cubicBezTo>
                  <a:cubicBezTo>
                    <a:pt x="17328" y="11747"/>
                    <a:pt x="16237" y="13122"/>
                    <a:pt x="15766" y="14740"/>
                  </a:cubicBezTo>
                  <a:cubicBezTo>
                    <a:pt x="15352" y="12369"/>
                    <a:pt x="13659" y="10506"/>
                    <a:pt x="11496" y="9828"/>
                  </a:cubicBezTo>
                  <a:cubicBezTo>
                    <a:pt x="11514" y="9698"/>
                    <a:pt x="11534" y="9565"/>
                    <a:pt x="11534" y="9415"/>
                  </a:cubicBezTo>
                  <a:cubicBezTo>
                    <a:pt x="11534" y="8983"/>
                    <a:pt x="11458" y="8569"/>
                    <a:pt x="11308" y="8192"/>
                  </a:cubicBezTo>
                  <a:cubicBezTo>
                    <a:pt x="11890" y="8022"/>
                    <a:pt x="12362" y="7721"/>
                    <a:pt x="12663" y="7289"/>
                  </a:cubicBezTo>
                  <a:cubicBezTo>
                    <a:pt x="13057" y="7252"/>
                    <a:pt x="13453" y="7214"/>
                    <a:pt x="13847" y="7214"/>
                  </a:cubicBezTo>
                  <a:close/>
                  <a:moveTo>
                    <a:pt x="15597" y="17599"/>
                  </a:moveTo>
                  <a:cubicBezTo>
                    <a:pt x="15728" y="18390"/>
                    <a:pt x="16011" y="19104"/>
                    <a:pt x="16388" y="19762"/>
                  </a:cubicBezTo>
                  <a:cubicBezTo>
                    <a:pt x="16105" y="20214"/>
                    <a:pt x="15861" y="20685"/>
                    <a:pt x="15653" y="21192"/>
                  </a:cubicBezTo>
                  <a:cubicBezTo>
                    <a:pt x="15447" y="20534"/>
                    <a:pt x="15164" y="19913"/>
                    <a:pt x="14807" y="19348"/>
                  </a:cubicBezTo>
                  <a:cubicBezTo>
                    <a:pt x="15146" y="18821"/>
                    <a:pt x="15427" y="18219"/>
                    <a:pt x="15597" y="17599"/>
                  </a:cubicBezTo>
                  <a:close/>
                  <a:moveTo>
                    <a:pt x="14375" y="1"/>
                  </a:moveTo>
                  <a:cubicBezTo>
                    <a:pt x="13958" y="1"/>
                    <a:pt x="13525" y="15"/>
                    <a:pt x="13076" y="45"/>
                  </a:cubicBezTo>
                  <a:cubicBezTo>
                    <a:pt x="8466" y="346"/>
                    <a:pt x="5945" y="2190"/>
                    <a:pt x="4573" y="3903"/>
                  </a:cubicBezTo>
                  <a:cubicBezTo>
                    <a:pt x="3650" y="5069"/>
                    <a:pt x="3971" y="6687"/>
                    <a:pt x="5062" y="7477"/>
                  </a:cubicBezTo>
                  <a:cubicBezTo>
                    <a:pt x="4704" y="8042"/>
                    <a:pt x="4497" y="8700"/>
                    <a:pt x="4497" y="9415"/>
                  </a:cubicBezTo>
                  <a:cubicBezTo>
                    <a:pt x="4497" y="10205"/>
                    <a:pt x="4761" y="10939"/>
                    <a:pt x="5193" y="11541"/>
                  </a:cubicBezTo>
                  <a:cubicBezTo>
                    <a:pt x="4026" y="12801"/>
                    <a:pt x="3369" y="14551"/>
                    <a:pt x="3537" y="16413"/>
                  </a:cubicBezTo>
                  <a:cubicBezTo>
                    <a:pt x="3557" y="16639"/>
                    <a:pt x="3594" y="16847"/>
                    <a:pt x="3632" y="17073"/>
                  </a:cubicBezTo>
                  <a:cubicBezTo>
                    <a:pt x="1374" y="18671"/>
                    <a:pt x="0" y="21418"/>
                    <a:pt x="283" y="24390"/>
                  </a:cubicBezTo>
                  <a:cubicBezTo>
                    <a:pt x="655" y="28558"/>
                    <a:pt x="4085" y="31688"/>
                    <a:pt x="8117" y="31688"/>
                  </a:cubicBezTo>
                  <a:cubicBezTo>
                    <a:pt x="8364" y="31688"/>
                    <a:pt x="8612" y="31676"/>
                    <a:pt x="8862" y="31653"/>
                  </a:cubicBezTo>
                  <a:cubicBezTo>
                    <a:pt x="11910" y="31371"/>
                    <a:pt x="14374" y="29377"/>
                    <a:pt x="15447" y="26686"/>
                  </a:cubicBezTo>
                  <a:cubicBezTo>
                    <a:pt x="16481" y="29941"/>
                    <a:pt x="19473" y="32292"/>
                    <a:pt x="23010" y="32292"/>
                  </a:cubicBezTo>
                  <a:cubicBezTo>
                    <a:pt x="27413" y="32292"/>
                    <a:pt x="30968" y="28680"/>
                    <a:pt x="30968" y="24222"/>
                  </a:cubicBezTo>
                  <a:cubicBezTo>
                    <a:pt x="30968" y="21588"/>
                    <a:pt x="29726" y="19255"/>
                    <a:pt x="27807" y="17787"/>
                  </a:cubicBezTo>
                  <a:cubicBezTo>
                    <a:pt x="27882" y="17374"/>
                    <a:pt x="27920" y="16960"/>
                    <a:pt x="27920" y="16526"/>
                  </a:cubicBezTo>
                  <a:cubicBezTo>
                    <a:pt x="27920" y="14607"/>
                    <a:pt x="27092" y="12914"/>
                    <a:pt x="25775" y="11747"/>
                  </a:cubicBezTo>
                  <a:cubicBezTo>
                    <a:pt x="25721" y="8854"/>
                    <a:pt x="24693" y="1"/>
                    <a:pt x="143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111;p121"/>
            <p:cNvSpPr/>
            <p:nvPr/>
          </p:nvSpPr>
          <p:spPr>
            <a:xfrm>
              <a:off x="5274286" y="2616115"/>
              <a:ext cx="450608" cy="625246"/>
            </a:xfrm>
            <a:custGeom>
              <a:avLst/>
              <a:gdLst/>
              <a:ahLst/>
              <a:cxnLst/>
              <a:rect l="l" t="t" r="r" b="b"/>
              <a:pathLst>
                <a:path w="19228" h="26680" extrusionOk="0">
                  <a:moveTo>
                    <a:pt x="8504" y="0"/>
                  </a:moveTo>
                  <a:cubicBezTo>
                    <a:pt x="8110" y="0"/>
                    <a:pt x="7714" y="38"/>
                    <a:pt x="7320" y="75"/>
                  </a:cubicBezTo>
                  <a:cubicBezTo>
                    <a:pt x="6747" y="894"/>
                    <a:pt x="5599" y="1178"/>
                    <a:pt x="4291" y="1178"/>
                  </a:cubicBezTo>
                  <a:cubicBezTo>
                    <a:pt x="3406" y="1178"/>
                    <a:pt x="2447" y="1048"/>
                    <a:pt x="1543" y="866"/>
                  </a:cubicBezTo>
                  <a:lnTo>
                    <a:pt x="1543" y="903"/>
                  </a:lnTo>
                  <a:lnTo>
                    <a:pt x="1468" y="1505"/>
                  </a:lnTo>
                  <a:lnTo>
                    <a:pt x="1280" y="3086"/>
                  </a:lnTo>
                  <a:lnTo>
                    <a:pt x="471" y="10009"/>
                  </a:lnTo>
                  <a:cubicBezTo>
                    <a:pt x="0" y="14016"/>
                    <a:pt x="2672" y="17666"/>
                    <a:pt x="6529" y="18418"/>
                  </a:cubicBezTo>
                  <a:lnTo>
                    <a:pt x="6623" y="22331"/>
                  </a:lnTo>
                  <a:cubicBezTo>
                    <a:pt x="6679" y="24762"/>
                    <a:pt x="8655" y="26679"/>
                    <a:pt x="11055" y="26679"/>
                  </a:cubicBezTo>
                  <a:cubicBezTo>
                    <a:pt x="11089" y="26679"/>
                    <a:pt x="11123" y="26679"/>
                    <a:pt x="11158" y="26678"/>
                  </a:cubicBezTo>
                  <a:cubicBezTo>
                    <a:pt x="13621" y="26621"/>
                    <a:pt x="15560" y="24589"/>
                    <a:pt x="15503" y="22143"/>
                  </a:cubicBezTo>
                  <a:lnTo>
                    <a:pt x="15297" y="12736"/>
                  </a:lnTo>
                  <a:cubicBezTo>
                    <a:pt x="15297" y="12661"/>
                    <a:pt x="15277" y="12586"/>
                    <a:pt x="15277" y="12511"/>
                  </a:cubicBezTo>
                  <a:cubicBezTo>
                    <a:pt x="15315" y="12285"/>
                    <a:pt x="15372" y="12059"/>
                    <a:pt x="15390" y="11815"/>
                  </a:cubicBezTo>
                  <a:lnTo>
                    <a:pt x="15447" y="11364"/>
                  </a:lnTo>
                  <a:lnTo>
                    <a:pt x="16087" y="11439"/>
                  </a:lnTo>
                  <a:cubicBezTo>
                    <a:pt x="16189" y="11451"/>
                    <a:pt x="16291" y="11457"/>
                    <a:pt x="16391" y="11457"/>
                  </a:cubicBezTo>
                  <a:cubicBezTo>
                    <a:pt x="17718" y="11457"/>
                    <a:pt x="18883" y="10449"/>
                    <a:pt x="19040" y="9068"/>
                  </a:cubicBezTo>
                  <a:cubicBezTo>
                    <a:pt x="19228" y="7563"/>
                    <a:pt x="18174" y="6227"/>
                    <a:pt x="16707" y="6039"/>
                  </a:cubicBezTo>
                  <a:lnTo>
                    <a:pt x="16538" y="6021"/>
                  </a:lnTo>
                  <a:cubicBezTo>
                    <a:pt x="13713" y="6821"/>
                    <a:pt x="13957" y="9198"/>
                    <a:pt x="13656" y="9198"/>
                  </a:cubicBezTo>
                  <a:cubicBezTo>
                    <a:pt x="13582" y="9198"/>
                    <a:pt x="13476" y="9055"/>
                    <a:pt x="13283" y="8710"/>
                  </a:cubicBezTo>
                  <a:cubicBezTo>
                    <a:pt x="13170" y="8542"/>
                    <a:pt x="13265" y="8165"/>
                    <a:pt x="13265" y="7977"/>
                  </a:cubicBezTo>
                  <a:cubicBezTo>
                    <a:pt x="13283" y="7450"/>
                    <a:pt x="13302" y="6942"/>
                    <a:pt x="13320" y="6415"/>
                  </a:cubicBezTo>
                  <a:cubicBezTo>
                    <a:pt x="13358" y="5286"/>
                    <a:pt x="13566" y="4102"/>
                    <a:pt x="13320" y="2991"/>
                  </a:cubicBezTo>
                  <a:cubicBezTo>
                    <a:pt x="13265" y="2747"/>
                    <a:pt x="13170" y="2521"/>
                    <a:pt x="13077" y="2295"/>
                  </a:cubicBezTo>
                  <a:cubicBezTo>
                    <a:pt x="11326" y="1636"/>
                    <a:pt x="9540" y="620"/>
                    <a:pt x="8504" y="0"/>
                  </a:cubicBezTo>
                  <a:close/>
                </a:path>
              </a:pathLst>
            </a:custGeom>
            <a:solidFill>
              <a:srgbClr val="FFCC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112;p121"/>
            <p:cNvSpPr/>
            <p:nvPr/>
          </p:nvSpPr>
          <p:spPr>
            <a:xfrm>
              <a:off x="5307797" y="2651384"/>
              <a:ext cx="891" cy="5296"/>
            </a:xfrm>
            <a:custGeom>
              <a:avLst/>
              <a:gdLst/>
              <a:ahLst/>
              <a:cxnLst/>
              <a:rect l="l" t="t" r="r" b="b"/>
              <a:pathLst>
                <a:path w="38" h="226" extrusionOk="0">
                  <a:moveTo>
                    <a:pt x="38" y="0"/>
                  </a:moveTo>
                  <a:lnTo>
                    <a:pt x="38" y="0"/>
                  </a:lnTo>
                  <a:lnTo>
                    <a:pt x="0" y="226"/>
                  </a:lnTo>
                  <a:close/>
                </a:path>
              </a:pathLst>
            </a:custGeom>
            <a:solidFill>
              <a:srgbClr val="FE9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113;p121"/>
            <p:cNvSpPr/>
            <p:nvPr/>
          </p:nvSpPr>
          <p:spPr>
            <a:xfrm>
              <a:off x="5302501" y="2651384"/>
              <a:ext cx="6187" cy="52471"/>
            </a:xfrm>
            <a:custGeom>
              <a:avLst/>
              <a:gdLst/>
              <a:ahLst/>
              <a:cxnLst/>
              <a:rect l="l" t="t" r="r" b="b"/>
              <a:pathLst>
                <a:path w="264" h="2239" extrusionOk="0">
                  <a:moveTo>
                    <a:pt x="264" y="0"/>
                  </a:moveTo>
                  <a:lnTo>
                    <a:pt x="226" y="226"/>
                  </a:lnTo>
                  <a:lnTo>
                    <a:pt x="0" y="2238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FEA8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114;p121"/>
            <p:cNvSpPr/>
            <p:nvPr/>
          </p:nvSpPr>
          <p:spPr>
            <a:xfrm>
              <a:off x="5285324" y="2799067"/>
              <a:ext cx="5742" cy="50268"/>
            </a:xfrm>
            <a:custGeom>
              <a:avLst/>
              <a:gdLst/>
              <a:ahLst/>
              <a:cxnLst/>
              <a:rect l="l" t="t" r="r" b="b"/>
              <a:pathLst>
                <a:path w="245" h="2145" extrusionOk="0">
                  <a:moveTo>
                    <a:pt x="244" y="0"/>
                  </a:moveTo>
                  <a:lnTo>
                    <a:pt x="0" y="2127"/>
                  </a:lnTo>
                  <a:lnTo>
                    <a:pt x="0" y="2145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FE9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115;p121"/>
            <p:cNvSpPr/>
            <p:nvPr/>
          </p:nvSpPr>
          <p:spPr>
            <a:xfrm>
              <a:off x="5285324" y="2703830"/>
              <a:ext cx="17201" cy="145508"/>
            </a:xfrm>
            <a:custGeom>
              <a:avLst/>
              <a:gdLst/>
              <a:ahLst/>
              <a:cxnLst/>
              <a:rect l="l" t="t" r="r" b="b"/>
              <a:pathLst>
                <a:path w="734" h="6209" extrusionOk="0">
                  <a:moveTo>
                    <a:pt x="733" y="0"/>
                  </a:moveTo>
                  <a:lnTo>
                    <a:pt x="244" y="4064"/>
                  </a:lnTo>
                  <a:lnTo>
                    <a:pt x="0" y="6209"/>
                  </a:lnTo>
                  <a:lnTo>
                    <a:pt x="733" y="0"/>
                  </a:lnTo>
                  <a:close/>
                </a:path>
              </a:pathLst>
            </a:custGeom>
            <a:solidFill>
              <a:srgbClr val="FEA8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116;p121"/>
            <p:cNvSpPr/>
            <p:nvPr/>
          </p:nvSpPr>
          <p:spPr>
            <a:xfrm>
              <a:off x="5632293" y="2892992"/>
              <a:ext cx="2648" cy="16779"/>
            </a:xfrm>
            <a:custGeom>
              <a:avLst/>
              <a:gdLst/>
              <a:ahLst/>
              <a:cxnLst/>
              <a:rect l="l" t="t" r="r" b="b"/>
              <a:pathLst>
                <a:path w="113" h="716" extrusionOk="0">
                  <a:moveTo>
                    <a:pt x="113" y="1"/>
                  </a:moveTo>
                  <a:cubicBezTo>
                    <a:pt x="95" y="244"/>
                    <a:pt x="38" y="470"/>
                    <a:pt x="0" y="696"/>
                  </a:cubicBezTo>
                  <a:lnTo>
                    <a:pt x="0" y="715"/>
                  </a:lnTo>
                  <a:cubicBezTo>
                    <a:pt x="57" y="470"/>
                    <a:pt x="95" y="244"/>
                    <a:pt x="113" y="1"/>
                  </a:cubicBezTo>
                  <a:close/>
                </a:path>
              </a:pathLst>
            </a:custGeom>
            <a:solidFill>
              <a:srgbClr val="FE9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117;p121"/>
            <p:cNvSpPr/>
            <p:nvPr/>
          </p:nvSpPr>
          <p:spPr>
            <a:xfrm>
              <a:off x="5278621" y="2849310"/>
              <a:ext cx="356329" cy="261933"/>
            </a:xfrm>
            <a:custGeom>
              <a:avLst/>
              <a:gdLst/>
              <a:ahLst/>
              <a:cxnLst/>
              <a:rect l="l" t="t" r="r" b="b"/>
              <a:pathLst>
                <a:path w="15205" h="11177" extrusionOk="0">
                  <a:moveTo>
                    <a:pt x="286" y="1"/>
                  </a:moveTo>
                  <a:cubicBezTo>
                    <a:pt x="273" y="118"/>
                    <a:pt x="262" y="236"/>
                    <a:pt x="254" y="352"/>
                  </a:cubicBezTo>
                  <a:lnTo>
                    <a:pt x="254" y="352"/>
                  </a:lnTo>
                  <a:cubicBezTo>
                    <a:pt x="262" y="254"/>
                    <a:pt x="273" y="156"/>
                    <a:pt x="286" y="58"/>
                  </a:cubicBezTo>
                  <a:lnTo>
                    <a:pt x="286" y="1"/>
                  </a:lnTo>
                  <a:close/>
                  <a:moveTo>
                    <a:pt x="254" y="352"/>
                  </a:moveTo>
                  <a:cubicBezTo>
                    <a:pt x="213" y="818"/>
                    <a:pt x="221" y="1282"/>
                    <a:pt x="267" y="1732"/>
                  </a:cubicBezTo>
                  <a:lnTo>
                    <a:pt x="267" y="1751"/>
                  </a:lnTo>
                  <a:lnTo>
                    <a:pt x="267" y="1769"/>
                  </a:lnTo>
                  <a:lnTo>
                    <a:pt x="267" y="1789"/>
                  </a:lnTo>
                  <a:lnTo>
                    <a:pt x="267" y="1807"/>
                  </a:lnTo>
                  <a:lnTo>
                    <a:pt x="267" y="1827"/>
                  </a:lnTo>
                  <a:lnTo>
                    <a:pt x="267" y="1845"/>
                  </a:lnTo>
                  <a:lnTo>
                    <a:pt x="267" y="1864"/>
                  </a:lnTo>
                  <a:lnTo>
                    <a:pt x="286" y="1864"/>
                  </a:lnTo>
                  <a:cubicBezTo>
                    <a:pt x="663" y="5156"/>
                    <a:pt x="3126" y="7885"/>
                    <a:pt x="6457" y="8467"/>
                  </a:cubicBezTo>
                  <a:lnTo>
                    <a:pt x="6513" y="11176"/>
                  </a:lnTo>
                  <a:lnTo>
                    <a:pt x="11442" y="7602"/>
                  </a:lnTo>
                  <a:cubicBezTo>
                    <a:pt x="11894" y="7338"/>
                    <a:pt x="12327" y="7037"/>
                    <a:pt x="12721" y="6681"/>
                  </a:cubicBezTo>
                  <a:lnTo>
                    <a:pt x="13286" y="6116"/>
                  </a:lnTo>
                  <a:cubicBezTo>
                    <a:pt x="14151" y="5138"/>
                    <a:pt x="14811" y="3934"/>
                    <a:pt x="15092" y="2579"/>
                  </a:cubicBezTo>
                  <a:lnTo>
                    <a:pt x="15092" y="2560"/>
                  </a:lnTo>
                  <a:cubicBezTo>
                    <a:pt x="15130" y="2334"/>
                    <a:pt x="15187" y="2108"/>
                    <a:pt x="15205" y="1864"/>
                  </a:cubicBezTo>
                  <a:lnTo>
                    <a:pt x="14302" y="1694"/>
                  </a:lnTo>
                  <a:cubicBezTo>
                    <a:pt x="13888" y="5269"/>
                    <a:pt x="10897" y="7885"/>
                    <a:pt x="7436" y="7885"/>
                  </a:cubicBezTo>
                  <a:cubicBezTo>
                    <a:pt x="7172" y="7885"/>
                    <a:pt x="6889" y="7865"/>
                    <a:pt x="6608" y="7847"/>
                  </a:cubicBezTo>
                  <a:lnTo>
                    <a:pt x="6344" y="7809"/>
                  </a:lnTo>
                  <a:cubicBezTo>
                    <a:pt x="2660" y="7353"/>
                    <a:pt x="1" y="4068"/>
                    <a:pt x="254" y="352"/>
                  </a:cubicBezTo>
                  <a:close/>
                </a:path>
              </a:pathLst>
            </a:custGeom>
            <a:solidFill>
              <a:srgbClr val="FEA8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118;p121"/>
            <p:cNvSpPr/>
            <p:nvPr/>
          </p:nvSpPr>
          <p:spPr>
            <a:xfrm>
              <a:off x="5436991" y="2784913"/>
              <a:ext cx="21607" cy="20904"/>
            </a:xfrm>
            <a:custGeom>
              <a:avLst/>
              <a:gdLst/>
              <a:ahLst/>
              <a:cxnLst/>
              <a:rect l="l" t="t" r="r" b="b"/>
              <a:pathLst>
                <a:path w="922" h="892" extrusionOk="0">
                  <a:moveTo>
                    <a:pt x="491" y="1"/>
                  </a:moveTo>
                  <a:cubicBezTo>
                    <a:pt x="260" y="1"/>
                    <a:pt x="55" y="165"/>
                    <a:pt x="38" y="398"/>
                  </a:cubicBezTo>
                  <a:cubicBezTo>
                    <a:pt x="0" y="642"/>
                    <a:pt x="169" y="867"/>
                    <a:pt x="414" y="887"/>
                  </a:cubicBezTo>
                  <a:cubicBezTo>
                    <a:pt x="435" y="890"/>
                    <a:pt x="456" y="892"/>
                    <a:pt x="476" y="892"/>
                  </a:cubicBezTo>
                  <a:cubicBezTo>
                    <a:pt x="692" y="892"/>
                    <a:pt x="869" y="715"/>
                    <a:pt x="903" y="491"/>
                  </a:cubicBezTo>
                  <a:cubicBezTo>
                    <a:pt x="921" y="265"/>
                    <a:pt x="753" y="40"/>
                    <a:pt x="527" y="2"/>
                  </a:cubicBezTo>
                  <a:cubicBezTo>
                    <a:pt x="515" y="1"/>
                    <a:pt x="503" y="1"/>
                    <a:pt x="491" y="1"/>
                  </a:cubicBezTo>
                  <a:close/>
                </a:path>
              </a:pathLst>
            </a:custGeom>
            <a:solidFill>
              <a:srgbClr val="2338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119;p121"/>
            <p:cNvSpPr/>
            <p:nvPr/>
          </p:nvSpPr>
          <p:spPr>
            <a:xfrm>
              <a:off x="5336457" y="2770289"/>
              <a:ext cx="21607" cy="20552"/>
            </a:xfrm>
            <a:custGeom>
              <a:avLst/>
              <a:gdLst/>
              <a:ahLst/>
              <a:cxnLst/>
              <a:rect l="l" t="t" r="r" b="b"/>
              <a:pathLst>
                <a:path w="922" h="877" extrusionOk="0">
                  <a:moveTo>
                    <a:pt x="440" y="1"/>
                  </a:moveTo>
                  <a:cubicBezTo>
                    <a:pt x="227" y="1"/>
                    <a:pt x="53" y="160"/>
                    <a:pt x="19" y="382"/>
                  </a:cubicBezTo>
                  <a:cubicBezTo>
                    <a:pt x="1" y="626"/>
                    <a:pt x="169" y="852"/>
                    <a:pt x="395" y="871"/>
                  </a:cubicBezTo>
                  <a:cubicBezTo>
                    <a:pt x="418" y="875"/>
                    <a:pt x="441" y="877"/>
                    <a:pt x="463" y="877"/>
                  </a:cubicBezTo>
                  <a:cubicBezTo>
                    <a:pt x="681" y="877"/>
                    <a:pt x="868" y="716"/>
                    <a:pt x="884" y="495"/>
                  </a:cubicBezTo>
                  <a:cubicBezTo>
                    <a:pt x="922" y="250"/>
                    <a:pt x="753" y="24"/>
                    <a:pt x="508" y="6"/>
                  </a:cubicBezTo>
                  <a:cubicBezTo>
                    <a:pt x="485" y="2"/>
                    <a:pt x="462" y="1"/>
                    <a:pt x="440" y="1"/>
                  </a:cubicBezTo>
                  <a:close/>
                </a:path>
              </a:pathLst>
            </a:custGeom>
            <a:solidFill>
              <a:srgbClr val="2338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120;p121"/>
            <p:cNvSpPr/>
            <p:nvPr/>
          </p:nvSpPr>
          <p:spPr>
            <a:xfrm>
              <a:off x="5396426" y="2866066"/>
              <a:ext cx="83780" cy="37074"/>
            </a:xfrm>
            <a:custGeom>
              <a:avLst/>
              <a:gdLst/>
              <a:ahLst/>
              <a:cxnLst/>
              <a:rect l="l" t="t" r="r" b="b"/>
              <a:pathLst>
                <a:path w="3575" h="1582" extrusionOk="0">
                  <a:moveTo>
                    <a:pt x="3349" y="1"/>
                  </a:moveTo>
                  <a:cubicBezTo>
                    <a:pt x="3236" y="1"/>
                    <a:pt x="3123" y="76"/>
                    <a:pt x="3104" y="208"/>
                  </a:cubicBezTo>
                  <a:cubicBezTo>
                    <a:pt x="3104" y="208"/>
                    <a:pt x="3048" y="528"/>
                    <a:pt x="2690" y="773"/>
                  </a:cubicBezTo>
                  <a:cubicBezTo>
                    <a:pt x="2455" y="942"/>
                    <a:pt x="2048" y="1112"/>
                    <a:pt x="1368" y="1112"/>
                  </a:cubicBezTo>
                  <a:cubicBezTo>
                    <a:pt x="1068" y="1112"/>
                    <a:pt x="716" y="1079"/>
                    <a:pt x="301" y="999"/>
                  </a:cubicBezTo>
                  <a:cubicBezTo>
                    <a:pt x="287" y="997"/>
                    <a:pt x="274" y="996"/>
                    <a:pt x="260" y="996"/>
                  </a:cubicBezTo>
                  <a:cubicBezTo>
                    <a:pt x="146" y="996"/>
                    <a:pt x="54" y="1068"/>
                    <a:pt x="38" y="1187"/>
                  </a:cubicBezTo>
                  <a:cubicBezTo>
                    <a:pt x="0" y="1300"/>
                    <a:pt x="94" y="1431"/>
                    <a:pt x="207" y="1450"/>
                  </a:cubicBezTo>
                  <a:cubicBezTo>
                    <a:pt x="640" y="1525"/>
                    <a:pt x="1034" y="1581"/>
                    <a:pt x="1393" y="1581"/>
                  </a:cubicBezTo>
                  <a:cubicBezTo>
                    <a:pt x="2050" y="1581"/>
                    <a:pt x="2577" y="1431"/>
                    <a:pt x="2973" y="1149"/>
                  </a:cubicBezTo>
                  <a:cubicBezTo>
                    <a:pt x="3480" y="773"/>
                    <a:pt x="3555" y="284"/>
                    <a:pt x="3555" y="264"/>
                  </a:cubicBezTo>
                  <a:cubicBezTo>
                    <a:pt x="3575" y="133"/>
                    <a:pt x="3480" y="20"/>
                    <a:pt x="3349" y="1"/>
                  </a:cubicBezTo>
                  <a:close/>
                </a:path>
              </a:pathLst>
            </a:custGeom>
            <a:solidFill>
              <a:srgbClr val="FC7D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121;p121"/>
            <p:cNvSpPr/>
            <p:nvPr/>
          </p:nvSpPr>
          <p:spPr>
            <a:xfrm>
              <a:off x="5365563" y="2747839"/>
              <a:ext cx="47175" cy="116074"/>
            </a:xfrm>
            <a:custGeom>
              <a:avLst/>
              <a:gdLst/>
              <a:ahLst/>
              <a:cxnLst/>
              <a:rect l="l" t="t" r="r" b="b"/>
              <a:pathLst>
                <a:path w="2013" h="4953" extrusionOk="0">
                  <a:moveTo>
                    <a:pt x="1732" y="1"/>
                  </a:moveTo>
                  <a:cubicBezTo>
                    <a:pt x="1647" y="1"/>
                    <a:pt x="1565" y="54"/>
                    <a:pt x="1524" y="136"/>
                  </a:cubicBezTo>
                  <a:lnTo>
                    <a:pt x="189" y="2976"/>
                  </a:lnTo>
                  <a:cubicBezTo>
                    <a:pt x="0" y="3353"/>
                    <a:pt x="0" y="3786"/>
                    <a:pt x="189" y="4162"/>
                  </a:cubicBezTo>
                  <a:cubicBezTo>
                    <a:pt x="357" y="4519"/>
                    <a:pt x="678" y="4782"/>
                    <a:pt x="1072" y="4877"/>
                  </a:cubicBezTo>
                  <a:cubicBezTo>
                    <a:pt x="1260" y="4915"/>
                    <a:pt x="1468" y="4952"/>
                    <a:pt x="1712" y="4952"/>
                  </a:cubicBezTo>
                  <a:lnTo>
                    <a:pt x="1787" y="4952"/>
                  </a:lnTo>
                  <a:cubicBezTo>
                    <a:pt x="1919" y="4933"/>
                    <a:pt x="2013" y="4840"/>
                    <a:pt x="2013" y="4707"/>
                  </a:cubicBezTo>
                  <a:cubicBezTo>
                    <a:pt x="2013" y="4576"/>
                    <a:pt x="1919" y="4481"/>
                    <a:pt x="1787" y="4481"/>
                  </a:cubicBezTo>
                  <a:cubicBezTo>
                    <a:pt x="1744" y="4485"/>
                    <a:pt x="1702" y="4487"/>
                    <a:pt x="1661" y="4487"/>
                  </a:cubicBezTo>
                  <a:cubicBezTo>
                    <a:pt x="1484" y="4487"/>
                    <a:pt x="1319" y="4456"/>
                    <a:pt x="1167" y="4426"/>
                  </a:cubicBezTo>
                  <a:cubicBezTo>
                    <a:pt x="922" y="4368"/>
                    <a:pt x="715" y="4200"/>
                    <a:pt x="602" y="3974"/>
                  </a:cubicBezTo>
                  <a:cubicBezTo>
                    <a:pt x="470" y="3711"/>
                    <a:pt x="470" y="3428"/>
                    <a:pt x="602" y="3184"/>
                  </a:cubicBezTo>
                  <a:lnTo>
                    <a:pt x="1937" y="324"/>
                  </a:lnTo>
                  <a:cubicBezTo>
                    <a:pt x="1995" y="211"/>
                    <a:pt x="1937" y="79"/>
                    <a:pt x="1825" y="23"/>
                  </a:cubicBezTo>
                  <a:cubicBezTo>
                    <a:pt x="1794" y="8"/>
                    <a:pt x="1763" y="1"/>
                    <a:pt x="1732" y="1"/>
                  </a:cubicBezTo>
                  <a:close/>
                </a:path>
              </a:pathLst>
            </a:custGeom>
            <a:solidFill>
              <a:srgbClr val="FC7D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122;p121"/>
            <p:cNvSpPr/>
            <p:nvPr/>
          </p:nvSpPr>
          <p:spPr>
            <a:xfrm>
              <a:off x="5383631" y="2963295"/>
              <a:ext cx="42792" cy="19193"/>
            </a:xfrm>
            <a:custGeom>
              <a:avLst/>
              <a:gdLst/>
              <a:ahLst/>
              <a:cxnLst/>
              <a:rect l="l" t="t" r="r" b="b"/>
              <a:pathLst>
                <a:path w="1826" h="819" extrusionOk="0">
                  <a:moveTo>
                    <a:pt x="1082" y="1"/>
                  </a:moveTo>
                  <a:cubicBezTo>
                    <a:pt x="763" y="1"/>
                    <a:pt x="395" y="102"/>
                    <a:pt x="95" y="424"/>
                  </a:cubicBezTo>
                  <a:cubicBezTo>
                    <a:pt x="0" y="518"/>
                    <a:pt x="20" y="668"/>
                    <a:pt x="113" y="763"/>
                  </a:cubicBezTo>
                  <a:cubicBezTo>
                    <a:pt x="151" y="801"/>
                    <a:pt x="208" y="819"/>
                    <a:pt x="263" y="819"/>
                  </a:cubicBezTo>
                  <a:cubicBezTo>
                    <a:pt x="321" y="819"/>
                    <a:pt x="376" y="781"/>
                    <a:pt x="434" y="743"/>
                  </a:cubicBezTo>
                  <a:cubicBezTo>
                    <a:pt x="641" y="517"/>
                    <a:pt x="885" y="457"/>
                    <a:pt x="1083" y="457"/>
                  </a:cubicBezTo>
                  <a:cubicBezTo>
                    <a:pt x="1297" y="457"/>
                    <a:pt x="1458" y="527"/>
                    <a:pt x="1468" y="537"/>
                  </a:cubicBezTo>
                  <a:cubicBezTo>
                    <a:pt x="1503" y="552"/>
                    <a:pt x="1538" y="559"/>
                    <a:pt x="1572" y="559"/>
                  </a:cubicBezTo>
                  <a:cubicBezTo>
                    <a:pt x="1665" y="559"/>
                    <a:pt x="1746" y="507"/>
                    <a:pt x="1788" y="424"/>
                  </a:cubicBezTo>
                  <a:cubicBezTo>
                    <a:pt x="1826" y="311"/>
                    <a:pt x="1788" y="161"/>
                    <a:pt x="1675" y="123"/>
                  </a:cubicBezTo>
                  <a:cubicBezTo>
                    <a:pt x="1537" y="59"/>
                    <a:pt x="1323" y="1"/>
                    <a:pt x="1082" y="1"/>
                  </a:cubicBezTo>
                  <a:close/>
                </a:path>
              </a:pathLst>
            </a:custGeom>
            <a:solidFill>
              <a:srgbClr val="FC7D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123;p121"/>
            <p:cNvSpPr/>
            <p:nvPr/>
          </p:nvSpPr>
          <p:spPr>
            <a:xfrm>
              <a:off x="5444466" y="2723280"/>
              <a:ext cx="72789" cy="39699"/>
            </a:xfrm>
            <a:custGeom>
              <a:avLst/>
              <a:gdLst/>
              <a:ahLst/>
              <a:cxnLst/>
              <a:rect l="l" t="t" r="r" b="b"/>
              <a:pathLst>
                <a:path w="3106" h="1694" extrusionOk="0">
                  <a:moveTo>
                    <a:pt x="1040" y="0"/>
                  </a:moveTo>
                  <a:cubicBezTo>
                    <a:pt x="723" y="0"/>
                    <a:pt x="461" y="72"/>
                    <a:pt x="301" y="168"/>
                  </a:cubicBezTo>
                  <a:cubicBezTo>
                    <a:pt x="20" y="356"/>
                    <a:pt x="0" y="600"/>
                    <a:pt x="151" y="733"/>
                  </a:cubicBezTo>
                  <a:cubicBezTo>
                    <a:pt x="301" y="883"/>
                    <a:pt x="547" y="939"/>
                    <a:pt x="772" y="1014"/>
                  </a:cubicBezTo>
                  <a:cubicBezTo>
                    <a:pt x="998" y="1089"/>
                    <a:pt x="1242" y="1165"/>
                    <a:pt x="1430" y="1240"/>
                  </a:cubicBezTo>
                  <a:cubicBezTo>
                    <a:pt x="1638" y="1315"/>
                    <a:pt x="1864" y="1410"/>
                    <a:pt x="2089" y="1503"/>
                  </a:cubicBezTo>
                  <a:cubicBezTo>
                    <a:pt x="2298" y="1591"/>
                    <a:pt x="2506" y="1694"/>
                    <a:pt x="2699" y="1694"/>
                  </a:cubicBezTo>
                  <a:cubicBezTo>
                    <a:pt x="2715" y="1694"/>
                    <a:pt x="2731" y="1693"/>
                    <a:pt x="2747" y="1691"/>
                  </a:cubicBezTo>
                  <a:cubicBezTo>
                    <a:pt x="2935" y="1691"/>
                    <a:pt x="3105" y="1503"/>
                    <a:pt x="2992" y="1165"/>
                  </a:cubicBezTo>
                  <a:cubicBezTo>
                    <a:pt x="2898" y="845"/>
                    <a:pt x="2503" y="394"/>
                    <a:pt x="1844" y="149"/>
                  </a:cubicBezTo>
                  <a:cubicBezTo>
                    <a:pt x="1558" y="43"/>
                    <a:pt x="1283" y="0"/>
                    <a:pt x="10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124;p121"/>
            <p:cNvSpPr/>
            <p:nvPr/>
          </p:nvSpPr>
          <p:spPr>
            <a:xfrm>
              <a:off x="5311312" y="2706220"/>
              <a:ext cx="56924" cy="23880"/>
            </a:xfrm>
            <a:custGeom>
              <a:avLst/>
              <a:gdLst/>
              <a:ahLst/>
              <a:cxnLst/>
              <a:rect l="l" t="t" r="r" b="b"/>
              <a:pathLst>
                <a:path w="2429" h="1019" extrusionOk="0">
                  <a:moveTo>
                    <a:pt x="1333" y="0"/>
                  </a:moveTo>
                  <a:cubicBezTo>
                    <a:pt x="1267" y="0"/>
                    <a:pt x="1199" y="4"/>
                    <a:pt x="1129" y="11"/>
                  </a:cubicBezTo>
                  <a:cubicBezTo>
                    <a:pt x="603" y="86"/>
                    <a:pt x="246" y="350"/>
                    <a:pt x="133" y="576"/>
                  </a:cubicBezTo>
                  <a:cubicBezTo>
                    <a:pt x="1" y="801"/>
                    <a:pt x="76" y="952"/>
                    <a:pt x="226" y="989"/>
                  </a:cubicBezTo>
                  <a:cubicBezTo>
                    <a:pt x="282" y="1011"/>
                    <a:pt x="340" y="1019"/>
                    <a:pt x="401" y="1019"/>
                  </a:cubicBezTo>
                  <a:cubicBezTo>
                    <a:pt x="505" y="1019"/>
                    <a:pt x="617" y="995"/>
                    <a:pt x="735" y="971"/>
                  </a:cubicBezTo>
                  <a:cubicBezTo>
                    <a:pt x="904" y="934"/>
                    <a:pt x="1092" y="914"/>
                    <a:pt x="1242" y="896"/>
                  </a:cubicBezTo>
                  <a:cubicBezTo>
                    <a:pt x="1412" y="859"/>
                    <a:pt x="1581" y="859"/>
                    <a:pt x="1769" y="839"/>
                  </a:cubicBezTo>
                  <a:cubicBezTo>
                    <a:pt x="1957" y="821"/>
                    <a:pt x="2127" y="821"/>
                    <a:pt x="2278" y="726"/>
                  </a:cubicBezTo>
                  <a:cubicBezTo>
                    <a:pt x="2391" y="651"/>
                    <a:pt x="2428" y="482"/>
                    <a:pt x="2240" y="294"/>
                  </a:cubicBezTo>
                  <a:cubicBezTo>
                    <a:pt x="2093" y="147"/>
                    <a:pt x="1762" y="0"/>
                    <a:pt x="1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125;p121"/>
            <p:cNvSpPr/>
            <p:nvPr/>
          </p:nvSpPr>
          <p:spPr>
            <a:xfrm>
              <a:off x="5646846" y="2791240"/>
              <a:ext cx="37496" cy="58095"/>
            </a:xfrm>
            <a:custGeom>
              <a:avLst/>
              <a:gdLst/>
              <a:ahLst/>
              <a:cxnLst/>
              <a:rect l="l" t="t" r="r" b="b"/>
              <a:pathLst>
                <a:path w="1600" h="2479" extrusionOk="0">
                  <a:moveTo>
                    <a:pt x="1237" y="1"/>
                  </a:moveTo>
                  <a:cubicBezTo>
                    <a:pt x="1137" y="1"/>
                    <a:pt x="1045" y="51"/>
                    <a:pt x="997" y="146"/>
                  </a:cubicBezTo>
                  <a:lnTo>
                    <a:pt x="1" y="1764"/>
                  </a:lnTo>
                  <a:lnTo>
                    <a:pt x="1092" y="2441"/>
                  </a:lnTo>
                  <a:cubicBezTo>
                    <a:pt x="1148" y="2461"/>
                    <a:pt x="1205" y="2479"/>
                    <a:pt x="1260" y="2479"/>
                  </a:cubicBezTo>
                  <a:cubicBezTo>
                    <a:pt x="1355" y="2479"/>
                    <a:pt x="1468" y="2423"/>
                    <a:pt x="1524" y="2328"/>
                  </a:cubicBezTo>
                  <a:cubicBezTo>
                    <a:pt x="1599" y="2197"/>
                    <a:pt x="1561" y="2009"/>
                    <a:pt x="1411" y="1914"/>
                  </a:cubicBezTo>
                  <a:lnTo>
                    <a:pt x="846" y="1558"/>
                  </a:lnTo>
                  <a:lnTo>
                    <a:pt x="1506" y="467"/>
                  </a:lnTo>
                  <a:cubicBezTo>
                    <a:pt x="1599" y="316"/>
                    <a:pt x="1561" y="128"/>
                    <a:pt x="1411" y="53"/>
                  </a:cubicBezTo>
                  <a:cubicBezTo>
                    <a:pt x="1356" y="18"/>
                    <a:pt x="1295" y="1"/>
                    <a:pt x="1237" y="1"/>
                  </a:cubicBezTo>
                  <a:close/>
                </a:path>
              </a:pathLst>
            </a:custGeom>
            <a:solidFill>
              <a:srgbClr val="FC7D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4068;p121"/>
          <p:cNvGrpSpPr/>
          <p:nvPr/>
        </p:nvGrpSpPr>
        <p:grpSpPr>
          <a:xfrm flipH="1">
            <a:off x="1398964" y="660561"/>
            <a:ext cx="852587" cy="857649"/>
            <a:chOff x="3788124" y="2453994"/>
            <a:chExt cx="882687" cy="887928"/>
          </a:xfrm>
        </p:grpSpPr>
        <p:sp>
          <p:nvSpPr>
            <p:cNvPr id="23" name="Google Shape;4069;p121"/>
            <p:cNvSpPr/>
            <p:nvPr/>
          </p:nvSpPr>
          <p:spPr>
            <a:xfrm>
              <a:off x="3874138" y="3148033"/>
              <a:ext cx="720910" cy="193889"/>
            </a:xfrm>
            <a:custGeom>
              <a:avLst/>
              <a:gdLst/>
              <a:ahLst/>
              <a:cxnLst/>
              <a:rect l="l" t="t" r="r" b="b"/>
              <a:pathLst>
                <a:path w="39736" h="10687" extrusionOk="0">
                  <a:moveTo>
                    <a:pt x="0" y="0"/>
                  </a:moveTo>
                  <a:lnTo>
                    <a:pt x="0" y="791"/>
                  </a:lnTo>
                  <a:cubicBezTo>
                    <a:pt x="4440" y="6791"/>
                    <a:pt x="11552" y="10687"/>
                    <a:pt x="19585" y="10687"/>
                  </a:cubicBezTo>
                  <a:cubicBezTo>
                    <a:pt x="27958" y="10687"/>
                    <a:pt x="35351" y="6453"/>
                    <a:pt x="397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070;p121"/>
            <p:cNvSpPr/>
            <p:nvPr/>
          </p:nvSpPr>
          <p:spPr>
            <a:xfrm>
              <a:off x="3788124" y="2458856"/>
              <a:ext cx="882687" cy="703512"/>
            </a:xfrm>
            <a:custGeom>
              <a:avLst/>
              <a:gdLst/>
              <a:ahLst/>
              <a:cxnLst/>
              <a:rect l="l" t="t" r="r" b="b"/>
              <a:pathLst>
                <a:path w="48653" h="38777" extrusionOk="0">
                  <a:moveTo>
                    <a:pt x="24326" y="1"/>
                  </a:moveTo>
                  <a:cubicBezTo>
                    <a:pt x="10893" y="1"/>
                    <a:pt x="0" y="10895"/>
                    <a:pt x="0" y="24346"/>
                  </a:cubicBezTo>
                  <a:cubicBezTo>
                    <a:pt x="0" y="29746"/>
                    <a:pt x="1769" y="34731"/>
                    <a:pt x="4741" y="38777"/>
                  </a:cubicBezTo>
                  <a:lnTo>
                    <a:pt x="4741" y="37986"/>
                  </a:lnTo>
                  <a:lnTo>
                    <a:pt x="44476" y="37986"/>
                  </a:lnTo>
                  <a:cubicBezTo>
                    <a:pt x="47110" y="34091"/>
                    <a:pt x="48653" y="29407"/>
                    <a:pt x="48653" y="24346"/>
                  </a:cubicBezTo>
                  <a:cubicBezTo>
                    <a:pt x="48653" y="10895"/>
                    <a:pt x="37759" y="1"/>
                    <a:pt x="2432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2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071;p121"/>
            <p:cNvSpPr/>
            <p:nvPr/>
          </p:nvSpPr>
          <p:spPr>
            <a:xfrm>
              <a:off x="3902132" y="2453994"/>
              <a:ext cx="748197" cy="601533"/>
            </a:xfrm>
            <a:custGeom>
              <a:avLst/>
              <a:gdLst/>
              <a:ahLst/>
              <a:cxnLst/>
              <a:rect l="l" t="t" r="r" b="b"/>
              <a:pathLst>
                <a:path w="41240" h="33156" extrusionOk="0">
                  <a:moveTo>
                    <a:pt x="18876" y="1"/>
                  </a:moveTo>
                  <a:cubicBezTo>
                    <a:pt x="17739" y="1"/>
                    <a:pt x="16611" y="113"/>
                    <a:pt x="15521" y="344"/>
                  </a:cubicBezTo>
                  <a:cubicBezTo>
                    <a:pt x="13283" y="815"/>
                    <a:pt x="11176" y="1811"/>
                    <a:pt x="9463" y="3336"/>
                  </a:cubicBezTo>
                  <a:cubicBezTo>
                    <a:pt x="8560" y="4126"/>
                    <a:pt x="7789" y="5067"/>
                    <a:pt x="7130" y="6083"/>
                  </a:cubicBezTo>
                  <a:cubicBezTo>
                    <a:pt x="6866" y="6497"/>
                    <a:pt x="5080" y="9374"/>
                    <a:pt x="5419" y="9770"/>
                  </a:cubicBezTo>
                  <a:cubicBezTo>
                    <a:pt x="5419" y="9770"/>
                    <a:pt x="5625" y="9996"/>
                    <a:pt x="6001" y="10353"/>
                  </a:cubicBezTo>
                  <a:cubicBezTo>
                    <a:pt x="5851" y="10749"/>
                    <a:pt x="5720" y="11143"/>
                    <a:pt x="5662" y="11557"/>
                  </a:cubicBezTo>
                  <a:cubicBezTo>
                    <a:pt x="5512" y="12799"/>
                    <a:pt x="5813" y="14097"/>
                    <a:pt x="5361" y="15264"/>
                  </a:cubicBezTo>
                  <a:cubicBezTo>
                    <a:pt x="4722" y="16900"/>
                    <a:pt x="2860" y="17634"/>
                    <a:pt x="1543" y="18781"/>
                  </a:cubicBezTo>
                  <a:cubicBezTo>
                    <a:pt x="1147" y="19140"/>
                    <a:pt x="790" y="19534"/>
                    <a:pt x="527" y="20005"/>
                  </a:cubicBezTo>
                  <a:cubicBezTo>
                    <a:pt x="0" y="20983"/>
                    <a:pt x="0" y="22187"/>
                    <a:pt x="301" y="23279"/>
                  </a:cubicBezTo>
                  <a:cubicBezTo>
                    <a:pt x="658" y="24614"/>
                    <a:pt x="1505" y="25855"/>
                    <a:pt x="2690" y="26608"/>
                  </a:cubicBezTo>
                  <a:cubicBezTo>
                    <a:pt x="4724" y="27886"/>
                    <a:pt x="7946" y="28096"/>
                    <a:pt x="10362" y="28096"/>
                  </a:cubicBezTo>
                  <a:cubicBezTo>
                    <a:pt x="10472" y="28096"/>
                    <a:pt x="10580" y="28096"/>
                    <a:pt x="10686" y="28095"/>
                  </a:cubicBezTo>
                  <a:cubicBezTo>
                    <a:pt x="11138" y="28095"/>
                    <a:pt x="11608" y="28075"/>
                    <a:pt x="11984" y="27832"/>
                  </a:cubicBezTo>
                  <a:cubicBezTo>
                    <a:pt x="12511" y="27473"/>
                    <a:pt x="12681" y="26796"/>
                    <a:pt x="12699" y="26156"/>
                  </a:cubicBezTo>
                  <a:cubicBezTo>
                    <a:pt x="12756" y="24558"/>
                    <a:pt x="12192" y="22958"/>
                    <a:pt x="11457" y="21548"/>
                  </a:cubicBezTo>
                  <a:cubicBezTo>
                    <a:pt x="11439" y="21491"/>
                    <a:pt x="11401" y="21453"/>
                    <a:pt x="11364" y="21415"/>
                  </a:cubicBezTo>
                  <a:cubicBezTo>
                    <a:pt x="11329" y="21395"/>
                    <a:pt x="11295" y="21387"/>
                    <a:pt x="11260" y="21387"/>
                  </a:cubicBezTo>
                  <a:cubicBezTo>
                    <a:pt x="11201" y="21387"/>
                    <a:pt x="11141" y="21411"/>
                    <a:pt x="11081" y="21435"/>
                  </a:cubicBezTo>
                  <a:cubicBezTo>
                    <a:pt x="11061" y="21442"/>
                    <a:pt x="11043" y="21446"/>
                    <a:pt x="11027" y="21446"/>
                  </a:cubicBezTo>
                  <a:cubicBezTo>
                    <a:pt x="10375" y="21446"/>
                    <a:pt x="13222" y="15542"/>
                    <a:pt x="13095" y="13852"/>
                  </a:cubicBezTo>
                  <a:lnTo>
                    <a:pt x="13095" y="13852"/>
                  </a:lnTo>
                  <a:cubicBezTo>
                    <a:pt x="13540" y="13916"/>
                    <a:pt x="14004" y="13954"/>
                    <a:pt x="14485" y="13954"/>
                  </a:cubicBezTo>
                  <a:cubicBezTo>
                    <a:pt x="14714" y="13954"/>
                    <a:pt x="14946" y="13946"/>
                    <a:pt x="15182" y="13927"/>
                  </a:cubicBezTo>
                  <a:cubicBezTo>
                    <a:pt x="16412" y="14519"/>
                    <a:pt x="17569" y="14750"/>
                    <a:pt x="18627" y="14750"/>
                  </a:cubicBezTo>
                  <a:cubicBezTo>
                    <a:pt x="20094" y="14750"/>
                    <a:pt x="21372" y="14305"/>
                    <a:pt x="22389" y="13759"/>
                  </a:cubicBezTo>
                  <a:cubicBezTo>
                    <a:pt x="22444" y="15997"/>
                    <a:pt x="23216" y="18349"/>
                    <a:pt x="25379" y="19308"/>
                  </a:cubicBezTo>
                  <a:cubicBezTo>
                    <a:pt x="25617" y="18172"/>
                    <a:pt x="26758" y="17341"/>
                    <a:pt x="27903" y="17341"/>
                  </a:cubicBezTo>
                  <a:cubicBezTo>
                    <a:pt x="28028" y="17341"/>
                    <a:pt x="28153" y="17351"/>
                    <a:pt x="28277" y="17371"/>
                  </a:cubicBezTo>
                  <a:cubicBezTo>
                    <a:pt x="28427" y="17389"/>
                    <a:pt x="28578" y="17427"/>
                    <a:pt x="28710" y="17484"/>
                  </a:cubicBezTo>
                  <a:cubicBezTo>
                    <a:pt x="29764" y="17860"/>
                    <a:pt x="30572" y="18894"/>
                    <a:pt x="30667" y="20005"/>
                  </a:cubicBezTo>
                  <a:cubicBezTo>
                    <a:pt x="30722" y="20437"/>
                    <a:pt x="30647" y="20870"/>
                    <a:pt x="30516" y="21284"/>
                  </a:cubicBezTo>
                  <a:cubicBezTo>
                    <a:pt x="30271" y="22093"/>
                    <a:pt x="29706" y="22808"/>
                    <a:pt x="28991" y="23241"/>
                  </a:cubicBezTo>
                  <a:cubicBezTo>
                    <a:pt x="28346" y="23642"/>
                    <a:pt x="27595" y="23838"/>
                    <a:pt x="26840" y="23838"/>
                  </a:cubicBezTo>
                  <a:cubicBezTo>
                    <a:pt x="26319" y="23838"/>
                    <a:pt x="25796" y="23744"/>
                    <a:pt x="25304" y="23560"/>
                  </a:cubicBezTo>
                  <a:cubicBezTo>
                    <a:pt x="25220" y="23536"/>
                    <a:pt x="25129" y="23505"/>
                    <a:pt x="25044" y="23505"/>
                  </a:cubicBezTo>
                  <a:cubicBezTo>
                    <a:pt x="24996" y="23505"/>
                    <a:pt x="24950" y="23515"/>
                    <a:pt x="24910" y="23542"/>
                  </a:cubicBezTo>
                  <a:cubicBezTo>
                    <a:pt x="24834" y="23580"/>
                    <a:pt x="24797" y="23655"/>
                    <a:pt x="24759" y="23730"/>
                  </a:cubicBezTo>
                  <a:cubicBezTo>
                    <a:pt x="23686" y="25762"/>
                    <a:pt x="22896" y="28057"/>
                    <a:pt x="22971" y="30371"/>
                  </a:cubicBezTo>
                  <a:cubicBezTo>
                    <a:pt x="22991" y="31274"/>
                    <a:pt x="23254" y="32252"/>
                    <a:pt x="24007" y="32761"/>
                  </a:cubicBezTo>
                  <a:cubicBezTo>
                    <a:pt x="24533" y="33118"/>
                    <a:pt x="25211" y="33155"/>
                    <a:pt x="25850" y="33155"/>
                  </a:cubicBezTo>
                  <a:lnTo>
                    <a:pt x="25906" y="33155"/>
                  </a:lnTo>
                  <a:cubicBezTo>
                    <a:pt x="29405" y="33155"/>
                    <a:pt x="34317" y="32929"/>
                    <a:pt x="37345" y="31010"/>
                  </a:cubicBezTo>
                  <a:cubicBezTo>
                    <a:pt x="39058" y="29939"/>
                    <a:pt x="40280" y="28151"/>
                    <a:pt x="40807" y="26194"/>
                  </a:cubicBezTo>
                  <a:cubicBezTo>
                    <a:pt x="41240" y="24651"/>
                    <a:pt x="41220" y="22920"/>
                    <a:pt x="40468" y="21510"/>
                  </a:cubicBezTo>
                  <a:cubicBezTo>
                    <a:pt x="40092" y="20833"/>
                    <a:pt x="39584" y="20268"/>
                    <a:pt x="39020" y="19760"/>
                  </a:cubicBezTo>
                  <a:cubicBezTo>
                    <a:pt x="37119" y="18086"/>
                    <a:pt x="34447" y="17032"/>
                    <a:pt x="33526" y="14680"/>
                  </a:cubicBezTo>
                  <a:cubicBezTo>
                    <a:pt x="32867" y="13024"/>
                    <a:pt x="33301" y="11143"/>
                    <a:pt x="33075" y="9374"/>
                  </a:cubicBezTo>
                  <a:cubicBezTo>
                    <a:pt x="32792" y="7230"/>
                    <a:pt x="31513" y="5293"/>
                    <a:pt x="29876" y="3900"/>
                  </a:cubicBezTo>
                  <a:cubicBezTo>
                    <a:pt x="26908" y="1371"/>
                    <a:pt x="22838" y="1"/>
                    <a:pt x="18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072;p121"/>
            <p:cNvSpPr/>
            <p:nvPr/>
          </p:nvSpPr>
          <p:spPr>
            <a:xfrm>
              <a:off x="4014418" y="2665994"/>
              <a:ext cx="445779" cy="574555"/>
            </a:xfrm>
            <a:custGeom>
              <a:avLst/>
              <a:gdLst/>
              <a:ahLst/>
              <a:cxnLst/>
              <a:rect l="l" t="t" r="r" b="b"/>
              <a:pathLst>
                <a:path w="24571" h="31669" extrusionOk="0">
                  <a:moveTo>
                    <a:pt x="15332" y="1"/>
                  </a:moveTo>
                  <a:cubicBezTo>
                    <a:pt x="15164" y="1"/>
                    <a:pt x="14989" y="49"/>
                    <a:pt x="14825" y="155"/>
                  </a:cubicBezTo>
                  <a:cubicBezTo>
                    <a:pt x="12453" y="1705"/>
                    <a:pt x="10229" y="2271"/>
                    <a:pt x="8246" y="2271"/>
                  </a:cubicBezTo>
                  <a:cubicBezTo>
                    <a:pt x="5558" y="2271"/>
                    <a:pt x="3311" y="1232"/>
                    <a:pt x="1731" y="192"/>
                  </a:cubicBezTo>
                  <a:lnTo>
                    <a:pt x="697" y="8922"/>
                  </a:lnTo>
                  <a:lnTo>
                    <a:pt x="602" y="9768"/>
                  </a:lnTo>
                  <a:cubicBezTo>
                    <a:pt x="0" y="14717"/>
                    <a:pt x="3256" y="19250"/>
                    <a:pt x="8015" y="20361"/>
                  </a:cubicBezTo>
                  <a:lnTo>
                    <a:pt x="8128" y="25967"/>
                  </a:lnTo>
                  <a:cubicBezTo>
                    <a:pt x="8202" y="29138"/>
                    <a:pt x="10798" y="31669"/>
                    <a:pt x="13954" y="31669"/>
                  </a:cubicBezTo>
                  <a:cubicBezTo>
                    <a:pt x="14000" y="31669"/>
                    <a:pt x="14046" y="31668"/>
                    <a:pt x="14092" y="31667"/>
                  </a:cubicBezTo>
                  <a:cubicBezTo>
                    <a:pt x="17328" y="31612"/>
                    <a:pt x="19887" y="28920"/>
                    <a:pt x="19812" y="25704"/>
                  </a:cubicBezTo>
                  <a:lnTo>
                    <a:pt x="19717" y="21470"/>
                  </a:lnTo>
                  <a:lnTo>
                    <a:pt x="19661" y="21470"/>
                  </a:lnTo>
                  <a:cubicBezTo>
                    <a:pt x="19022" y="21470"/>
                    <a:pt x="18344" y="21433"/>
                    <a:pt x="17818" y="21076"/>
                  </a:cubicBezTo>
                  <a:cubicBezTo>
                    <a:pt x="17065" y="20567"/>
                    <a:pt x="16802" y="19589"/>
                    <a:pt x="16782" y="18686"/>
                  </a:cubicBezTo>
                  <a:cubicBezTo>
                    <a:pt x="16707" y="16372"/>
                    <a:pt x="17497" y="14077"/>
                    <a:pt x="18570" y="12045"/>
                  </a:cubicBezTo>
                  <a:cubicBezTo>
                    <a:pt x="18608" y="11970"/>
                    <a:pt x="18645" y="11895"/>
                    <a:pt x="18721" y="11857"/>
                  </a:cubicBezTo>
                  <a:cubicBezTo>
                    <a:pt x="18761" y="11830"/>
                    <a:pt x="18807" y="11820"/>
                    <a:pt x="18855" y="11820"/>
                  </a:cubicBezTo>
                  <a:cubicBezTo>
                    <a:pt x="18940" y="11820"/>
                    <a:pt x="19031" y="11851"/>
                    <a:pt x="19115" y="11875"/>
                  </a:cubicBezTo>
                  <a:cubicBezTo>
                    <a:pt x="19607" y="12059"/>
                    <a:pt x="20130" y="12153"/>
                    <a:pt x="20651" y="12153"/>
                  </a:cubicBezTo>
                  <a:cubicBezTo>
                    <a:pt x="21406" y="12153"/>
                    <a:pt x="22157" y="11957"/>
                    <a:pt x="22802" y="11556"/>
                  </a:cubicBezTo>
                  <a:cubicBezTo>
                    <a:pt x="23517" y="11123"/>
                    <a:pt x="24082" y="10408"/>
                    <a:pt x="24327" y="9599"/>
                  </a:cubicBezTo>
                  <a:cubicBezTo>
                    <a:pt x="24365" y="9505"/>
                    <a:pt x="24383" y="9392"/>
                    <a:pt x="24383" y="9279"/>
                  </a:cubicBezTo>
                  <a:cubicBezTo>
                    <a:pt x="24571" y="7811"/>
                    <a:pt x="23781" y="6439"/>
                    <a:pt x="22521" y="5799"/>
                  </a:cubicBezTo>
                  <a:cubicBezTo>
                    <a:pt x="22389" y="5742"/>
                    <a:pt x="22238" y="5704"/>
                    <a:pt x="22088" y="5686"/>
                  </a:cubicBezTo>
                  <a:cubicBezTo>
                    <a:pt x="21964" y="5666"/>
                    <a:pt x="21839" y="5656"/>
                    <a:pt x="21714" y="5656"/>
                  </a:cubicBezTo>
                  <a:cubicBezTo>
                    <a:pt x="20569" y="5656"/>
                    <a:pt x="19428" y="6487"/>
                    <a:pt x="19190" y="7623"/>
                  </a:cubicBezTo>
                  <a:cubicBezTo>
                    <a:pt x="16669" y="6494"/>
                    <a:pt x="16030" y="3466"/>
                    <a:pt x="16218" y="983"/>
                  </a:cubicBezTo>
                  <a:cubicBezTo>
                    <a:pt x="16260" y="408"/>
                    <a:pt x="15823" y="1"/>
                    <a:pt x="15332" y="1"/>
                  </a:cubicBezTo>
                  <a:close/>
                </a:path>
              </a:pathLst>
            </a:custGeom>
            <a:solidFill>
              <a:srgbClr val="FFBA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073;p121"/>
            <p:cNvSpPr/>
            <p:nvPr/>
          </p:nvSpPr>
          <p:spPr>
            <a:xfrm>
              <a:off x="4025340" y="2827865"/>
              <a:ext cx="1724" cy="15349"/>
            </a:xfrm>
            <a:custGeom>
              <a:avLst/>
              <a:gdLst/>
              <a:ahLst/>
              <a:cxnLst/>
              <a:rect l="l" t="t" r="r" b="b"/>
              <a:pathLst>
                <a:path w="95" h="846" extrusionOk="0">
                  <a:moveTo>
                    <a:pt x="95" y="0"/>
                  </a:moveTo>
                  <a:lnTo>
                    <a:pt x="0" y="846"/>
                  </a:lnTo>
                  <a:lnTo>
                    <a:pt x="95" y="3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875F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074;p121"/>
            <p:cNvSpPr/>
            <p:nvPr/>
          </p:nvSpPr>
          <p:spPr>
            <a:xfrm>
              <a:off x="4054804" y="2963846"/>
              <a:ext cx="105027" cy="71881"/>
            </a:xfrm>
            <a:custGeom>
              <a:avLst/>
              <a:gdLst/>
              <a:ahLst/>
              <a:cxnLst/>
              <a:rect l="l" t="t" r="r" b="b"/>
              <a:pathLst>
                <a:path w="5789" h="3962" extrusionOk="0">
                  <a:moveTo>
                    <a:pt x="1" y="1"/>
                  </a:moveTo>
                  <a:cubicBezTo>
                    <a:pt x="1338" y="1944"/>
                    <a:pt x="3370" y="3386"/>
                    <a:pt x="5789" y="3962"/>
                  </a:cubicBezTo>
                  <a:lnTo>
                    <a:pt x="5789" y="3944"/>
                  </a:lnTo>
                  <a:cubicBezTo>
                    <a:pt x="3370" y="3386"/>
                    <a:pt x="1338" y="1944"/>
                    <a:pt x="1" y="1"/>
                  </a:cubicBezTo>
                  <a:close/>
                </a:path>
              </a:pathLst>
            </a:custGeom>
            <a:solidFill>
              <a:srgbClr val="A0B2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075;p121"/>
            <p:cNvSpPr/>
            <p:nvPr/>
          </p:nvSpPr>
          <p:spPr>
            <a:xfrm>
              <a:off x="4020550" y="2847659"/>
              <a:ext cx="33473" cy="115023"/>
            </a:xfrm>
            <a:custGeom>
              <a:avLst/>
              <a:gdLst/>
              <a:ahLst/>
              <a:cxnLst/>
              <a:rect l="l" t="t" r="r" b="b"/>
              <a:pathLst>
                <a:path w="1845" h="6340" extrusionOk="0">
                  <a:moveTo>
                    <a:pt x="227" y="0"/>
                  </a:moveTo>
                  <a:cubicBezTo>
                    <a:pt x="1" y="2333"/>
                    <a:pt x="640" y="4534"/>
                    <a:pt x="1845" y="6340"/>
                  </a:cubicBezTo>
                  <a:lnTo>
                    <a:pt x="1845" y="6340"/>
                  </a:lnTo>
                  <a:cubicBezTo>
                    <a:pt x="640" y="4534"/>
                    <a:pt x="1" y="2333"/>
                    <a:pt x="227" y="0"/>
                  </a:cubicBezTo>
                  <a:close/>
                </a:path>
              </a:pathLst>
            </a:custGeom>
            <a:solidFill>
              <a:srgbClr val="875F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076;p121"/>
            <p:cNvSpPr/>
            <p:nvPr/>
          </p:nvSpPr>
          <p:spPr>
            <a:xfrm>
              <a:off x="4318890" y="2952434"/>
              <a:ext cx="7874" cy="41655"/>
            </a:xfrm>
            <a:custGeom>
              <a:avLst/>
              <a:gdLst/>
              <a:ahLst/>
              <a:cxnLst/>
              <a:rect l="l" t="t" r="r" b="b"/>
              <a:pathLst>
                <a:path w="434" h="2296" extrusionOk="0">
                  <a:moveTo>
                    <a:pt x="321" y="0"/>
                  </a:moveTo>
                  <a:cubicBezTo>
                    <a:pt x="133" y="753"/>
                    <a:pt x="20" y="1525"/>
                    <a:pt x="0" y="2296"/>
                  </a:cubicBezTo>
                  <a:cubicBezTo>
                    <a:pt x="113" y="2165"/>
                    <a:pt x="263" y="1543"/>
                    <a:pt x="339" y="979"/>
                  </a:cubicBezTo>
                  <a:cubicBezTo>
                    <a:pt x="414" y="471"/>
                    <a:pt x="434" y="0"/>
                    <a:pt x="339" y="0"/>
                  </a:cubicBezTo>
                  <a:close/>
                </a:path>
              </a:pathLst>
            </a:custGeom>
            <a:solidFill>
              <a:srgbClr val="875F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077;p121"/>
            <p:cNvSpPr/>
            <p:nvPr/>
          </p:nvSpPr>
          <p:spPr>
            <a:xfrm>
              <a:off x="4016468" y="2828536"/>
              <a:ext cx="308241" cy="284003"/>
            </a:xfrm>
            <a:custGeom>
              <a:avLst/>
              <a:gdLst/>
              <a:ahLst/>
              <a:cxnLst/>
              <a:rect l="l" t="t" r="r" b="b"/>
              <a:pathLst>
                <a:path w="16990" h="15654" extrusionOk="0">
                  <a:moveTo>
                    <a:pt x="584" y="1"/>
                  </a:moveTo>
                  <a:lnTo>
                    <a:pt x="489" y="809"/>
                  </a:lnTo>
                  <a:cubicBezTo>
                    <a:pt x="471" y="809"/>
                    <a:pt x="471" y="809"/>
                    <a:pt x="471" y="829"/>
                  </a:cubicBezTo>
                  <a:lnTo>
                    <a:pt x="471" y="847"/>
                  </a:lnTo>
                  <a:lnTo>
                    <a:pt x="471" y="866"/>
                  </a:lnTo>
                  <a:lnTo>
                    <a:pt x="471" y="884"/>
                  </a:lnTo>
                  <a:lnTo>
                    <a:pt x="471" y="904"/>
                  </a:lnTo>
                  <a:lnTo>
                    <a:pt x="471" y="922"/>
                  </a:lnTo>
                  <a:lnTo>
                    <a:pt x="471" y="941"/>
                  </a:lnTo>
                  <a:lnTo>
                    <a:pt x="471" y="959"/>
                  </a:lnTo>
                  <a:cubicBezTo>
                    <a:pt x="471" y="979"/>
                    <a:pt x="471" y="979"/>
                    <a:pt x="452" y="979"/>
                  </a:cubicBezTo>
                  <a:lnTo>
                    <a:pt x="452" y="997"/>
                  </a:lnTo>
                  <a:lnTo>
                    <a:pt x="452" y="1017"/>
                  </a:lnTo>
                  <a:lnTo>
                    <a:pt x="452" y="1035"/>
                  </a:lnTo>
                  <a:lnTo>
                    <a:pt x="452" y="1054"/>
                  </a:lnTo>
                  <a:cubicBezTo>
                    <a:pt x="226" y="3387"/>
                    <a:pt x="865" y="5588"/>
                    <a:pt x="2070" y="7394"/>
                  </a:cubicBezTo>
                  <a:cubicBezTo>
                    <a:pt x="3406" y="9370"/>
                    <a:pt x="5456" y="10837"/>
                    <a:pt x="7902" y="11402"/>
                  </a:cubicBezTo>
                  <a:lnTo>
                    <a:pt x="7902" y="11420"/>
                  </a:lnTo>
                  <a:cubicBezTo>
                    <a:pt x="7959" y="11420"/>
                    <a:pt x="8015" y="11440"/>
                    <a:pt x="8072" y="11458"/>
                  </a:cubicBezTo>
                  <a:lnTo>
                    <a:pt x="8015" y="11458"/>
                  </a:lnTo>
                  <a:lnTo>
                    <a:pt x="8110" y="15654"/>
                  </a:lnTo>
                  <a:lnTo>
                    <a:pt x="16368" y="9388"/>
                  </a:lnTo>
                  <a:cubicBezTo>
                    <a:pt x="16463" y="9313"/>
                    <a:pt x="16556" y="9219"/>
                    <a:pt x="16651" y="9144"/>
                  </a:cubicBezTo>
                  <a:cubicBezTo>
                    <a:pt x="16651" y="9125"/>
                    <a:pt x="16669" y="9125"/>
                    <a:pt x="16669" y="9125"/>
                  </a:cubicBezTo>
                  <a:cubicBezTo>
                    <a:pt x="16689" y="8354"/>
                    <a:pt x="16802" y="7582"/>
                    <a:pt x="16990" y="6829"/>
                  </a:cubicBezTo>
                  <a:lnTo>
                    <a:pt x="16990" y="6829"/>
                  </a:lnTo>
                  <a:lnTo>
                    <a:pt x="16932" y="6887"/>
                  </a:lnTo>
                  <a:cubicBezTo>
                    <a:pt x="15334" y="8974"/>
                    <a:pt x="12718" y="10178"/>
                    <a:pt x="9821" y="10178"/>
                  </a:cubicBezTo>
                  <a:cubicBezTo>
                    <a:pt x="9407" y="10178"/>
                    <a:pt x="8975" y="10160"/>
                    <a:pt x="8541" y="10103"/>
                  </a:cubicBezTo>
                  <a:cubicBezTo>
                    <a:pt x="3557" y="9501"/>
                    <a:pt x="0" y="4986"/>
                    <a:pt x="584" y="1"/>
                  </a:cubicBezTo>
                  <a:close/>
                </a:path>
              </a:pathLst>
            </a:custGeom>
            <a:solidFill>
              <a:srgbClr val="FDA6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078;p121"/>
            <p:cNvSpPr/>
            <p:nvPr/>
          </p:nvSpPr>
          <p:spPr>
            <a:xfrm>
              <a:off x="4161864" y="2782036"/>
              <a:ext cx="21862" cy="20301"/>
            </a:xfrm>
            <a:custGeom>
              <a:avLst/>
              <a:gdLst/>
              <a:ahLst/>
              <a:cxnLst/>
              <a:rect l="l" t="t" r="r" b="b"/>
              <a:pathLst>
                <a:path w="1205" h="1119" extrusionOk="0">
                  <a:moveTo>
                    <a:pt x="608" y="1"/>
                  </a:moveTo>
                  <a:cubicBezTo>
                    <a:pt x="319" y="1"/>
                    <a:pt x="73" y="215"/>
                    <a:pt x="38" y="494"/>
                  </a:cubicBezTo>
                  <a:cubicBezTo>
                    <a:pt x="1" y="795"/>
                    <a:pt x="226" y="1077"/>
                    <a:pt x="527" y="1114"/>
                  </a:cubicBezTo>
                  <a:cubicBezTo>
                    <a:pt x="553" y="1117"/>
                    <a:pt x="578" y="1119"/>
                    <a:pt x="602" y="1119"/>
                  </a:cubicBezTo>
                  <a:cubicBezTo>
                    <a:pt x="891" y="1119"/>
                    <a:pt x="1133" y="920"/>
                    <a:pt x="1167" y="625"/>
                  </a:cubicBezTo>
                  <a:cubicBezTo>
                    <a:pt x="1205" y="324"/>
                    <a:pt x="979" y="43"/>
                    <a:pt x="678" y="5"/>
                  </a:cubicBezTo>
                  <a:cubicBezTo>
                    <a:pt x="655" y="2"/>
                    <a:pt x="631" y="1"/>
                    <a:pt x="608" y="1"/>
                  </a:cubicBezTo>
                  <a:close/>
                </a:path>
              </a:pathLst>
            </a:custGeom>
            <a:solidFill>
              <a:srgbClr val="273D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079;p121"/>
            <p:cNvSpPr/>
            <p:nvPr/>
          </p:nvSpPr>
          <p:spPr>
            <a:xfrm>
              <a:off x="4060500" y="2767358"/>
              <a:ext cx="21862" cy="20320"/>
            </a:xfrm>
            <a:custGeom>
              <a:avLst/>
              <a:gdLst/>
              <a:ahLst/>
              <a:cxnLst/>
              <a:rect l="l" t="t" r="r" b="b"/>
              <a:pathLst>
                <a:path w="1205" h="1120" extrusionOk="0">
                  <a:moveTo>
                    <a:pt x="608" y="0"/>
                  </a:moveTo>
                  <a:cubicBezTo>
                    <a:pt x="317" y="0"/>
                    <a:pt x="73" y="214"/>
                    <a:pt x="38" y="493"/>
                  </a:cubicBezTo>
                  <a:cubicBezTo>
                    <a:pt x="1" y="814"/>
                    <a:pt x="227" y="1095"/>
                    <a:pt x="546" y="1115"/>
                  </a:cubicBezTo>
                  <a:cubicBezTo>
                    <a:pt x="569" y="1118"/>
                    <a:pt x="593" y="1119"/>
                    <a:pt x="616" y="1119"/>
                  </a:cubicBezTo>
                  <a:cubicBezTo>
                    <a:pt x="889" y="1119"/>
                    <a:pt x="1133" y="920"/>
                    <a:pt x="1167" y="626"/>
                  </a:cubicBezTo>
                  <a:cubicBezTo>
                    <a:pt x="1205" y="325"/>
                    <a:pt x="979" y="42"/>
                    <a:pt x="678" y="4"/>
                  </a:cubicBezTo>
                  <a:cubicBezTo>
                    <a:pt x="655" y="2"/>
                    <a:pt x="631" y="0"/>
                    <a:pt x="608" y="0"/>
                  </a:cubicBezTo>
                  <a:close/>
                </a:path>
              </a:pathLst>
            </a:custGeom>
            <a:solidFill>
              <a:srgbClr val="273D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080;p121"/>
            <p:cNvSpPr/>
            <p:nvPr/>
          </p:nvSpPr>
          <p:spPr>
            <a:xfrm>
              <a:off x="4074833" y="2767866"/>
              <a:ext cx="47805" cy="91402"/>
            </a:xfrm>
            <a:custGeom>
              <a:avLst/>
              <a:gdLst/>
              <a:ahLst/>
              <a:cxnLst/>
              <a:rect l="l" t="t" r="r" b="b"/>
              <a:pathLst>
                <a:path w="2635" h="5038" extrusionOk="0">
                  <a:moveTo>
                    <a:pt x="2166" y="0"/>
                  </a:moveTo>
                  <a:cubicBezTo>
                    <a:pt x="2060" y="0"/>
                    <a:pt x="1948" y="59"/>
                    <a:pt x="1882" y="164"/>
                  </a:cubicBezTo>
                  <a:lnTo>
                    <a:pt x="94" y="3458"/>
                  </a:lnTo>
                  <a:cubicBezTo>
                    <a:pt x="19" y="3608"/>
                    <a:pt x="1" y="3796"/>
                    <a:pt x="76" y="3947"/>
                  </a:cubicBezTo>
                  <a:cubicBezTo>
                    <a:pt x="207" y="4285"/>
                    <a:pt x="696" y="5038"/>
                    <a:pt x="2314" y="5038"/>
                  </a:cubicBezTo>
                  <a:cubicBezTo>
                    <a:pt x="2502" y="5038"/>
                    <a:pt x="2635" y="4905"/>
                    <a:pt x="2635" y="4737"/>
                  </a:cubicBezTo>
                  <a:cubicBezTo>
                    <a:pt x="2635" y="4567"/>
                    <a:pt x="2484" y="4436"/>
                    <a:pt x="2314" y="4436"/>
                  </a:cubicBezTo>
                  <a:cubicBezTo>
                    <a:pt x="1073" y="4436"/>
                    <a:pt x="734" y="3927"/>
                    <a:pt x="641" y="3739"/>
                  </a:cubicBezTo>
                  <a:lnTo>
                    <a:pt x="2427" y="447"/>
                  </a:lnTo>
                  <a:cubicBezTo>
                    <a:pt x="2502" y="297"/>
                    <a:pt x="2447" y="127"/>
                    <a:pt x="2296" y="33"/>
                  </a:cubicBezTo>
                  <a:cubicBezTo>
                    <a:pt x="2257" y="11"/>
                    <a:pt x="2212" y="0"/>
                    <a:pt x="2166" y="0"/>
                  </a:cubicBezTo>
                  <a:close/>
                </a:path>
              </a:pathLst>
            </a:custGeom>
            <a:solidFill>
              <a:srgbClr val="FB8E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081;p121"/>
            <p:cNvSpPr/>
            <p:nvPr/>
          </p:nvSpPr>
          <p:spPr>
            <a:xfrm>
              <a:off x="4087134" y="2943817"/>
              <a:ext cx="41292" cy="23331"/>
            </a:xfrm>
            <a:custGeom>
              <a:avLst/>
              <a:gdLst/>
              <a:ahLst/>
              <a:cxnLst/>
              <a:rect l="l" t="t" r="r" b="b"/>
              <a:pathLst>
                <a:path w="2276" h="1286" extrusionOk="0">
                  <a:moveTo>
                    <a:pt x="718" y="0"/>
                  </a:moveTo>
                  <a:cubicBezTo>
                    <a:pt x="576" y="0"/>
                    <a:pt x="424" y="19"/>
                    <a:pt x="264" y="61"/>
                  </a:cubicBezTo>
                  <a:cubicBezTo>
                    <a:pt x="94" y="99"/>
                    <a:pt x="0" y="269"/>
                    <a:pt x="38" y="420"/>
                  </a:cubicBezTo>
                  <a:cubicBezTo>
                    <a:pt x="70" y="564"/>
                    <a:pt x="197" y="654"/>
                    <a:pt x="340" y="654"/>
                  </a:cubicBezTo>
                  <a:cubicBezTo>
                    <a:pt x="364" y="654"/>
                    <a:pt x="389" y="651"/>
                    <a:pt x="414" y="645"/>
                  </a:cubicBezTo>
                  <a:cubicBezTo>
                    <a:pt x="516" y="618"/>
                    <a:pt x="613" y="606"/>
                    <a:pt x="704" y="606"/>
                  </a:cubicBezTo>
                  <a:cubicBezTo>
                    <a:pt x="1302" y="606"/>
                    <a:pt x="1658" y="1120"/>
                    <a:pt x="1674" y="1153"/>
                  </a:cubicBezTo>
                  <a:cubicBezTo>
                    <a:pt x="1731" y="1247"/>
                    <a:pt x="1844" y="1285"/>
                    <a:pt x="1937" y="1285"/>
                  </a:cubicBezTo>
                  <a:cubicBezTo>
                    <a:pt x="1995" y="1285"/>
                    <a:pt x="2050" y="1266"/>
                    <a:pt x="2107" y="1247"/>
                  </a:cubicBezTo>
                  <a:cubicBezTo>
                    <a:pt x="2238" y="1153"/>
                    <a:pt x="2276" y="965"/>
                    <a:pt x="2183" y="814"/>
                  </a:cubicBezTo>
                  <a:cubicBezTo>
                    <a:pt x="2166" y="781"/>
                    <a:pt x="1641" y="0"/>
                    <a:pt x="718" y="0"/>
                  </a:cubicBezTo>
                  <a:close/>
                </a:path>
              </a:pathLst>
            </a:custGeom>
            <a:solidFill>
              <a:srgbClr val="FB8E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082;p121"/>
            <p:cNvSpPr/>
            <p:nvPr/>
          </p:nvSpPr>
          <p:spPr>
            <a:xfrm>
              <a:off x="4150616" y="2746204"/>
              <a:ext cx="41310" cy="22279"/>
            </a:xfrm>
            <a:custGeom>
              <a:avLst/>
              <a:gdLst/>
              <a:ahLst/>
              <a:cxnLst/>
              <a:rect l="l" t="t" r="r" b="b"/>
              <a:pathLst>
                <a:path w="2277" h="1228" extrusionOk="0">
                  <a:moveTo>
                    <a:pt x="791" y="0"/>
                  </a:moveTo>
                  <a:cubicBezTo>
                    <a:pt x="548" y="0"/>
                    <a:pt x="348" y="58"/>
                    <a:pt x="226" y="136"/>
                  </a:cubicBezTo>
                  <a:cubicBezTo>
                    <a:pt x="1" y="267"/>
                    <a:pt x="1" y="437"/>
                    <a:pt x="113" y="531"/>
                  </a:cubicBezTo>
                  <a:cubicBezTo>
                    <a:pt x="226" y="643"/>
                    <a:pt x="395" y="681"/>
                    <a:pt x="565" y="738"/>
                  </a:cubicBezTo>
                  <a:cubicBezTo>
                    <a:pt x="734" y="794"/>
                    <a:pt x="904" y="851"/>
                    <a:pt x="1054" y="889"/>
                  </a:cubicBezTo>
                  <a:cubicBezTo>
                    <a:pt x="1205" y="945"/>
                    <a:pt x="1373" y="1020"/>
                    <a:pt x="1524" y="1095"/>
                  </a:cubicBezTo>
                  <a:cubicBezTo>
                    <a:pt x="1694" y="1152"/>
                    <a:pt x="1862" y="1227"/>
                    <a:pt x="2013" y="1227"/>
                  </a:cubicBezTo>
                  <a:cubicBezTo>
                    <a:pt x="2163" y="1227"/>
                    <a:pt x="2276" y="1095"/>
                    <a:pt x="2201" y="851"/>
                  </a:cubicBezTo>
                  <a:cubicBezTo>
                    <a:pt x="2126" y="606"/>
                    <a:pt x="1844" y="287"/>
                    <a:pt x="1355" y="99"/>
                  </a:cubicBezTo>
                  <a:cubicBezTo>
                    <a:pt x="1154" y="29"/>
                    <a:pt x="962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083;p121"/>
            <p:cNvSpPr/>
            <p:nvPr/>
          </p:nvSpPr>
          <p:spPr>
            <a:xfrm>
              <a:off x="4034556" y="2728533"/>
              <a:ext cx="43361" cy="17707"/>
            </a:xfrm>
            <a:custGeom>
              <a:avLst/>
              <a:gdLst/>
              <a:ahLst/>
              <a:cxnLst/>
              <a:rect l="l" t="t" r="r" b="b"/>
              <a:pathLst>
                <a:path w="2390" h="976" extrusionOk="0">
                  <a:moveTo>
                    <a:pt x="1358" y="1"/>
                  </a:moveTo>
                  <a:cubicBezTo>
                    <a:pt x="1279" y="1"/>
                    <a:pt x="1196" y="6"/>
                    <a:pt x="1110" y="19"/>
                  </a:cubicBezTo>
                  <a:cubicBezTo>
                    <a:pt x="603" y="75"/>
                    <a:pt x="245" y="338"/>
                    <a:pt x="132" y="546"/>
                  </a:cubicBezTo>
                  <a:cubicBezTo>
                    <a:pt x="1" y="772"/>
                    <a:pt x="76" y="922"/>
                    <a:pt x="227" y="960"/>
                  </a:cubicBezTo>
                  <a:cubicBezTo>
                    <a:pt x="265" y="971"/>
                    <a:pt x="308" y="975"/>
                    <a:pt x="355" y="975"/>
                  </a:cubicBezTo>
                  <a:cubicBezTo>
                    <a:pt x="466" y="975"/>
                    <a:pt x="596" y="949"/>
                    <a:pt x="716" y="922"/>
                  </a:cubicBezTo>
                  <a:cubicBezTo>
                    <a:pt x="904" y="903"/>
                    <a:pt x="1073" y="865"/>
                    <a:pt x="1223" y="847"/>
                  </a:cubicBezTo>
                  <a:cubicBezTo>
                    <a:pt x="1374" y="827"/>
                    <a:pt x="1562" y="809"/>
                    <a:pt x="1732" y="809"/>
                  </a:cubicBezTo>
                  <a:cubicBezTo>
                    <a:pt x="1920" y="790"/>
                    <a:pt x="2108" y="772"/>
                    <a:pt x="2221" y="696"/>
                  </a:cubicBezTo>
                  <a:cubicBezTo>
                    <a:pt x="2352" y="621"/>
                    <a:pt x="2390" y="451"/>
                    <a:pt x="2201" y="282"/>
                  </a:cubicBezTo>
                  <a:cubicBezTo>
                    <a:pt x="2061" y="141"/>
                    <a:pt x="1751" y="1"/>
                    <a:pt x="1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084;p121"/>
            <p:cNvSpPr/>
            <p:nvPr/>
          </p:nvSpPr>
          <p:spPr>
            <a:xfrm>
              <a:off x="4385093" y="2799181"/>
              <a:ext cx="33836" cy="54282"/>
            </a:xfrm>
            <a:custGeom>
              <a:avLst/>
              <a:gdLst/>
              <a:ahLst/>
              <a:cxnLst/>
              <a:rect l="l" t="t" r="r" b="b"/>
              <a:pathLst>
                <a:path w="1865" h="2992" extrusionOk="0">
                  <a:moveTo>
                    <a:pt x="1518" y="1"/>
                  </a:moveTo>
                  <a:cubicBezTo>
                    <a:pt x="1411" y="1"/>
                    <a:pt x="1306" y="51"/>
                    <a:pt x="1243" y="151"/>
                  </a:cubicBezTo>
                  <a:lnTo>
                    <a:pt x="1" y="2126"/>
                  </a:lnTo>
                  <a:lnTo>
                    <a:pt x="1356" y="2954"/>
                  </a:lnTo>
                  <a:cubicBezTo>
                    <a:pt x="1393" y="2973"/>
                    <a:pt x="1450" y="2991"/>
                    <a:pt x="1506" y="2991"/>
                  </a:cubicBezTo>
                  <a:cubicBezTo>
                    <a:pt x="1619" y="2991"/>
                    <a:pt x="1714" y="2936"/>
                    <a:pt x="1769" y="2841"/>
                  </a:cubicBezTo>
                  <a:cubicBezTo>
                    <a:pt x="1864" y="2690"/>
                    <a:pt x="1807" y="2502"/>
                    <a:pt x="1676" y="2427"/>
                  </a:cubicBezTo>
                  <a:lnTo>
                    <a:pt x="848" y="1920"/>
                  </a:lnTo>
                  <a:lnTo>
                    <a:pt x="1769" y="470"/>
                  </a:lnTo>
                  <a:cubicBezTo>
                    <a:pt x="1845" y="320"/>
                    <a:pt x="1807" y="132"/>
                    <a:pt x="1676" y="38"/>
                  </a:cubicBezTo>
                  <a:cubicBezTo>
                    <a:pt x="1626" y="13"/>
                    <a:pt x="1572" y="1"/>
                    <a:pt x="1518" y="1"/>
                  </a:cubicBezTo>
                  <a:close/>
                </a:path>
              </a:pathLst>
            </a:custGeom>
            <a:solidFill>
              <a:srgbClr val="FB8E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085;p121"/>
            <p:cNvSpPr/>
            <p:nvPr/>
          </p:nvSpPr>
          <p:spPr>
            <a:xfrm>
              <a:off x="4131838" y="2859942"/>
              <a:ext cx="79555" cy="57512"/>
            </a:xfrm>
            <a:custGeom>
              <a:avLst/>
              <a:gdLst/>
              <a:ahLst/>
              <a:cxnLst/>
              <a:rect l="l" t="t" r="r" b="b"/>
              <a:pathLst>
                <a:path w="4385" h="3170" extrusionOk="0">
                  <a:moveTo>
                    <a:pt x="4139" y="1"/>
                  </a:moveTo>
                  <a:lnTo>
                    <a:pt x="0" y="678"/>
                  </a:lnTo>
                  <a:lnTo>
                    <a:pt x="339" y="2653"/>
                  </a:lnTo>
                  <a:cubicBezTo>
                    <a:pt x="390" y="2957"/>
                    <a:pt x="638" y="3170"/>
                    <a:pt x="933" y="3170"/>
                  </a:cubicBezTo>
                  <a:cubicBezTo>
                    <a:pt x="967" y="3170"/>
                    <a:pt x="1001" y="3167"/>
                    <a:pt x="1036" y="3161"/>
                  </a:cubicBezTo>
                  <a:lnTo>
                    <a:pt x="2127" y="2973"/>
                  </a:lnTo>
                  <a:cubicBezTo>
                    <a:pt x="3481" y="2765"/>
                    <a:pt x="4384" y="1486"/>
                    <a:pt x="4159" y="132"/>
                  </a:cubicBezTo>
                  <a:lnTo>
                    <a:pt x="41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86;p121"/>
            <p:cNvSpPr/>
            <p:nvPr/>
          </p:nvSpPr>
          <p:spPr>
            <a:xfrm>
              <a:off x="3983684" y="2710408"/>
              <a:ext cx="263211" cy="142038"/>
            </a:xfrm>
            <a:custGeom>
              <a:avLst/>
              <a:gdLst/>
              <a:ahLst/>
              <a:cxnLst/>
              <a:rect l="l" t="t" r="r" b="b"/>
              <a:pathLst>
                <a:path w="14508" h="7829" extrusionOk="0">
                  <a:moveTo>
                    <a:pt x="3379" y="790"/>
                  </a:moveTo>
                  <a:cubicBezTo>
                    <a:pt x="4743" y="790"/>
                    <a:pt x="5854" y="1880"/>
                    <a:pt x="5908" y="3238"/>
                  </a:cubicBezTo>
                  <a:cubicBezTo>
                    <a:pt x="5928" y="3915"/>
                    <a:pt x="5683" y="4573"/>
                    <a:pt x="5231" y="5062"/>
                  </a:cubicBezTo>
                  <a:cubicBezTo>
                    <a:pt x="4762" y="5571"/>
                    <a:pt x="4140" y="5852"/>
                    <a:pt x="3445" y="5872"/>
                  </a:cubicBezTo>
                  <a:cubicBezTo>
                    <a:pt x="3411" y="5873"/>
                    <a:pt x="3378" y="5874"/>
                    <a:pt x="3344" y="5874"/>
                  </a:cubicBezTo>
                  <a:cubicBezTo>
                    <a:pt x="1996" y="5874"/>
                    <a:pt x="865" y="4785"/>
                    <a:pt x="829" y="3426"/>
                  </a:cubicBezTo>
                  <a:cubicBezTo>
                    <a:pt x="791" y="2729"/>
                    <a:pt x="1036" y="2090"/>
                    <a:pt x="1506" y="1601"/>
                  </a:cubicBezTo>
                  <a:cubicBezTo>
                    <a:pt x="1958" y="1093"/>
                    <a:pt x="2597" y="810"/>
                    <a:pt x="3275" y="792"/>
                  </a:cubicBezTo>
                  <a:cubicBezTo>
                    <a:pt x="3309" y="791"/>
                    <a:pt x="3344" y="790"/>
                    <a:pt x="3379" y="790"/>
                  </a:cubicBezTo>
                  <a:close/>
                  <a:moveTo>
                    <a:pt x="11026" y="1959"/>
                  </a:moveTo>
                  <a:cubicBezTo>
                    <a:pt x="11176" y="1959"/>
                    <a:pt x="11327" y="1959"/>
                    <a:pt x="11477" y="1977"/>
                  </a:cubicBezTo>
                  <a:cubicBezTo>
                    <a:pt x="11986" y="2052"/>
                    <a:pt x="12456" y="2278"/>
                    <a:pt x="12851" y="2636"/>
                  </a:cubicBezTo>
                  <a:cubicBezTo>
                    <a:pt x="13341" y="3106"/>
                    <a:pt x="13642" y="3745"/>
                    <a:pt x="13660" y="4423"/>
                  </a:cubicBezTo>
                  <a:cubicBezTo>
                    <a:pt x="13697" y="5815"/>
                    <a:pt x="12606" y="7001"/>
                    <a:pt x="11196" y="7057"/>
                  </a:cubicBezTo>
                  <a:cubicBezTo>
                    <a:pt x="11173" y="7057"/>
                    <a:pt x="11149" y="7057"/>
                    <a:pt x="11126" y="7057"/>
                  </a:cubicBezTo>
                  <a:cubicBezTo>
                    <a:pt x="9764" y="7057"/>
                    <a:pt x="8617" y="5979"/>
                    <a:pt x="8562" y="4593"/>
                  </a:cubicBezTo>
                  <a:cubicBezTo>
                    <a:pt x="8542" y="3915"/>
                    <a:pt x="8788" y="3256"/>
                    <a:pt x="9257" y="2767"/>
                  </a:cubicBezTo>
                  <a:cubicBezTo>
                    <a:pt x="9709" y="2278"/>
                    <a:pt x="10348" y="1977"/>
                    <a:pt x="11026" y="1959"/>
                  </a:cubicBezTo>
                  <a:close/>
                  <a:moveTo>
                    <a:pt x="3362" y="0"/>
                  </a:moveTo>
                  <a:cubicBezTo>
                    <a:pt x="3327" y="0"/>
                    <a:pt x="3292" y="1"/>
                    <a:pt x="3256" y="2"/>
                  </a:cubicBezTo>
                  <a:cubicBezTo>
                    <a:pt x="2353" y="40"/>
                    <a:pt x="1544" y="416"/>
                    <a:pt x="924" y="1056"/>
                  </a:cubicBezTo>
                  <a:cubicBezTo>
                    <a:pt x="321" y="1713"/>
                    <a:pt x="1" y="2561"/>
                    <a:pt x="39" y="3444"/>
                  </a:cubicBezTo>
                  <a:cubicBezTo>
                    <a:pt x="96" y="5082"/>
                    <a:pt x="1318" y="6399"/>
                    <a:pt x="2898" y="6625"/>
                  </a:cubicBezTo>
                  <a:cubicBezTo>
                    <a:pt x="3086" y="6643"/>
                    <a:pt x="3275" y="6662"/>
                    <a:pt x="3482" y="6662"/>
                  </a:cubicBezTo>
                  <a:cubicBezTo>
                    <a:pt x="4366" y="6625"/>
                    <a:pt x="5194" y="6248"/>
                    <a:pt x="5796" y="5589"/>
                  </a:cubicBezTo>
                  <a:cubicBezTo>
                    <a:pt x="6154" y="5213"/>
                    <a:pt x="6380" y="4781"/>
                    <a:pt x="6530" y="4292"/>
                  </a:cubicBezTo>
                  <a:lnTo>
                    <a:pt x="7809" y="4385"/>
                  </a:lnTo>
                  <a:cubicBezTo>
                    <a:pt x="7809" y="4460"/>
                    <a:pt x="7790" y="4535"/>
                    <a:pt x="7790" y="4611"/>
                  </a:cubicBezTo>
                  <a:cubicBezTo>
                    <a:pt x="7847" y="6248"/>
                    <a:pt x="9069" y="7565"/>
                    <a:pt x="10631" y="7791"/>
                  </a:cubicBezTo>
                  <a:cubicBezTo>
                    <a:pt x="10838" y="7829"/>
                    <a:pt x="11026" y="7829"/>
                    <a:pt x="11233" y="7829"/>
                  </a:cubicBezTo>
                  <a:cubicBezTo>
                    <a:pt x="13058" y="7771"/>
                    <a:pt x="14507" y="6229"/>
                    <a:pt x="14432" y="4385"/>
                  </a:cubicBezTo>
                  <a:cubicBezTo>
                    <a:pt x="14412" y="3501"/>
                    <a:pt x="14036" y="2674"/>
                    <a:pt x="13378" y="2072"/>
                  </a:cubicBezTo>
                  <a:cubicBezTo>
                    <a:pt x="12772" y="1501"/>
                    <a:pt x="11980" y="1184"/>
                    <a:pt x="11131" y="1184"/>
                  </a:cubicBezTo>
                  <a:cubicBezTo>
                    <a:pt x="11083" y="1184"/>
                    <a:pt x="11036" y="1185"/>
                    <a:pt x="10988" y="1187"/>
                  </a:cubicBezTo>
                  <a:cubicBezTo>
                    <a:pt x="10105" y="1206"/>
                    <a:pt x="9295" y="1582"/>
                    <a:pt x="8675" y="2240"/>
                  </a:cubicBezTo>
                  <a:cubicBezTo>
                    <a:pt x="8299" y="2636"/>
                    <a:pt x="8053" y="3125"/>
                    <a:pt x="7922" y="3632"/>
                  </a:cubicBezTo>
                  <a:cubicBezTo>
                    <a:pt x="7903" y="3632"/>
                    <a:pt x="7885" y="3614"/>
                    <a:pt x="7865" y="3614"/>
                  </a:cubicBezTo>
                  <a:lnTo>
                    <a:pt x="6661" y="3520"/>
                  </a:lnTo>
                  <a:cubicBezTo>
                    <a:pt x="6681" y="3426"/>
                    <a:pt x="6699" y="3313"/>
                    <a:pt x="6681" y="3219"/>
                  </a:cubicBezTo>
                  <a:cubicBezTo>
                    <a:pt x="6624" y="1410"/>
                    <a:pt x="5140" y="0"/>
                    <a:pt x="33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276" y="98264"/>
            <a:ext cx="7257448" cy="494697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36" y="299318"/>
            <a:ext cx="8176127" cy="471587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2" name="Google Shape;3372;p109"/>
          <p:cNvSpPr/>
          <p:nvPr/>
        </p:nvSpPr>
        <p:spPr>
          <a:xfrm>
            <a:off x="3435049" y="3590913"/>
            <a:ext cx="539400" cy="5394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3" name="Google Shape;3373;p109"/>
          <p:cNvSpPr/>
          <p:nvPr/>
        </p:nvSpPr>
        <p:spPr>
          <a:xfrm>
            <a:off x="3435049" y="2526188"/>
            <a:ext cx="539400" cy="539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4" name="Google Shape;3374;p109"/>
          <p:cNvSpPr/>
          <p:nvPr/>
        </p:nvSpPr>
        <p:spPr>
          <a:xfrm>
            <a:off x="3435049" y="1447125"/>
            <a:ext cx="539400" cy="5394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5" name="Google Shape;3375;p109"/>
          <p:cNvSpPr/>
          <p:nvPr/>
        </p:nvSpPr>
        <p:spPr>
          <a:xfrm>
            <a:off x="6054804" y="1562150"/>
            <a:ext cx="1952400" cy="3381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5352EE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6" name="Google Shape;3376;p109"/>
          <p:cNvSpPr/>
          <p:nvPr/>
        </p:nvSpPr>
        <p:spPr>
          <a:xfrm>
            <a:off x="6054804" y="2626863"/>
            <a:ext cx="1952400" cy="3381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5352EE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7" name="Google Shape;3377;p109"/>
          <p:cNvSpPr/>
          <p:nvPr/>
        </p:nvSpPr>
        <p:spPr>
          <a:xfrm>
            <a:off x="1128796" y="3159200"/>
            <a:ext cx="1952400" cy="3381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5352EE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8" name="Google Shape;3378;p109"/>
          <p:cNvSpPr/>
          <p:nvPr/>
        </p:nvSpPr>
        <p:spPr>
          <a:xfrm>
            <a:off x="1128796" y="2094500"/>
            <a:ext cx="1952400" cy="3381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5352EE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9" name="Google Shape;3379;p109"/>
          <p:cNvSpPr/>
          <p:nvPr/>
        </p:nvSpPr>
        <p:spPr>
          <a:xfrm>
            <a:off x="6054804" y="3684688"/>
            <a:ext cx="1952400" cy="3381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5352EE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0" name="Google Shape;3380;p10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latin typeface="Arial Bold" panose="020B0604020202020204" charset="0"/>
                <a:cs typeface="Arial Bold" panose="020B0604020202020204" charset="0"/>
              </a:rPr>
              <a:t>Tools</a:t>
            </a:r>
          </a:p>
        </p:txBody>
      </p:sp>
      <p:sp>
        <p:nvSpPr>
          <p:cNvPr id="3381" name="Google Shape;3381;p109"/>
          <p:cNvSpPr txBox="1"/>
          <p:nvPr/>
        </p:nvSpPr>
        <p:spPr>
          <a:xfrm>
            <a:off x="6117304" y="1603450"/>
            <a:ext cx="15735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Wamp/</a:t>
            </a:r>
            <a:r>
              <a:rPr lang="en-US" altLang="zh-CN" b="1" err="1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Xampp</a:t>
            </a:r>
            <a:endParaRPr b="1">
              <a:solidFill>
                <a:schemeClr val="dk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3382" name="Google Shape;3382;p109"/>
          <p:cNvSpPr txBox="1"/>
          <p:nvPr/>
        </p:nvSpPr>
        <p:spPr>
          <a:xfrm>
            <a:off x="747040" y="3231085"/>
            <a:ext cx="2356820" cy="222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Gantt Chart</a:t>
            </a:r>
            <a:r>
              <a:rPr lang="zh-CN" altLang="en-US" b="1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</a:t>
            </a:r>
            <a:r>
              <a:rPr lang="en-US" b="1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&amp;</a:t>
            </a:r>
            <a:r>
              <a:rPr lang="zh-CN" altLang="en-US" b="1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</a:t>
            </a:r>
            <a:r>
              <a:rPr lang="en-US" altLang="zh-CN" b="1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Trello</a:t>
            </a:r>
            <a:endParaRPr b="1">
              <a:solidFill>
                <a:schemeClr val="dk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3383" name="Google Shape;3383;p109"/>
          <p:cNvSpPr txBox="1"/>
          <p:nvPr/>
        </p:nvSpPr>
        <p:spPr>
          <a:xfrm>
            <a:off x="1105809" y="2141700"/>
            <a:ext cx="1912986" cy="222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Chrome</a:t>
            </a:r>
            <a:r>
              <a:rPr lang="zh-CN" altLang="en-US" b="1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</a:t>
            </a:r>
            <a:r>
              <a:rPr lang="fr-FR" altLang="zh-CN" b="1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&amp; Firefox</a:t>
            </a:r>
            <a:endParaRPr b="1">
              <a:solidFill>
                <a:schemeClr val="dk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3384" name="Google Shape;3384;p109"/>
          <p:cNvSpPr txBox="1"/>
          <p:nvPr/>
        </p:nvSpPr>
        <p:spPr>
          <a:xfrm>
            <a:off x="6117304" y="2672186"/>
            <a:ext cx="15735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VS</a:t>
            </a:r>
            <a:r>
              <a:rPr lang="zh-CN" altLang="en-US" b="1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</a:t>
            </a:r>
            <a:r>
              <a:rPr lang="en-US" altLang="zh-CN" b="1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code</a:t>
            </a:r>
            <a:endParaRPr b="1">
              <a:solidFill>
                <a:schemeClr val="dk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3385" name="Google Shape;3385;p109"/>
          <p:cNvSpPr txBox="1"/>
          <p:nvPr/>
        </p:nvSpPr>
        <p:spPr>
          <a:xfrm>
            <a:off x="6117590" y="1899920"/>
            <a:ext cx="2423795" cy="48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zh-CN" b="0" i="0" u="none" strike="noStrike">
                <a:solidFill>
                  <a:schemeClr val="bg1"/>
                </a:solidFill>
                <a:effectLst/>
                <a:latin typeface="+mn-lt"/>
                <a:cs typeface="+mn-lt"/>
              </a:rPr>
              <a:t>Local dev environments for web apps.</a:t>
            </a:r>
            <a:endParaRPr lang="fr-FR" altLang="zh-CN">
              <a:solidFill>
                <a:schemeClr val="bg1"/>
              </a:solidFill>
              <a:effectLst/>
              <a:latin typeface="+mn-lt"/>
              <a:cs typeface="+mn-lt"/>
              <a:sym typeface="Darker Grotesque Medium"/>
            </a:endParaRPr>
          </a:p>
        </p:txBody>
      </p:sp>
      <p:sp>
        <p:nvSpPr>
          <p:cNvPr id="3386" name="Google Shape;3386;p109"/>
          <p:cNvSpPr txBox="1"/>
          <p:nvPr/>
        </p:nvSpPr>
        <p:spPr>
          <a:xfrm>
            <a:off x="862330" y="3487420"/>
            <a:ext cx="2156460" cy="48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zh-CN">
                <a:solidFill>
                  <a:schemeClr val="bg1"/>
                </a:solidFill>
                <a:effectLst/>
                <a:latin typeface="+mn-lt"/>
                <a:cs typeface="+mn-lt"/>
                <a:sym typeface="Darker Grotesque Medium"/>
              </a:rPr>
              <a:t>Manage project progress and schedules</a:t>
            </a:r>
          </a:p>
        </p:txBody>
      </p:sp>
      <p:sp>
        <p:nvSpPr>
          <p:cNvPr id="3387" name="Google Shape;3387;p109"/>
          <p:cNvSpPr txBox="1"/>
          <p:nvPr/>
        </p:nvSpPr>
        <p:spPr>
          <a:xfrm>
            <a:off x="1027430" y="2460625"/>
            <a:ext cx="2069465" cy="48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zh-CN" i="0" u="none" strike="noStrike">
                <a:solidFill>
                  <a:schemeClr val="bg1"/>
                </a:solidFill>
                <a:effectLst/>
                <a:latin typeface="+mn-lt"/>
                <a:cs typeface="+mn-lt"/>
              </a:rPr>
              <a:t>Web browser for </a:t>
            </a:r>
            <a:r>
              <a:rPr lang="fr-FR" altLang="zh-CN" i="0" u="none" strike="noStrike" err="1">
                <a:solidFill>
                  <a:schemeClr val="bg1"/>
                </a:solidFill>
                <a:effectLst/>
                <a:latin typeface="+mn-lt"/>
                <a:cs typeface="+mn-lt"/>
              </a:rPr>
              <a:t>testing</a:t>
            </a:r>
            <a:r>
              <a:rPr lang="fr-FR" altLang="zh-CN" i="0" u="none" strike="noStrike">
                <a:solidFill>
                  <a:schemeClr val="bg1"/>
                </a:solidFill>
                <a:effectLst/>
                <a:latin typeface="+mn-lt"/>
                <a:cs typeface="+mn-lt"/>
              </a:rPr>
              <a:t> and </a:t>
            </a:r>
            <a:r>
              <a:rPr lang="fr-FR" altLang="zh-CN" i="0" u="none" strike="noStrike" err="1">
                <a:solidFill>
                  <a:schemeClr val="bg1"/>
                </a:solidFill>
                <a:effectLst/>
                <a:latin typeface="+mn-lt"/>
                <a:cs typeface="+mn-lt"/>
              </a:rPr>
              <a:t>debugging</a:t>
            </a:r>
            <a:r>
              <a:rPr lang="fr-FR" altLang="zh-CN" i="0" u="none" strike="noStrike">
                <a:solidFill>
                  <a:schemeClr val="bg1"/>
                </a:solidFill>
                <a:effectLst/>
                <a:latin typeface="Söhne"/>
              </a:rPr>
              <a:t>.</a:t>
            </a:r>
            <a:endParaRPr lang="fr-FR" altLang="zh-CN" i="0" u="none" strike="noStrike">
              <a:solidFill>
                <a:schemeClr val="bg1"/>
              </a:solidFill>
              <a:effectLst/>
              <a:latin typeface="Söhne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3388" name="Google Shape;3388;p109"/>
          <p:cNvSpPr txBox="1"/>
          <p:nvPr/>
        </p:nvSpPr>
        <p:spPr>
          <a:xfrm>
            <a:off x="6097627" y="3003220"/>
            <a:ext cx="1866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zh-CN" b="0" i="0" u="none" strike="noStrike">
                <a:solidFill>
                  <a:schemeClr val="bg1"/>
                </a:solidFill>
                <a:effectLst/>
                <a:latin typeface="+mn-lt"/>
                <a:cs typeface="+mn-lt"/>
              </a:rPr>
              <a:t>Code editor for development.</a:t>
            </a:r>
            <a:endParaRPr lang="fr-FR" altLang="zh-CN">
              <a:solidFill>
                <a:schemeClr val="bg1"/>
              </a:solidFill>
              <a:effectLst/>
              <a:latin typeface="+mn-lt"/>
              <a:cs typeface="+mn-lt"/>
              <a:sym typeface="Darker Grotesque Medium"/>
            </a:endParaRPr>
          </a:p>
        </p:txBody>
      </p:sp>
      <p:grpSp>
        <p:nvGrpSpPr>
          <p:cNvPr id="3389" name="Google Shape;3389;p109"/>
          <p:cNvGrpSpPr/>
          <p:nvPr/>
        </p:nvGrpSpPr>
        <p:grpSpPr>
          <a:xfrm flipH="1">
            <a:off x="3525130" y="2215405"/>
            <a:ext cx="337856" cy="93999"/>
            <a:chOff x="5963614" y="809024"/>
            <a:chExt cx="339690" cy="94500"/>
          </a:xfrm>
        </p:grpSpPr>
        <p:sp>
          <p:nvSpPr>
            <p:cNvPr id="3390" name="Google Shape;3390;p10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09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92" name="Google Shape;3392;p109"/>
          <p:cNvGrpSpPr/>
          <p:nvPr/>
        </p:nvGrpSpPr>
        <p:grpSpPr>
          <a:xfrm flipH="1">
            <a:off x="3525130" y="3275234"/>
            <a:ext cx="337856" cy="93999"/>
            <a:chOff x="5963614" y="809024"/>
            <a:chExt cx="339690" cy="94500"/>
          </a:xfrm>
        </p:grpSpPr>
        <p:sp>
          <p:nvSpPr>
            <p:cNvPr id="3393" name="Google Shape;3393;p10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09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95" name="Google Shape;3395;p109"/>
          <p:cNvGrpSpPr/>
          <p:nvPr/>
        </p:nvGrpSpPr>
        <p:grpSpPr>
          <a:xfrm flipH="1">
            <a:off x="5274925" y="1682005"/>
            <a:ext cx="337856" cy="93999"/>
            <a:chOff x="5963614" y="809024"/>
            <a:chExt cx="339690" cy="94500"/>
          </a:xfrm>
        </p:grpSpPr>
        <p:sp>
          <p:nvSpPr>
            <p:cNvPr id="3396" name="Google Shape;3396;p10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09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98" name="Google Shape;3398;p109"/>
          <p:cNvGrpSpPr/>
          <p:nvPr/>
        </p:nvGrpSpPr>
        <p:grpSpPr>
          <a:xfrm flipH="1">
            <a:off x="5274925" y="2761280"/>
            <a:ext cx="337856" cy="93999"/>
            <a:chOff x="5963614" y="809024"/>
            <a:chExt cx="339690" cy="94500"/>
          </a:xfrm>
        </p:grpSpPr>
        <p:sp>
          <p:nvSpPr>
            <p:cNvPr id="3399" name="Google Shape;3399;p10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09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01" name="Google Shape;3401;p109"/>
          <p:cNvGrpSpPr/>
          <p:nvPr/>
        </p:nvGrpSpPr>
        <p:grpSpPr>
          <a:xfrm flipH="1">
            <a:off x="5274925" y="3806749"/>
            <a:ext cx="337856" cy="93999"/>
            <a:chOff x="5963614" y="809024"/>
            <a:chExt cx="339690" cy="94500"/>
          </a:xfrm>
        </p:grpSpPr>
        <p:sp>
          <p:nvSpPr>
            <p:cNvPr id="3402" name="Google Shape;3402;p10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09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04" name="Google Shape;3404;p109"/>
          <p:cNvSpPr/>
          <p:nvPr/>
        </p:nvSpPr>
        <p:spPr>
          <a:xfrm>
            <a:off x="4075796" y="2626850"/>
            <a:ext cx="992400" cy="3381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5352EE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03</a:t>
            </a:r>
            <a:endParaRPr b="1">
              <a:solidFill>
                <a:schemeClr val="dk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3405" name="Google Shape;3405;p109"/>
          <p:cNvSpPr/>
          <p:nvPr/>
        </p:nvSpPr>
        <p:spPr>
          <a:xfrm>
            <a:off x="5169549" y="2028113"/>
            <a:ext cx="539400" cy="5394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6" name="Google Shape;3406;p109"/>
          <p:cNvSpPr/>
          <p:nvPr/>
        </p:nvSpPr>
        <p:spPr>
          <a:xfrm>
            <a:off x="4075796" y="3691575"/>
            <a:ext cx="992400" cy="3381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5352EE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05</a:t>
            </a:r>
            <a:endParaRPr b="1">
              <a:solidFill>
                <a:schemeClr val="dk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3407" name="Google Shape;3407;p109"/>
          <p:cNvSpPr/>
          <p:nvPr/>
        </p:nvSpPr>
        <p:spPr>
          <a:xfrm>
            <a:off x="4075796" y="1562125"/>
            <a:ext cx="992400" cy="3381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5352EE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01</a:t>
            </a:r>
            <a:endParaRPr b="1">
              <a:solidFill>
                <a:schemeClr val="dk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3408" name="Google Shape;3408;p109"/>
          <p:cNvSpPr/>
          <p:nvPr/>
        </p:nvSpPr>
        <p:spPr>
          <a:xfrm>
            <a:off x="4075796" y="2094488"/>
            <a:ext cx="992400" cy="3381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5352EE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02</a:t>
            </a:r>
            <a:endParaRPr b="1">
              <a:solidFill>
                <a:schemeClr val="dk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3409" name="Google Shape;3409;p109"/>
          <p:cNvSpPr/>
          <p:nvPr/>
        </p:nvSpPr>
        <p:spPr>
          <a:xfrm>
            <a:off x="4075796" y="3159213"/>
            <a:ext cx="992400" cy="3381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5352EE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04</a:t>
            </a:r>
            <a:endParaRPr b="1">
              <a:solidFill>
                <a:schemeClr val="dk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3410" name="Google Shape;3410;p109"/>
          <p:cNvSpPr txBox="1"/>
          <p:nvPr/>
        </p:nvSpPr>
        <p:spPr>
          <a:xfrm>
            <a:off x="6117304" y="3731200"/>
            <a:ext cx="15735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Figma</a:t>
            </a:r>
            <a:endParaRPr b="1">
              <a:solidFill>
                <a:schemeClr val="dk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3411" name="Google Shape;3411;p109"/>
          <p:cNvSpPr txBox="1"/>
          <p:nvPr/>
        </p:nvSpPr>
        <p:spPr>
          <a:xfrm>
            <a:off x="6206847" y="4042963"/>
            <a:ext cx="1866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zh-CN">
                <a:solidFill>
                  <a:schemeClr val="bg1"/>
                </a:solidFill>
                <a:effectLst/>
                <a:latin typeface="+mn-lt"/>
                <a:cs typeface="+mn-lt"/>
                <a:sym typeface="Darker Grotesque Medium"/>
              </a:rPr>
              <a:t>Design ui and ux</a:t>
            </a:r>
          </a:p>
        </p:txBody>
      </p:sp>
      <p:cxnSp>
        <p:nvCxnSpPr>
          <p:cNvPr id="3412" name="Google Shape;3412;p109"/>
          <p:cNvCxnSpPr>
            <a:endCxn id="3408" idx="1"/>
          </p:cNvCxnSpPr>
          <p:nvPr/>
        </p:nvCxnSpPr>
        <p:spPr>
          <a:xfrm>
            <a:off x="3081296" y="2263538"/>
            <a:ext cx="9945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3413" name="Google Shape;3413;p109"/>
          <p:cNvCxnSpPr>
            <a:stCxn id="3377" idx="3"/>
            <a:endCxn id="3409" idx="1"/>
          </p:cNvCxnSpPr>
          <p:nvPr/>
        </p:nvCxnSpPr>
        <p:spPr>
          <a:xfrm>
            <a:off x="3081196" y="3328250"/>
            <a:ext cx="9945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3414" name="Google Shape;3414;p109"/>
          <p:cNvCxnSpPr>
            <a:endCxn id="3407" idx="3"/>
          </p:cNvCxnSpPr>
          <p:nvPr/>
        </p:nvCxnSpPr>
        <p:spPr>
          <a:xfrm rot="10800000">
            <a:off x="5068196" y="1731175"/>
            <a:ext cx="9867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3415" name="Google Shape;3415;p109"/>
          <p:cNvCxnSpPr>
            <a:endCxn id="3404" idx="3"/>
          </p:cNvCxnSpPr>
          <p:nvPr/>
        </p:nvCxnSpPr>
        <p:spPr>
          <a:xfrm rot="10800000">
            <a:off x="5068196" y="2795900"/>
            <a:ext cx="9867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3416" name="Google Shape;3416;p109"/>
          <p:cNvCxnSpPr>
            <a:endCxn id="3406" idx="3"/>
          </p:cNvCxnSpPr>
          <p:nvPr/>
        </p:nvCxnSpPr>
        <p:spPr>
          <a:xfrm flipH="1">
            <a:off x="5068196" y="3853725"/>
            <a:ext cx="986700" cy="6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417" name="Google Shape;3417;p109"/>
          <p:cNvSpPr/>
          <p:nvPr/>
        </p:nvSpPr>
        <p:spPr>
          <a:xfrm>
            <a:off x="5169549" y="3075888"/>
            <a:ext cx="539400" cy="539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18" name="Google Shape;3418;p109"/>
          <p:cNvGrpSpPr/>
          <p:nvPr/>
        </p:nvGrpSpPr>
        <p:grpSpPr>
          <a:xfrm>
            <a:off x="3562905" y="3686102"/>
            <a:ext cx="356550" cy="356909"/>
            <a:chOff x="3934666" y="2113020"/>
            <a:chExt cx="374016" cy="374394"/>
          </a:xfrm>
        </p:grpSpPr>
        <p:sp>
          <p:nvSpPr>
            <p:cNvPr id="3419" name="Google Shape;3419;p109"/>
            <p:cNvSpPr/>
            <p:nvPr/>
          </p:nvSpPr>
          <p:spPr>
            <a:xfrm>
              <a:off x="4175608" y="2246068"/>
              <a:ext cx="133075" cy="65728"/>
            </a:xfrm>
            <a:custGeom>
              <a:avLst/>
              <a:gdLst/>
              <a:ahLst/>
              <a:cxnLst/>
              <a:rect l="l" t="t" r="r" b="b"/>
              <a:pathLst>
                <a:path w="4936" h="2438" extrusionOk="0">
                  <a:moveTo>
                    <a:pt x="2031" y="1"/>
                  </a:moveTo>
                  <a:cubicBezTo>
                    <a:pt x="1505" y="1"/>
                    <a:pt x="1054" y="346"/>
                    <a:pt x="888" y="813"/>
                  </a:cubicBezTo>
                  <a:lnTo>
                    <a:pt x="1" y="813"/>
                  </a:lnTo>
                  <a:lnTo>
                    <a:pt x="1" y="1625"/>
                  </a:lnTo>
                  <a:lnTo>
                    <a:pt x="888" y="1625"/>
                  </a:lnTo>
                  <a:cubicBezTo>
                    <a:pt x="1054" y="2107"/>
                    <a:pt x="1505" y="2438"/>
                    <a:pt x="2031" y="2438"/>
                  </a:cubicBezTo>
                  <a:lnTo>
                    <a:pt x="3716" y="2438"/>
                  </a:lnTo>
                  <a:cubicBezTo>
                    <a:pt x="4394" y="2438"/>
                    <a:pt x="4936" y="1896"/>
                    <a:pt x="4936" y="1219"/>
                  </a:cubicBezTo>
                  <a:cubicBezTo>
                    <a:pt x="4936" y="542"/>
                    <a:pt x="4394" y="1"/>
                    <a:pt x="37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09"/>
            <p:cNvSpPr/>
            <p:nvPr/>
          </p:nvSpPr>
          <p:spPr>
            <a:xfrm>
              <a:off x="4175608" y="2355579"/>
              <a:ext cx="133075" cy="66133"/>
            </a:xfrm>
            <a:custGeom>
              <a:avLst/>
              <a:gdLst/>
              <a:ahLst/>
              <a:cxnLst/>
              <a:rect l="l" t="t" r="r" b="b"/>
              <a:pathLst>
                <a:path w="4936" h="2453" extrusionOk="0">
                  <a:moveTo>
                    <a:pt x="2031" y="1"/>
                  </a:moveTo>
                  <a:cubicBezTo>
                    <a:pt x="1505" y="1"/>
                    <a:pt x="1054" y="346"/>
                    <a:pt x="888" y="813"/>
                  </a:cubicBezTo>
                  <a:lnTo>
                    <a:pt x="1" y="813"/>
                  </a:lnTo>
                  <a:lnTo>
                    <a:pt x="1" y="1626"/>
                  </a:lnTo>
                  <a:lnTo>
                    <a:pt x="888" y="1626"/>
                  </a:lnTo>
                  <a:cubicBezTo>
                    <a:pt x="1054" y="2107"/>
                    <a:pt x="1505" y="2453"/>
                    <a:pt x="2031" y="2453"/>
                  </a:cubicBezTo>
                  <a:lnTo>
                    <a:pt x="3716" y="2453"/>
                  </a:lnTo>
                  <a:cubicBezTo>
                    <a:pt x="4394" y="2453"/>
                    <a:pt x="4936" y="1897"/>
                    <a:pt x="4936" y="1219"/>
                  </a:cubicBezTo>
                  <a:cubicBezTo>
                    <a:pt x="4936" y="557"/>
                    <a:pt x="4394" y="1"/>
                    <a:pt x="37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09"/>
            <p:cNvSpPr/>
            <p:nvPr/>
          </p:nvSpPr>
          <p:spPr>
            <a:xfrm>
              <a:off x="4044204" y="2267986"/>
              <a:ext cx="21918" cy="21918"/>
            </a:xfrm>
            <a:custGeom>
              <a:avLst/>
              <a:gdLst/>
              <a:ahLst/>
              <a:cxnLst/>
              <a:rect l="l" t="t" r="r" b="b"/>
              <a:pathLst>
                <a:path w="813" h="813" extrusionOk="0">
                  <a:moveTo>
                    <a:pt x="406" y="0"/>
                  </a:moveTo>
                  <a:cubicBezTo>
                    <a:pt x="181" y="0"/>
                    <a:pt x="0" y="181"/>
                    <a:pt x="0" y="406"/>
                  </a:cubicBezTo>
                  <a:cubicBezTo>
                    <a:pt x="0" y="632"/>
                    <a:pt x="181" y="812"/>
                    <a:pt x="406" y="812"/>
                  </a:cubicBezTo>
                  <a:cubicBezTo>
                    <a:pt x="632" y="812"/>
                    <a:pt x="813" y="632"/>
                    <a:pt x="813" y="406"/>
                  </a:cubicBezTo>
                  <a:cubicBezTo>
                    <a:pt x="813" y="181"/>
                    <a:pt x="632" y="0"/>
                    <a:pt x="4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09"/>
            <p:cNvSpPr/>
            <p:nvPr/>
          </p:nvSpPr>
          <p:spPr>
            <a:xfrm>
              <a:off x="4027975" y="2311769"/>
              <a:ext cx="54378" cy="21945"/>
            </a:xfrm>
            <a:custGeom>
              <a:avLst/>
              <a:gdLst/>
              <a:ahLst/>
              <a:cxnLst/>
              <a:rect l="l" t="t" r="r" b="b"/>
              <a:pathLst>
                <a:path w="2017" h="814" extrusionOk="0">
                  <a:moveTo>
                    <a:pt x="1008" y="1"/>
                  </a:moveTo>
                  <a:cubicBezTo>
                    <a:pt x="602" y="1"/>
                    <a:pt x="225" y="212"/>
                    <a:pt x="0" y="543"/>
                  </a:cubicBezTo>
                  <a:cubicBezTo>
                    <a:pt x="301" y="707"/>
                    <a:pt x="647" y="813"/>
                    <a:pt x="1008" y="813"/>
                  </a:cubicBezTo>
                  <a:cubicBezTo>
                    <a:pt x="1369" y="813"/>
                    <a:pt x="1715" y="707"/>
                    <a:pt x="2016" y="543"/>
                  </a:cubicBezTo>
                  <a:cubicBezTo>
                    <a:pt x="1790" y="212"/>
                    <a:pt x="1415" y="1"/>
                    <a:pt x="10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09"/>
            <p:cNvSpPr/>
            <p:nvPr/>
          </p:nvSpPr>
          <p:spPr>
            <a:xfrm>
              <a:off x="4000394" y="2224176"/>
              <a:ext cx="109538" cy="87620"/>
            </a:xfrm>
            <a:custGeom>
              <a:avLst/>
              <a:gdLst/>
              <a:ahLst/>
              <a:cxnLst/>
              <a:rect l="l" t="t" r="r" b="b"/>
              <a:pathLst>
                <a:path w="4063" h="3250" extrusionOk="0">
                  <a:moveTo>
                    <a:pt x="2031" y="0"/>
                  </a:moveTo>
                  <a:cubicBezTo>
                    <a:pt x="917" y="0"/>
                    <a:pt x="0" y="917"/>
                    <a:pt x="0" y="2031"/>
                  </a:cubicBezTo>
                  <a:cubicBezTo>
                    <a:pt x="0" y="2498"/>
                    <a:pt x="151" y="2903"/>
                    <a:pt x="406" y="3250"/>
                  </a:cubicBezTo>
                  <a:cubicBezTo>
                    <a:pt x="572" y="3024"/>
                    <a:pt x="783" y="2859"/>
                    <a:pt x="1023" y="2723"/>
                  </a:cubicBezTo>
                  <a:cubicBezTo>
                    <a:pt x="887" y="2528"/>
                    <a:pt x="813" y="2287"/>
                    <a:pt x="813" y="2031"/>
                  </a:cubicBezTo>
                  <a:cubicBezTo>
                    <a:pt x="813" y="1369"/>
                    <a:pt x="1354" y="813"/>
                    <a:pt x="2031" y="813"/>
                  </a:cubicBezTo>
                  <a:cubicBezTo>
                    <a:pt x="2708" y="813"/>
                    <a:pt x="3250" y="1369"/>
                    <a:pt x="3250" y="2031"/>
                  </a:cubicBezTo>
                  <a:cubicBezTo>
                    <a:pt x="3250" y="2287"/>
                    <a:pt x="3174" y="2528"/>
                    <a:pt x="3039" y="2723"/>
                  </a:cubicBezTo>
                  <a:cubicBezTo>
                    <a:pt x="3280" y="2859"/>
                    <a:pt x="3491" y="3024"/>
                    <a:pt x="3656" y="3250"/>
                  </a:cubicBezTo>
                  <a:cubicBezTo>
                    <a:pt x="3912" y="2903"/>
                    <a:pt x="4062" y="2498"/>
                    <a:pt x="4062" y="2031"/>
                  </a:cubicBezTo>
                  <a:cubicBezTo>
                    <a:pt x="4062" y="917"/>
                    <a:pt x="3160" y="0"/>
                    <a:pt x="20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09"/>
            <p:cNvSpPr/>
            <p:nvPr/>
          </p:nvSpPr>
          <p:spPr>
            <a:xfrm>
              <a:off x="3934666" y="2178748"/>
              <a:ext cx="240968" cy="242964"/>
            </a:xfrm>
            <a:custGeom>
              <a:avLst/>
              <a:gdLst/>
              <a:ahLst/>
              <a:cxnLst/>
              <a:rect l="l" t="t" r="r" b="b"/>
              <a:pathLst>
                <a:path w="8938" h="9012" extrusionOk="0">
                  <a:moveTo>
                    <a:pt x="2844" y="7372"/>
                  </a:moveTo>
                  <a:cubicBezTo>
                    <a:pt x="3070" y="7372"/>
                    <a:pt x="3251" y="7553"/>
                    <a:pt x="3251" y="7778"/>
                  </a:cubicBezTo>
                  <a:cubicBezTo>
                    <a:pt x="3251" y="8019"/>
                    <a:pt x="3070" y="8185"/>
                    <a:pt x="2844" y="8185"/>
                  </a:cubicBezTo>
                  <a:cubicBezTo>
                    <a:pt x="2619" y="8185"/>
                    <a:pt x="2438" y="8019"/>
                    <a:pt x="2438" y="7778"/>
                  </a:cubicBezTo>
                  <a:cubicBezTo>
                    <a:pt x="2438" y="7553"/>
                    <a:pt x="2619" y="7372"/>
                    <a:pt x="2844" y="7372"/>
                  </a:cubicBezTo>
                  <a:close/>
                  <a:moveTo>
                    <a:pt x="4469" y="7372"/>
                  </a:moveTo>
                  <a:cubicBezTo>
                    <a:pt x="4695" y="7372"/>
                    <a:pt x="4876" y="7553"/>
                    <a:pt x="4876" y="7778"/>
                  </a:cubicBezTo>
                  <a:cubicBezTo>
                    <a:pt x="4876" y="8019"/>
                    <a:pt x="4695" y="8185"/>
                    <a:pt x="4469" y="8185"/>
                  </a:cubicBezTo>
                  <a:cubicBezTo>
                    <a:pt x="4244" y="8185"/>
                    <a:pt x="4063" y="8019"/>
                    <a:pt x="4063" y="7778"/>
                  </a:cubicBezTo>
                  <a:cubicBezTo>
                    <a:pt x="4063" y="7553"/>
                    <a:pt x="4244" y="7372"/>
                    <a:pt x="4469" y="7372"/>
                  </a:cubicBezTo>
                  <a:close/>
                  <a:moveTo>
                    <a:pt x="6094" y="7372"/>
                  </a:moveTo>
                  <a:cubicBezTo>
                    <a:pt x="6320" y="7372"/>
                    <a:pt x="6500" y="7553"/>
                    <a:pt x="6500" y="7778"/>
                  </a:cubicBezTo>
                  <a:cubicBezTo>
                    <a:pt x="6500" y="8019"/>
                    <a:pt x="6320" y="8185"/>
                    <a:pt x="6094" y="8185"/>
                  </a:cubicBezTo>
                  <a:cubicBezTo>
                    <a:pt x="5869" y="8185"/>
                    <a:pt x="5688" y="8019"/>
                    <a:pt x="5688" y="7778"/>
                  </a:cubicBezTo>
                  <a:cubicBezTo>
                    <a:pt x="5688" y="7553"/>
                    <a:pt x="5869" y="7372"/>
                    <a:pt x="6094" y="7372"/>
                  </a:cubicBezTo>
                  <a:close/>
                  <a:moveTo>
                    <a:pt x="1" y="0"/>
                  </a:moveTo>
                  <a:lnTo>
                    <a:pt x="1" y="9012"/>
                  </a:lnTo>
                  <a:lnTo>
                    <a:pt x="8938" y="9012"/>
                  </a:lnTo>
                  <a:lnTo>
                    <a:pt x="8938" y="8185"/>
                  </a:lnTo>
                  <a:lnTo>
                    <a:pt x="7719" y="8185"/>
                  </a:lnTo>
                  <a:cubicBezTo>
                    <a:pt x="7493" y="8185"/>
                    <a:pt x="7313" y="8019"/>
                    <a:pt x="7313" y="7778"/>
                  </a:cubicBezTo>
                  <a:cubicBezTo>
                    <a:pt x="7313" y="7553"/>
                    <a:pt x="7493" y="7372"/>
                    <a:pt x="7719" y="7372"/>
                  </a:cubicBezTo>
                  <a:lnTo>
                    <a:pt x="8938" y="7372"/>
                  </a:lnTo>
                  <a:lnTo>
                    <a:pt x="8938" y="4122"/>
                  </a:lnTo>
                  <a:lnTo>
                    <a:pt x="7283" y="4122"/>
                  </a:lnTo>
                  <a:cubicBezTo>
                    <a:pt x="7087" y="5477"/>
                    <a:pt x="5883" y="6560"/>
                    <a:pt x="4469" y="6560"/>
                  </a:cubicBezTo>
                  <a:cubicBezTo>
                    <a:pt x="2920" y="6560"/>
                    <a:pt x="1626" y="5266"/>
                    <a:pt x="1626" y="3716"/>
                  </a:cubicBezTo>
                  <a:cubicBezTo>
                    <a:pt x="1626" y="2151"/>
                    <a:pt x="2904" y="873"/>
                    <a:pt x="4469" y="873"/>
                  </a:cubicBezTo>
                  <a:cubicBezTo>
                    <a:pt x="5899" y="873"/>
                    <a:pt x="7087" y="1940"/>
                    <a:pt x="7283" y="3310"/>
                  </a:cubicBezTo>
                  <a:lnTo>
                    <a:pt x="8938" y="3310"/>
                  </a:lnTo>
                  <a:lnTo>
                    <a:pt x="89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09"/>
            <p:cNvSpPr/>
            <p:nvPr/>
          </p:nvSpPr>
          <p:spPr>
            <a:xfrm>
              <a:off x="3934666" y="2443603"/>
              <a:ext cx="240968" cy="43810"/>
            </a:xfrm>
            <a:custGeom>
              <a:avLst/>
              <a:gdLst/>
              <a:ahLst/>
              <a:cxnLst/>
              <a:rect l="l" t="t" r="r" b="b"/>
              <a:pathLst>
                <a:path w="8938" h="1625" extrusionOk="0">
                  <a:moveTo>
                    <a:pt x="1" y="0"/>
                  </a:moveTo>
                  <a:lnTo>
                    <a:pt x="1" y="407"/>
                  </a:lnTo>
                  <a:cubicBezTo>
                    <a:pt x="1" y="1069"/>
                    <a:pt x="542" y="1625"/>
                    <a:pt x="1219" y="1625"/>
                  </a:cubicBezTo>
                  <a:lnTo>
                    <a:pt x="7719" y="1625"/>
                  </a:lnTo>
                  <a:cubicBezTo>
                    <a:pt x="8396" y="1625"/>
                    <a:pt x="8938" y="1069"/>
                    <a:pt x="8938" y="407"/>
                  </a:cubicBezTo>
                  <a:lnTo>
                    <a:pt x="89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09"/>
            <p:cNvSpPr/>
            <p:nvPr/>
          </p:nvSpPr>
          <p:spPr>
            <a:xfrm>
              <a:off x="3934666" y="2113020"/>
              <a:ext cx="240968" cy="43837"/>
            </a:xfrm>
            <a:custGeom>
              <a:avLst/>
              <a:gdLst/>
              <a:ahLst/>
              <a:cxnLst/>
              <a:rect l="l" t="t" r="r" b="b"/>
              <a:pathLst>
                <a:path w="8938" h="1626" extrusionOk="0">
                  <a:moveTo>
                    <a:pt x="1219" y="1"/>
                  </a:moveTo>
                  <a:cubicBezTo>
                    <a:pt x="542" y="1"/>
                    <a:pt x="1" y="557"/>
                    <a:pt x="1" y="1219"/>
                  </a:cubicBezTo>
                  <a:lnTo>
                    <a:pt x="1" y="1626"/>
                  </a:lnTo>
                  <a:lnTo>
                    <a:pt x="8938" y="1626"/>
                  </a:lnTo>
                  <a:lnTo>
                    <a:pt x="8938" y="1219"/>
                  </a:lnTo>
                  <a:cubicBezTo>
                    <a:pt x="8938" y="557"/>
                    <a:pt x="8396" y="1"/>
                    <a:pt x="77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27" name="Google Shape;3427;p109"/>
          <p:cNvGrpSpPr/>
          <p:nvPr/>
        </p:nvGrpSpPr>
        <p:grpSpPr>
          <a:xfrm>
            <a:off x="5265171" y="3169218"/>
            <a:ext cx="345349" cy="345373"/>
            <a:chOff x="6428843" y="2117468"/>
            <a:chExt cx="384962" cy="384989"/>
          </a:xfrm>
        </p:grpSpPr>
        <p:sp>
          <p:nvSpPr>
            <p:cNvPr id="3428" name="Google Shape;3428;p109"/>
            <p:cNvSpPr/>
            <p:nvPr/>
          </p:nvSpPr>
          <p:spPr>
            <a:xfrm>
              <a:off x="6610176" y="2254183"/>
              <a:ext cx="22296" cy="22727"/>
            </a:xfrm>
            <a:custGeom>
              <a:avLst/>
              <a:gdLst/>
              <a:ahLst/>
              <a:cxnLst/>
              <a:rect l="l" t="t" r="r" b="b"/>
              <a:pathLst>
                <a:path w="827" h="843" extrusionOk="0">
                  <a:moveTo>
                    <a:pt x="421" y="0"/>
                  </a:moveTo>
                  <a:cubicBezTo>
                    <a:pt x="181" y="0"/>
                    <a:pt x="0" y="195"/>
                    <a:pt x="0" y="422"/>
                  </a:cubicBezTo>
                  <a:cubicBezTo>
                    <a:pt x="0" y="647"/>
                    <a:pt x="181" y="843"/>
                    <a:pt x="421" y="843"/>
                  </a:cubicBezTo>
                  <a:cubicBezTo>
                    <a:pt x="646" y="843"/>
                    <a:pt x="827" y="647"/>
                    <a:pt x="827" y="422"/>
                  </a:cubicBezTo>
                  <a:cubicBezTo>
                    <a:pt x="827" y="195"/>
                    <a:pt x="646" y="0"/>
                    <a:pt x="4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09"/>
            <p:cNvSpPr/>
            <p:nvPr/>
          </p:nvSpPr>
          <p:spPr>
            <a:xfrm>
              <a:off x="6428843" y="2254182"/>
              <a:ext cx="384962" cy="248275"/>
            </a:xfrm>
            <a:custGeom>
              <a:avLst/>
              <a:gdLst/>
              <a:ahLst/>
              <a:cxnLst/>
              <a:rect l="l" t="t" r="r" b="b"/>
              <a:pathLst>
                <a:path w="14279" h="9209" extrusionOk="0">
                  <a:moveTo>
                    <a:pt x="452" y="0"/>
                  </a:moveTo>
                  <a:cubicBezTo>
                    <a:pt x="211" y="0"/>
                    <a:pt x="0" y="195"/>
                    <a:pt x="0" y="422"/>
                  </a:cubicBezTo>
                  <a:lnTo>
                    <a:pt x="0" y="2091"/>
                  </a:lnTo>
                  <a:cubicBezTo>
                    <a:pt x="0" y="2332"/>
                    <a:pt x="211" y="2512"/>
                    <a:pt x="452" y="2512"/>
                  </a:cubicBezTo>
                  <a:lnTo>
                    <a:pt x="888" y="2512"/>
                  </a:lnTo>
                  <a:cubicBezTo>
                    <a:pt x="1023" y="4665"/>
                    <a:pt x="2257" y="6514"/>
                    <a:pt x="4018" y="7538"/>
                  </a:cubicBezTo>
                  <a:lnTo>
                    <a:pt x="2543" y="7538"/>
                  </a:lnTo>
                  <a:lnTo>
                    <a:pt x="2543" y="7116"/>
                  </a:lnTo>
                  <a:cubicBezTo>
                    <a:pt x="2543" y="6891"/>
                    <a:pt x="2347" y="6695"/>
                    <a:pt x="2122" y="6695"/>
                  </a:cubicBezTo>
                  <a:lnTo>
                    <a:pt x="452" y="6695"/>
                  </a:lnTo>
                  <a:cubicBezTo>
                    <a:pt x="211" y="6695"/>
                    <a:pt x="0" y="6891"/>
                    <a:pt x="0" y="7116"/>
                  </a:cubicBezTo>
                  <a:lnTo>
                    <a:pt x="0" y="8787"/>
                  </a:lnTo>
                  <a:cubicBezTo>
                    <a:pt x="0" y="9028"/>
                    <a:pt x="211" y="9208"/>
                    <a:pt x="452" y="9208"/>
                  </a:cubicBezTo>
                  <a:lnTo>
                    <a:pt x="2122" y="9208"/>
                  </a:lnTo>
                  <a:cubicBezTo>
                    <a:pt x="2347" y="9208"/>
                    <a:pt x="2543" y="9028"/>
                    <a:pt x="2543" y="8787"/>
                  </a:cubicBezTo>
                  <a:lnTo>
                    <a:pt x="2543" y="8380"/>
                  </a:lnTo>
                  <a:lnTo>
                    <a:pt x="11751" y="8380"/>
                  </a:lnTo>
                  <a:lnTo>
                    <a:pt x="11751" y="8787"/>
                  </a:lnTo>
                  <a:cubicBezTo>
                    <a:pt x="11751" y="9028"/>
                    <a:pt x="11932" y="9208"/>
                    <a:pt x="12157" y="9208"/>
                  </a:cubicBezTo>
                  <a:lnTo>
                    <a:pt x="13842" y="9208"/>
                  </a:lnTo>
                  <a:cubicBezTo>
                    <a:pt x="14068" y="9208"/>
                    <a:pt x="14279" y="9028"/>
                    <a:pt x="14279" y="8787"/>
                  </a:cubicBezTo>
                  <a:lnTo>
                    <a:pt x="14279" y="7116"/>
                  </a:lnTo>
                  <a:cubicBezTo>
                    <a:pt x="14279" y="6891"/>
                    <a:pt x="14068" y="6695"/>
                    <a:pt x="13842" y="6695"/>
                  </a:cubicBezTo>
                  <a:lnTo>
                    <a:pt x="12157" y="6695"/>
                  </a:lnTo>
                  <a:cubicBezTo>
                    <a:pt x="11932" y="6695"/>
                    <a:pt x="11751" y="6891"/>
                    <a:pt x="11751" y="7116"/>
                  </a:cubicBezTo>
                  <a:lnTo>
                    <a:pt x="11751" y="7538"/>
                  </a:lnTo>
                  <a:lnTo>
                    <a:pt x="10261" y="7538"/>
                  </a:lnTo>
                  <a:cubicBezTo>
                    <a:pt x="12036" y="6514"/>
                    <a:pt x="13256" y="4665"/>
                    <a:pt x="13391" y="2512"/>
                  </a:cubicBezTo>
                  <a:lnTo>
                    <a:pt x="13842" y="2512"/>
                  </a:lnTo>
                  <a:cubicBezTo>
                    <a:pt x="14068" y="2512"/>
                    <a:pt x="14279" y="2332"/>
                    <a:pt x="14279" y="2091"/>
                  </a:cubicBezTo>
                  <a:lnTo>
                    <a:pt x="14279" y="422"/>
                  </a:lnTo>
                  <a:cubicBezTo>
                    <a:pt x="14279" y="195"/>
                    <a:pt x="14068" y="0"/>
                    <a:pt x="13842" y="0"/>
                  </a:cubicBezTo>
                  <a:lnTo>
                    <a:pt x="12157" y="0"/>
                  </a:lnTo>
                  <a:cubicBezTo>
                    <a:pt x="11932" y="0"/>
                    <a:pt x="11751" y="195"/>
                    <a:pt x="11751" y="422"/>
                  </a:cubicBezTo>
                  <a:lnTo>
                    <a:pt x="11751" y="2091"/>
                  </a:lnTo>
                  <a:cubicBezTo>
                    <a:pt x="11751" y="2332"/>
                    <a:pt x="11932" y="2512"/>
                    <a:pt x="12157" y="2512"/>
                  </a:cubicBezTo>
                  <a:lnTo>
                    <a:pt x="12564" y="2512"/>
                  </a:lnTo>
                  <a:cubicBezTo>
                    <a:pt x="12353" y="5327"/>
                    <a:pt x="10006" y="7538"/>
                    <a:pt x="7147" y="7538"/>
                  </a:cubicBezTo>
                  <a:cubicBezTo>
                    <a:pt x="4289" y="7538"/>
                    <a:pt x="1942" y="5327"/>
                    <a:pt x="1715" y="2512"/>
                  </a:cubicBezTo>
                  <a:lnTo>
                    <a:pt x="2122" y="2512"/>
                  </a:lnTo>
                  <a:cubicBezTo>
                    <a:pt x="2347" y="2512"/>
                    <a:pt x="2543" y="2332"/>
                    <a:pt x="2543" y="2091"/>
                  </a:cubicBezTo>
                  <a:lnTo>
                    <a:pt x="2543" y="422"/>
                  </a:lnTo>
                  <a:cubicBezTo>
                    <a:pt x="2543" y="195"/>
                    <a:pt x="2347" y="0"/>
                    <a:pt x="21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09"/>
            <p:cNvSpPr/>
            <p:nvPr/>
          </p:nvSpPr>
          <p:spPr>
            <a:xfrm>
              <a:off x="6565126" y="2117468"/>
              <a:ext cx="112801" cy="46695"/>
            </a:xfrm>
            <a:custGeom>
              <a:avLst/>
              <a:gdLst/>
              <a:ahLst/>
              <a:cxnLst/>
              <a:rect l="l" t="t" r="r" b="b"/>
              <a:pathLst>
                <a:path w="4184" h="1732" extrusionOk="0">
                  <a:moveTo>
                    <a:pt x="407" y="1"/>
                  </a:moveTo>
                  <a:cubicBezTo>
                    <a:pt x="181" y="1"/>
                    <a:pt x="0" y="181"/>
                    <a:pt x="0" y="422"/>
                  </a:cubicBezTo>
                  <a:lnTo>
                    <a:pt x="0" y="1731"/>
                  </a:lnTo>
                  <a:lnTo>
                    <a:pt x="4183" y="1731"/>
                  </a:lnTo>
                  <a:lnTo>
                    <a:pt x="4183" y="422"/>
                  </a:lnTo>
                  <a:cubicBezTo>
                    <a:pt x="4183" y="181"/>
                    <a:pt x="3988" y="1"/>
                    <a:pt x="37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09"/>
            <p:cNvSpPr/>
            <p:nvPr/>
          </p:nvSpPr>
          <p:spPr>
            <a:xfrm>
              <a:off x="6518890" y="2186432"/>
              <a:ext cx="205273" cy="247870"/>
            </a:xfrm>
            <a:custGeom>
              <a:avLst/>
              <a:gdLst/>
              <a:ahLst/>
              <a:cxnLst/>
              <a:rect l="l" t="t" r="r" b="b"/>
              <a:pathLst>
                <a:path w="7614" h="9194" extrusionOk="0">
                  <a:moveTo>
                    <a:pt x="1294" y="0"/>
                  </a:moveTo>
                  <a:cubicBezTo>
                    <a:pt x="1053" y="0"/>
                    <a:pt x="873" y="196"/>
                    <a:pt x="873" y="422"/>
                  </a:cubicBezTo>
                  <a:cubicBezTo>
                    <a:pt x="873" y="662"/>
                    <a:pt x="1053" y="843"/>
                    <a:pt x="1294" y="843"/>
                  </a:cubicBezTo>
                  <a:lnTo>
                    <a:pt x="1581" y="843"/>
                  </a:lnTo>
                  <a:cubicBezTo>
                    <a:pt x="1370" y="1836"/>
                    <a:pt x="889" y="2739"/>
                    <a:pt x="151" y="3476"/>
                  </a:cubicBezTo>
                  <a:cubicBezTo>
                    <a:pt x="0" y="3641"/>
                    <a:pt x="0" y="3898"/>
                    <a:pt x="151" y="4063"/>
                  </a:cubicBezTo>
                  <a:cubicBezTo>
                    <a:pt x="1415" y="5326"/>
                    <a:pt x="1942" y="6771"/>
                    <a:pt x="2558" y="8441"/>
                  </a:cubicBezTo>
                  <a:cubicBezTo>
                    <a:pt x="2648" y="8652"/>
                    <a:pt x="2739" y="8877"/>
                    <a:pt x="2814" y="9103"/>
                  </a:cubicBezTo>
                  <a:cubicBezTo>
                    <a:pt x="2995" y="9148"/>
                    <a:pt x="3190" y="9178"/>
                    <a:pt x="3386" y="9194"/>
                  </a:cubicBezTo>
                  <a:lnTo>
                    <a:pt x="3386" y="4108"/>
                  </a:lnTo>
                  <a:cubicBezTo>
                    <a:pt x="2889" y="3942"/>
                    <a:pt x="2544" y="3476"/>
                    <a:pt x="2544" y="2935"/>
                  </a:cubicBezTo>
                  <a:cubicBezTo>
                    <a:pt x="2544" y="2243"/>
                    <a:pt x="3115" y="1685"/>
                    <a:pt x="3807" y="1685"/>
                  </a:cubicBezTo>
                  <a:cubicBezTo>
                    <a:pt x="4499" y="1685"/>
                    <a:pt x="5056" y="2243"/>
                    <a:pt x="5056" y="2935"/>
                  </a:cubicBezTo>
                  <a:cubicBezTo>
                    <a:pt x="5056" y="3476"/>
                    <a:pt x="4710" y="3942"/>
                    <a:pt x="4213" y="4108"/>
                  </a:cubicBezTo>
                  <a:lnTo>
                    <a:pt x="4213" y="9194"/>
                  </a:lnTo>
                  <a:cubicBezTo>
                    <a:pt x="4409" y="9178"/>
                    <a:pt x="4604" y="9148"/>
                    <a:pt x="4785" y="9103"/>
                  </a:cubicBezTo>
                  <a:cubicBezTo>
                    <a:pt x="4875" y="8877"/>
                    <a:pt x="4951" y="8652"/>
                    <a:pt x="5041" y="8441"/>
                  </a:cubicBezTo>
                  <a:cubicBezTo>
                    <a:pt x="5657" y="6771"/>
                    <a:pt x="6185" y="5326"/>
                    <a:pt x="7448" y="4063"/>
                  </a:cubicBezTo>
                  <a:cubicBezTo>
                    <a:pt x="7613" y="3898"/>
                    <a:pt x="7613" y="3641"/>
                    <a:pt x="7448" y="3476"/>
                  </a:cubicBezTo>
                  <a:cubicBezTo>
                    <a:pt x="6711" y="2739"/>
                    <a:pt x="6229" y="1836"/>
                    <a:pt x="6018" y="843"/>
                  </a:cubicBezTo>
                  <a:lnTo>
                    <a:pt x="6305" y="843"/>
                  </a:lnTo>
                  <a:cubicBezTo>
                    <a:pt x="6546" y="843"/>
                    <a:pt x="6726" y="662"/>
                    <a:pt x="6726" y="422"/>
                  </a:cubicBezTo>
                  <a:cubicBezTo>
                    <a:pt x="6726" y="196"/>
                    <a:pt x="6546" y="0"/>
                    <a:pt x="63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32" name="Google Shape;3432;p109"/>
          <p:cNvGrpSpPr/>
          <p:nvPr/>
        </p:nvGrpSpPr>
        <p:grpSpPr>
          <a:xfrm>
            <a:off x="5256339" y="2142130"/>
            <a:ext cx="337840" cy="337840"/>
            <a:chOff x="811754" y="3330695"/>
            <a:chExt cx="397552" cy="397552"/>
          </a:xfrm>
        </p:grpSpPr>
        <p:sp>
          <p:nvSpPr>
            <p:cNvPr id="3433" name="Google Shape;3433;p109"/>
            <p:cNvSpPr/>
            <p:nvPr/>
          </p:nvSpPr>
          <p:spPr>
            <a:xfrm>
              <a:off x="928195" y="3541199"/>
              <a:ext cx="281112" cy="187048"/>
            </a:xfrm>
            <a:custGeom>
              <a:avLst/>
              <a:gdLst/>
              <a:ahLst/>
              <a:cxnLst/>
              <a:rect l="l" t="t" r="r" b="b"/>
              <a:pathLst>
                <a:path w="10427" h="6938" extrusionOk="0">
                  <a:moveTo>
                    <a:pt x="2151" y="1732"/>
                  </a:moveTo>
                  <a:cubicBezTo>
                    <a:pt x="2392" y="1732"/>
                    <a:pt x="2588" y="1927"/>
                    <a:pt x="2588" y="2153"/>
                  </a:cubicBezTo>
                  <a:cubicBezTo>
                    <a:pt x="2588" y="2394"/>
                    <a:pt x="2392" y="2589"/>
                    <a:pt x="2151" y="2589"/>
                  </a:cubicBezTo>
                  <a:cubicBezTo>
                    <a:pt x="1926" y="2589"/>
                    <a:pt x="1730" y="2394"/>
                    <a:pt x="1730" y="2153"/>
                  </a:cubicBezTo>
                  <a:cubicBezTo>
                    <a:pt x="1730" y="1927"/>
                    <a:pt x="1926" y="1732"/>
                    <a:pt x="2151" y="1732"/>
                  </a:cubicBezTo>
                  <a:close/>
                  <a:moveTo>
                    <a:pt x="3912" y="1732"/>
                  </a:moveTo>
                  <a:cubicBezTo>
                    <a:pt x="4153" y="1732"/>
                    <a:pt x="4348" y="1927"/>
                    <a:pt x="4348" y="2153"/>
                  </a:cubicBezTo>
                  <a:cubicBezTo>
                    <a:pt x="4348" y="2394"/>
                    <a:pt x="4153" y="2589"/>
                    <a:pt x="3912" y="2589"/>
                  </a:cubicBezTo>
                  <a:cubicBezTo>
                    <a:pt x="3672" y="2589"/>
                    <a:pt x="3491" y="2394"/>
                    <a:pt x="3491" y="2153"/>
                  </a:cubicBezTo>
                  <a:cubicBezTo>
                    <a:pt x="3491" y="1927"/>
                    <a:pt x="3672" y="1732"/>
                    <a:pt x="3912" y="1732"/>
                  </a:cubicBezTo>
                  <a:close/>
                  <a:moveTo>
                    <a:pt x="5672" y="1732"/>
                  </a:moveTo>
                  <a:cubicBezTo>
                    <a:pt x="5913" y="1732"/>
                    <a:pt x="6109" y="1927"/>
                    <a:pt x="6109" y="2153"/>
                  </a:cubicBezTo>
                  <a:cubicBezTo>
                    <a:pt x="6109" y="2394"/>
                    <a:pt x="5913" y="2589"/>
                    <a:pt x="5672" y="2589"/>
                  </a:cubicBezTo>
                  <a:cubicBezTo>
                    <a:pt x="5431" y="2589"/>
                    <a:pt x="5236" y="2394"/>
                    <a:pt x="5236" y="2153"/>
                  </a:cubicBezTo>
                  <a:cubicBezTo>
                    <a:pt x="5236" y="1927"/>
                    <a:pt x="5431" y="1732"/>
                    <a:pt x="5672" y="1732"/>
                  </a:cubicBezTo>
                  <a:close/>
                  <a:moveTo>
                    <a:pt x="2151" y="1"/>
                  </a:moveTo>
                  <a:cubicBezTo>
                    <a:pt x="964" y="1"/>
                    <a:pt x="1" y="964"/>
                    <a:pt x="1" y="2153"/>
                  </a:cubicBezTo>
                  <a:lnTo>
                    <a:pt x="1" y="3025"/>
                  </a:lnTo>
                  <a:cubicBezTo>
                    <a:pt x="1" y="4213"/>
                    <a:pt x="964" y="5176"/>
                    <a:pt x="2151" y="5176"/>
                  </a:cubicBezTo>
                  <a:lnTo>
                    <a:pt x="6364" y="5176"/>
                  </a:lnTo>
                  <a:lnTo>
                    <a:pt x="7959" y="6817"/>
                  </a:lnTo>
                  <a:cubicBezTo>
                    <a:pt x="8039" y="6897"/>
                    <a:pt x="8153" y="6937"/>
                    <a:pt x="8265" y="6937"/>
                  </a:cubicBezTo>
                  <a:cubicBezTo>
                    <a:pt x="8321" y="6937"/>
                    <a:pt x="8376" y="6927"/>
                    <a:pt x="8426" y="6907"/>
                  </a:cubicBezTo>
                  <a:cubicBezTo>
                    <a:pt x="8591" y="6847"/>
                    <a:pt x="8697" y="6681"/>
                    <a:pt x="8697" y="6500"/>
                  </a:cubicBezTo>
                  <a:lnTo>
                    <a:pt x="8697" y="5146"/>
                  </a:lnTo>
                  <a:cubicBezTo>
                    <a:pt x="9674" y="4936"/>
                    <a:pt x="10426" y="4063"/>
                    <a:pt x="10426" y="3025"/>
                  </a:cubicBezTo>
                  <a:lnTo>
                    <a:pt x="10426" y="2153"/>
                  </a:lnTo>
                  <a:cubicBezTo>
                    <a:pt x="10426" y="964"/>
                    <a:pt x="9449" y="1"/>
                    <a:pt x="82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09"/>
            <p:cNvSpPr/>
            <p:nvPr/>
          </p:nvSpPr>
          <p:spPr>
            <a:xfrm>
              <a:off x="811754" y="3330695"/>
              <a:ext cx="397552" cy="257171"/>
            </a:xfrm>
            <a:custGeom>
              <a:avLst/>
              <a:gdLst/>
              <a:ahLst/>
              <a:cxnLst/>
              <a:rect l="l" t="t" r="r" b="b"/>
              <a:pathLst>
                <a:path w="14746" h="9539" extrusionOk="0">
                  <a:moveTo>
                    <a:pt x="2153" y="1730"/>
                  </a:moveTo>
                  <a:cubicBezTo>
                    <a:pt x="2394" y="1730"/>
                    <a:pt x="2589" y="1927"/>
                    <a:pt x="2589" y="2167"/>
                  </a:cubicBezTo>
                  <a:cubicBezTo>
                    <a:pt x="2589" y="2392"/>
                    <a:pt x="2394" y="2589"/>
                    <a:pt x="2153" y="2589"/>
                  </a:cubicBezTo>
                  <a:cubicBezTo>
                    <a:pt x="1912" y="2589"/>
                    <a:pt x="1732" y="2392"/>
                    <a:pt x="1732" y="2167"/>
                  </a:cubicBezTo>
                  <a:cubicBezTo>
                    <a:pt x="1732" y="1927"/>
                    <a:pt x="1912" y="1730"/>
                    <a:pt x="2153" y="1730"/>
                  </a:cubicBezTo>
                  <a:close/>
                  <a:moveTo>
                    <a:pt x="12579" y="1730"/>
                  </a:moveTo>
                  <a:cubicBezTo>
                    <a:pt x="12820" y="1730"/>
                    <a:pt x="13016" y="1927"/>
                    <a:pt x="13016" y="2167"/>
                  </a:cubicBezTo>
                  <a:cubicBezTo>
                    <a:pt x="13016" y="2392"/>
                    <a:pt x="12820" y="2589"/>
                    <a:pt x="12579" y="2589"/>
                  </a:cubicBezTo>
                  <a:lnTo>
                    <a:pt x="3883" y="2589"/>
                  </a:lnTo>
                  <a:cubicBezTo>
                    <a:pt x="3642" y="2589"/>
                    <a:pt x="3447" y="2392"/>
                    <a:pt x="3447" y="2167"/>
                  </a:cubicBezTo>
                  <a:cubicBezTo>
                    <a:pt x="3447" y="1927"/>
                    <a:pt x="3642" y="1730"/>
                    <a:pt x="3883" y="1730"/>
                  </a:cubicBezTo>
                  <a:close/>
                  <a:moveTo>
                    <a:pt x="2153" y="3461"/>
                  </a:moveTo>
                  <a:cubicBezTo>
                    <a:pt x="2394" y="3461"/>
                    <a:pt x="2589" y="3656"/>
                    <a:pt x="2589" y="3882"/>
                  </a:cubicBezTo>
                  <a:cubicBezTo>
                    <a:pt x="2589" y="4123"/>
                    <a:pt x="2394" y="4318"/>
                    <a:pt x="2153" y="4318"/>
                  </a:cubicBezTo>
                  <a:cubicBezTo>
                    <a:pt x="1912" y="4318"/>
                    <a:pt x="1732" y="4123"/>
                    <a:pt x="1732" y="3882"/>
                  </a:cubicBezTo>
                  <a:cubicBezTo>
                    <a:pt x="1732" y="3656"/>
                    <a:pt x="1912" y="3461"/>
                    <a:pt x="2153" y="3461"/>
                  </a:cubicBezTo>
                  <a:close/>
                  <a:moveTo>
                    <a:pt x="12579" y="3461"/>
                  </a:moveTo>
                  <a:cubicBezTo>
                    <a:pt x="12820" y="3461"/>
                    <a:pt x="13016" y="3656"/>
                    <a:pt x="13016" y="3882"/>
                  </a:cubicBezTo>
                  <a:cubicBezTo>
                    <a:pt x="13016" y="4123"/>
                    <a:pt x="12820" y="4318"/>
                    <a:pt x="12579" y="4318"/>
                  </a:cubicBezTo>
                  <a:lnTo>
                    <a:pt x="3883" y="4318"/>
                  </a:lnTo>
                  <a:cubicBezTo>
                    <a:pt x="3642" y="4318"/>
                    <a:pt x="3447" y="4123"/>
                    <a:pt x="3447" y="3882"/>
                  </a:cubicBezTo>
                  <a:cubicBezTo>
                    <a:pt x="3447" y="3656"/>
                    <a:pt x="3642" y="3461"/>
                    <a:pt x="3883" y="3461"/>
                  </a:cubicBezTo>
                  <a:close/>
                  <a:moveTo>
                    <a:pt x="2153" y="1"/>
                  </a:moveTo>
                  <a:cubicBezTo>
                    <a:pt x="964" y="1"/>
                    <a:pt x="1" y="964"/>
                    <a:pt x="1" y="2167"/>
                  </a:cubicBezTo>
                  <a:lnTo>
                    <a:pt x="1" y="4755"/>
                  </a:lnTo>
                  <a:cubicBezTo>
                    <a:pt x="1" y="5793"/>
                    <a:pt x="739" y="6695"/>
                    <a:pt x="1732" y="6906"/>
                  </a:cubicBezTo>
                  <a:lnTo>
                    <a:pt x="1732" y="9103"/>
                  </a:lnTo>
                  <a:cubicBezTo>
                    <a:pt x="1732" y="9283"/>
                    <a:pt x="1837" y="9434"/>
                    <a:pt x="1987" y="9509"/>
                  </a:cubicBezTo>
                  <a:cubicBezTo>
                    <a:pt x="2041" y="9529"/>
                    <a:pt x="2096" y="9539"/>
                    <a:pt x="2151" y="9539"/>
                  </a:cubicBezTo>
                  <a:cubicBezTo>
                    <a:pt x="2265" y="9539"/>
                    <a:pt x="2377" y="9495"/>
                    <a:pt x="2468" y="9404"/>
                  </a:cubicBezTo>
                  <a:lnTo>
                    <a:pt x="4921" y="6936"/>
                  </a:lnTo>
                  <a:lnTo>
                    <a:pt x="12579" y="6936"/>
                  </a:lnTo>
                  <a:cubicBezTo>
                    <a:pt x="13768" y="6936"/>
                    <a:pt x="14745" y="5943"/>
                    <a:pt x="14745" y="4755"/>
                  </a:cubicBezTo>
                  <a:lnTo>
                    <a:pt x="14745" y="2167"/>
                  </a:lnTo>
                  <a:cubicBezTo>
                    <a:pt x="14745" y="964"/>
                    <a:pt x="13768" y="1"/>
                    <a:pt x="125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35" name="Google Shape;3435;p109"/>
          <p:cNvGrpSpPr/>
          <p:nvPr/>
        </p:nvGrpSpPr>
        <p:grpSpPr>
          <a:xfrm>
            <a:off x="3573337" y="1533147"/>
            <a:ext cx="240781" cy="367005"/>
            <a:chOff x="6424395" y="3330668"/>
            <a:chExt cx="260811" cy="397579"/>
          </a:xfrm>
        </p:grpSpPr>
        <p:sp>
          <p:nvSpPr>
            <p:cNvPr id="3436" name="Google Shape;3436;p109"/>
            <p:cNvSpPr/>
            <p:nvPr/>
          </p:nvSpPr>
          <p:spPr>
            <a:xfrm>
              <a:off x="6529863" y="3439802"/>
              <a:ext cx="53947" cy="38148"/>
            </a:xfrm>
            <a:custGeom>
              <a:avLst/>
              <a:gdLst/>
              <a:ahLst/>
              <a:cxnLst/>
              <a:rect l="l" t="t" r="r" b="b"/>
              <a:pathLst>
                <a:path w="2001" h="1415" extrusionOk="0">
                  <a:moveTo>
                    <a:pt x="602" y="0"/>
                  </a:moveTo>
                  <a:lnTo>
                    <a:pt x="0" y="588"/>
                  </a:lnTo>
                  <a:lnTo>
                    <a:pt x="1204" y="1190"/>
                  </a:lnTo>
                  <a:cubicBezTo>
                    <a:pt x="1294" y="1234"/>
                    <a:pt x="1369" y="1324"/>
                    <a:pt x="1414" y="1415"/>
                  </a:cubicBezTo>
                  <a:lnTo>
                    <a:pt x="2001" y="828"/>
                  </a:lnTo>
                  <a:lnTo>
                    <a:pt x="813" y="227"/>
                  </a:lnTo>
                  <a:cubicBezTo>
                    <a:pt x="707" y="181"/>
                    <a:pt x="632" y="91"/>
                    <a:pt x="6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09"/>
            <p:cNvSpPr/>
            <p:nvPr/>
          </p:nvSpPr>
          <p:spPr>
            <a:xfrm>
              <a:off x="6424395" y="3330668"/>
              <a:ext cx="260811" cy="279521"/>
            </a:xfrm>
            <a:custGeom>
              <a:avLst/>
              <a:gdLst/>
              <a:ahLst/>
              <a:cxnLst/>
              <a:rect l="l" t="t" r="r" b="b"/>
              <a:pathLst>
                <a:path w="9674" h="10368" extrusionOk="0">
                  <a:moveTo>
                    <a:pt x="5782" y="1727"/>
                  </a:moveTo>
                  <a:cubicBezTo>
                    <a:pt x="5871" y="1727"/>
                    <a:pt x="5959" y="1754"/>
                    <a:pt x="6033" y="1807"/>
                  </a:cubicBezTo>
                  <a:cubicBezTo>
                    <a:pt x="6199" y="1942"/>
                    <a:pt x="6259" y="2168"/>
                    <a:pt x="6169" y="2349"/>
                  </a:cubicBezTo>
                  <a:lnTo>
                    <a:pt x="5491" y="3703"/>
                  </a:lnTo>
                  <a:lnTo>
                    <a:pt x="6831" y="4365"/>
                  </a:lnTo>
                  <a:cubicBezTo>
                    <a:pt x="6966" y="4425"/>
                    <a:pt x="7042" y="4545"/>
                    <a:pt x="7072" y="4680"/>
                  </a:cubicBezTo>
                  <a:cubicBezTo>
                    <a:pt x="7086" y="4816"/>
                    <a:pt x="7042" y="4967"/>
                    <a:pt x="6951" y="5057"/>
                  </a:cubicBezTo>
                  <a:lnTo>
                    <a:pt x="4363" y="7659"/>
                  </a:lnTo>
                  <a:cubicBezTo>
                    <a:pt x="4277" y="7737"/>
                    <a:pt x="4161" y="7780"/>
                    <a:pt x="4047" y="7780"/>
                  </a:cubicBezTo>
                  <a:cubicBezTo>
                    <a:pt x="3962" y="7780"/>
                    <a:pt x="3877" y="7756"/>
                    <a:pt x="3806" y="7705"/>
                  </a:cubicBezTo>
                  <a:cubicBezTo>
                    <a:pt x="3626" y="7569"/>
                    <a:pt x="3565" y="7344"/>
                    <a:pt x="3671" y="7148"/>
                  </a:cubicBezTo>
                  <a:lnTo>
                    <a:pt x="4333" y="5809"/>
                  </a:lnTo>
                  <a:lnTo>
                    <a:pt x="2994" y="5147"/>
                  </a:lnTo>
                  <a:cubicBezTo>
                    <a:pt x="2873" y="5071"/>
                    <a:pt x="2783" y="4967"/>
                    <a:pt x="2769" y="4831"/>
                  </a:cubicBezTo>
                  <a:cubicBezTo>
                    <a:pt x="2739" y="4680"/>
                    <a:pt x="2783" y="4545"/>
                    <a:pt x="2889" y="4455"/>
                  </a:cubicBezTo>
                  <a:lnTo>
                    <a:pt x="5477" y="1852"/>
                  </a:lnTo>
                  <a:cubicBezTo>
                    <a:pt x="5560" y="1768"/>
                    <a:pt x="5671" y="1727"/>
                    <a:pt x="5782" y="1727"/>
                  </a:cubicBezTo>
                  <a:close/>
                  <a:moveTo>
                    <a:pt x="4920" y="8638"/>
                  </a:moveTo>
                  <a:cubicBezTo>
                    <a:pt x="5160" y="8638"/>
                    <a:pt x="5341" y="8833"/>
                    <a:pt x="5341" y="9074"/>
                  </a:cubicBezTo>
                  <a:cubicBezTo>
                    <a:pt x="5341" y="9314"/>
                    <a:pt x="5160" y="9510"/>
                    <a:pt x="4920" y="9510"/>
                  </a:cubicBezTo>
                  <a:cubicBezTo>
                    <a:pt x="4679" y="9510"/>
                    <a:pt x="4484" y="9314"/>
                    <a:pt x="4484" y="9074"/>
                  </a:cubicBezTo>
                  <a:cubicBezTo>
                    <a:pt x="4484" y="8833"/>
                    <a:pt x="4679" y="8638"/>
                    <a:pt x="4920" y="8638"/>
                  </a:cubicBezTo>
                  <a:close/>
                  <a:moveTo>
                    <a:pt x="4909" y="0"/>
                  </a:moveTo>
                  <a:cubicBezTo>
                    <a:pt x="4577" y="0"/>
                    <a:pt x="4238" y="35"/>
                    <a:pt x="3896" y="107"/>
                  </a:cubicBezTo>
                  <a:cubicBezTo>
                    <a:pt x="2046" y="498"/>
                    <a:pt x="586" y="2002"/>
                    <a:pt x="241" y="3868"/>
                  </a:cubicBezTo>
                  <a:cubicBezTo>
                    <a:pt x="0" y="5192"/>
                    <a:pt x="301" y="6501"/>
                    <a:pt x="1084" y="7569"/>
                  </a:cubicBezTo>
                  <a:cubicBezTo>
                    <a:pt x="1610" y="8291"/>
                    <a:pt x="1896" y="9059"/>
                    <a:pt x="1896" y="9811"/>
                  </a:cubicBezTo>
                  <a:lnTo>
                    <a:pt x="1896" y="10367"/>
                  </a:lnTo>
                  <a:lnTo>
                    <a:pt x="7944" y="10367"/>
                  </a:lnTo>
                  <a:lnTo>
                    <a:pt x="7944" y="9811"/>
                  </a:lnTo>
                  <a:cubicBezTo>
                    <a:pt x="7944" y="9043"/>
                    <a:pt x="8215" y="8277"/>
                    <a:pt x="8727" y="7599"/>
                  </a:cubicBezTo>
                  <a:cubicBezTo>
                    <a:pt x="9343" y="6772"/>
                    <a:pt x="9674" y="5794"/>
                    <a:pt x="9674" y="4756"/>
                  </a:cubicBezTo>
                  <a:cubicBezTo>
                    <a:pt x="9674" y="2089"/>
                    <a:pt x="7499" y="0"/>
                    <a:pt x="49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09"/>
            <p:cNvSpPr/>
            <p:nvPr/>
          </p:nvSpPr>
          <p:spPr>
            <a:xfrm>
              <a:off x="6475511" y="3633699"/>
              <a:ext cx="163081" cy="47881"/>
            </a:xfrm>
            <a:custGeom>
              <a:avLst/>
              <a:gdLst/>
              <a:ahLst/>
              <a:cxnLst/>
              <a:rect l="l" t="t" r="r" b="b"/>
              <a:pathLst>
                <a:path w="6049" h="1776" extrusionOk="0">
                  <a:moveTo>
                    <a:pt x="0" y="0"/>
                  </a:moveTo>
                  <a:lnTo>
                    <a:pt x="0" y="451"/>
                  </a:lnTo>
                  <a:cubicBezTo>
                    <a:pt x="0" y="1174"/>
                    <a:pt x="572" y="1775"/>
                    <a:pt x="1294" y="1775"/>
                  </a:cubicBezTo>
                  <a:lnTo>
                    <a:pt x="4754" y="1775"/>
                  </a:lnTo>
                  <a:cubicBezTo>
                    <a:pt x="5461" y="1775"/>
                    <a:pt x="6048" y="1174"/>
                    <a:pt x="6048" y="451"/>
                  </a:cubicBezTo>
                  <a:lnTo>
                    <a:pt x="60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09"/>
            <p:cNvSpPr/>
            <p:nvPr/>
          </p:nvSpPr>
          <p:spPr>
            <a:xfrm>
              <a:off x="6510775" y="3705089"/>
              <a:ext cx="92500" cy="23159"/>
            </a:xfrm>
            <a:custGeom>
              <a:avLst/>
              <a:gdLst/>
              <a:ahLst/>
              <a:cxnLst/>
              <a:rect l="l" t="t" r="r" b="b"/>
              <a:pathLst>
                <a:path w="3431" h="859" extrusionOk="0">
                  <a:moveTo>
                    <a:pt x="0" y="0"/>
                  </a:moveTo>
                  <a:cubicBezTo>
                    <a:pt x="392" y="512"/>
                    <a:pt x="1009" y="858"/>
                    <a:pt x="1716" y="858"/>
                  </a:cubicBezTo>
                  <a:cubicBezTo>
                    <a:pt x="2408" y="858"/>
                    <a:pt x="3040" y="512"/>
                    <a:pt x="34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0" name="Google Shape;3440;p109"/>
          <p:cNvGrpSpPr/>
          <p:nvPr/>
        </p:nvGrpSpPr>
        <p:grpSpPr>
          <a:xfrm>
            <a:off x="3535741" y="2626287"/>
            <a:ext cx="337820" cy="332075"/>
            <a:chOff x="7220605" y="3951773"/>
            <a:chExt cx="380513" cy="374043"/>
          </a:xfrm>
        </p:grpSpPr>
        <p:sp>
          <p:nvSpPr>
            <p:cNvPr id="3441" name="Google Shape;3441;p109"/>
            <p:cNvSpPr/>
            <p:nvPr/>
          </p:nvSpPr>
          <p:spPr>
            <a:xfrm>
              <a:off x="7425851" y="3952015"/>
              <a:ext cx="175267" cy="171681"/>
            </a:xfrm>
            <a:custGeom>
              <a:avLst/>
              <a:gdLst/>
              <a:ahLst/>
              <a:cxnLst/>
              <a:rect l="l" t="t" r="r" b="b"/>
              <a:pathLst>
                <a:path w="6501" h="6368" extrusionOk="0">
                  <a:moveTo>
                    <a:pt x="4011" y="0"/>
                  </a:moveTo>
                  <a:cubicBezTo>
                    <a:pt x="3699" y="0"/>
                    <a:pt x="3387" y="117"/>
                    <a:pt x="3146" y="350"/>
                  </a:cubicBezTo>
                  <a:lnTo>
                    <a:pt x="2875" y="621"/>
                  </a:lnTo>
                  <a:lnTo>
                    <a:pt x="4304" y="2065"/>
                  </a:lnTo>
                  <a:cubicBezTo>
                    <a:pt x="4470" y="2215"/>
                    <a:pt x="4470" y="2486"/>
                    <a:pt x="4304" y="2637"/>
                  </a:cubicBezTo>
                  <a:cubicBezTo>
                    <a:pt x="4228" y="2720"/>
                    <a:pt x="4127" y="2761"/>
                    <a:pt x="4024" y="2761"/>
                  </a:cubicBezTo>
                  <a:cubicBezTo>
                    <a:pt x="3920" y="2761"/>
                    <a:pt x="3815" y="2720"/>
                    <a:pt x="3732" y="2637"/>
                  </a:cubicBezTo>
                  <a:lnTo>
                    <a:pt x="2303" y="1208"/>
                  </a:lnTo>
                  <a:lnTo>
                    <a:pt x="1732" y="1780"/>
                  </a:lnTo>
                  <a:lnTo>
                    <a:pt x="2589" y="2637"/>
                  </a:lnTo>
                  <a:cubicBezTo>
                    <a:pt x="2739" y="2803"/>
                    <a:pt x="2739" y="3058"/>
                    <a:pt x="2589" y="3208"/>
                  </a:cubicBezTo>
                  <a:cubicBezTo>
                    <a:pt x="2506" y="3291"/>
                    <a:pt x="2401" y="3333"/>
                    <a:pt x="2297" y="3333"/>
                  </a:cubicBezTo>
                  <a:cubicBezTo>
                    <a:pt x="2194" y="3333"/>
                    <a:pt x="2092" y="3291"/>
                    <a:pt x="2017" y="3208"/>
                  </a:cubicBezTo>
                  <a:lnTo>
                    <a:pt x="1144" y="2351"/>
                  </a:lnTo>
                  <a:lnTo>
                    <a:pt x="1" y="3495"/>
                  </a:lnTo>
                  <a:lnTo>
                    <a:pt x="2875" y="6368"/>
                  </a:lnTo>
                  <a:lnTo>
                    <a:pt x="6019" y="3224"/>
                  </a:lnTo>
                  <a:cubicBezTo>
                    <a:pt x="6500" y="2757"/>
                    <a:pt x="6500" y="1975"/>
                    <a:pt x="6019" y="1509"/>
                  </a:cubicBezTo>
                  <a:lnTo>
                    <a:pt x="4875" y="350"/>
                  </a:lnTo>
                  <a:cubicBezTo>
                    <a:pt x="4635" y="117"/>
                    <a:pt x="4323" y="0"/>
                    <a:pt x="40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09"/>
            <p:cNvSpPr/>
            <p:nvPr/>
          </p:nvSpPr>
          <p:spPr>
            <a:xfrm>
              <a:off x="7220605" y="4154916"/>
              <a:ext cx="174458" cy="170899"/>
            </a:xfrm>
            <a:custGeom>
              <a:avLst/>
              <a:gdLst/>
              <a:ahLst/>
              <a:cxnLst/>
              <a:rect l="l" t="t" r="r" b="b"/>
              <a:pathLst>
                <a:path w="6471" h="6339" extrusionOk="0">
                  <a:moveTo>
                    <a:pt x="3597" y="1"/>
                  </a:moveTo>
                  <a:lnTo>
                    <a:pt x="2438" y="1144"/>
                  </a:lnTo>
                  <a:lnTo>
                    <a:pt x="3311" y="2001"/>
                  </a:lnTo>
                  <a:cubicBezTo>
                    <a:pt x="3461" y="2167"/>
                    <a:pt x="3461" y="2423"/>
                    <a:pt x="3311" y="2589"/>
                  </a:cubicBezTo>
                  <a:cubicBezTo>
                    <a:pt x="3228" y="2664"/>
                    <a:pt x="3123" y="2702"/>
                    <a:pt x="3018" y="2702"/>
                  </a:cubicBezTo>
                  <a:cubicBezTo>
                    <a:pt x="2912" y="2702"/>
                    <a:pt x="2807" y="2664"/>
                    <a:pt x="2725" y="2589"/>
                  </a:cubicBezTo>
                  <a:lnTo>
                    <a:pt x="1866" y="1716"/>
                  </a:lnTo>
                  <a:lnTo>
                    <a:pt x="1295" y="2288"/>
                  </a:lnTo>
                  <a:lnTo>
                    <a:pt x="2725" y="3732"/>
                  </a:lnTo>
                  <a:cubicBezTo>
                    <a:pt x="2889" y="3897"/>
                    <a:pt x="2889" y="4153"/>
                    <a:pt x="2725" y="4304"/>
                  </a:cubicBezTo>
                  <a:cubicBezTo>
                    <a:pt x="2649" y="4386"/>
                    <a:pt x="2548" y="4428"/>
                    <a:pt x="2444" y="4428"/>
                  </a:cubicBezTo>
                  <a:cubicBezTo>
                    <a:pt x="2341" y="4428"/>
                    <a:pt x="2235" y="4386"/>
                    <a:pt x="2153" y="4304"/>
                  </a:cubicBezTo>
                  <a:lnTo>
                    <a:pt x="723" y="2874"/>
                  </a:lnTo>
                  <a:lnTo>
                    <a:pt x="482" y="3115"/>
                  </a:lnTo>
                  <a:cubicBezTo>
                    <a:pt x="1" y="3582"/>
                    <a:pt x="1" y="4364"/>
                    <a:pt x="482" y="4830"/>
                  </a:cubicBezTo>
                  <a:lnTo>
                    <a:pt x="1626" y="5989"/>
                  </a:lnTo>
                  <a:cubicBezTo>
                    <a:pt x="1866" y="6222"/>
                    <a:pt x="2179" y="6338"/>
                    <a:pt x="2491" y="6338"/>
                  </a:cubicBezTo>
                  <a:cubicBezTo>
                    <a:pt x="2803" y="6338"/>
                    <a:pt x="3116" y="6222"/>
                    <a:pt x="3356" y="5989"/>
                  </a:cubicBezTo>
                  <a:lnTo>
                    <a:pt x="6470" y="2874"/>
                  </a:lnTo>
                  <a:lnTo>
                    <a:pt x="359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09"/>
            <p:cNvSpPr/>
            <p:nvPr/>
          </p:nvSpPr>
          <p:spPr>
            <a:xfrm>
              <a:off x="7223058" y="3951773"/>
              <a:ext cx="114823" cy="115146"/>
            </a:xfrm>
            <a:custGeom>
              <a:avLst/>
              <a:gdLst/>
              <a:ahLst/>
              <a:cxnLst/>
              <a:rect l="l" t="t" r="r" b="b"/>
              <a:pathLst>
                <a:path w="4259" h="4271" extrusionOk="0">
                  <a:moveTo>
                    <a:pt x="447" y="1"/>
                  </a:moveTo>
                  <a:cubicBezTo>
                    <a:pt x="340" y="1"/>
                    <a:pt x="234" y="45"/>
                    <a:pt x="150" y="118"/>
                  </a:cubicBezTo>
                  <a:cubicBezTo>
                    <a:pt x="30" y="238"/>
                    <a:pt x="0" y="404"/>
                    <a:pt x="60" y="555"/>
                  </a:cubicBezTo>
                  <a:lnTo>
                    <a:pt x="1595" y="4270"/>
                  </a:lnTo>
                  <a:lnTo>
                    <a:pt x="4258" y="1592"/>
                  </a:lnTo>
                  <a:lnTo>
                    <a:pt x="587" y="28"/>
                  </a:lnTo>
                  <a:cubicBezTo>
                    <a:pt x="542" y="9"/>
                    <a:pt x="494" y="1"/>
                    <a:pt x="4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09"/>
            <p:cNvSpPr/>
            <p:nvPr/>
          </p:nvSpPr>
          <p:spPr>
            <a:xfrm>
              <a:off x="7325263" y="4007661"/>
              <a:ext cx="231640" cy="230858"/>
            </a:xfrm>
            <a:custGeom>
              <a:avLst/>
              <a:gdLst/>
              <a:ahLst/>
              <a:cxnLst/>
              <a:rect l="l" t="t" r="r" b="b"/>
              <a:pathLst>
                <a:path w="8592" h="8563" extrusionOk="0">
                  <a:moveTo>
                    <a:pt x="1144" y="1"/>
                  </a:moveTo>
                  <a:lnTo>
                    <a:pt x="0" y="1144"/>
                  </a:lnTo>
                  <a:lnTo>
                    <a:pt x="7449" y="8562"/>
                  </a:lnTo>
                  <a:lnTo>
                    <a:pt x="8592" y="7419"/>
                  </a:lnTo>
                  <a:lnTo>
                    <a:pt x="114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09"/>
            <p:cNvSpPr/>
            <p:nvPr/>
          </p:nvSpPr>
          <p:spPr>
            <a:xfrm>
              <a:off x="7278623" y="4053924"/>
              <a:ext cx="232045" cy="231209"/>
            </a:xfrm>
            <a:custGeom>
              <a:avLst/>
              <a:gdLst/>
              <a:ahLst/>
              <a:cxnLst/>
              <a:rect l="l" t="t" r="r" b="b"/>
              <a:pathLst>
                <a:path w="8607" h="8576" extrusionOk="0">
                  <a:moveTo>
                    <a:pt x="1159" y="0"/>
                  </a:moveTo>
                  <a:lnTo>
                    <a:pt x="1" y="1159"/>
                  </a:lnTo>
                  <a:lnTo>
                    <a:pt x="7448" y="8576"/>
                  </a:lnTo>
                  <a:lnTo>
                    <a:pt x="8607" y="7418"/>
                  </a:lnTo>
                  <a:lnTo>
                    <a:pt x="11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09"/>
            <p:cNvSpPr/>
            <p:nvPr/>
          </p:nvSpPr>
          <p:spPr>
            <a:xfrm>
              <a:off x="7494815" y="4223071"/>
              <a:ext cx="106303" cy="102745"/>
            </a:xfrm>
            <a:custGeom>
              <a:avLst/>
              <a:gdLst/>
              <a:ahLst/>
              <a:cxnLst/>
              <a:rect l="l" t="t" r="r" b="b"/>
              <a:pathLst>
                <a:path w="3943" h="3811" extrusionOk="0">
                  <a:moveTo>
                    <a:pt x="2875" y="1"/>
                  </a:moveTo>
                  <a:lnTo>
                    <a:pt x="0" y="2874"/>
                  </a:lnTo>
                  <a:lnTo>
                    <a:pt x="588" y="3461"/>
                  </a:lnTo>
                  <a:cubicBezTo>
                    <a:pt x="829" y="3694"/>
                    <a:pt x="1141" y="3810"/>
                    <a:pt x="1453" y="3810"/>
                  </a:cubicBezTo>
                  <a:cubicBezTo>
                    <a:pt x="1765" y="3810"/>
                    <a:pt x="2077" y="3694"/>
                    <a:pt x="2317" y="3461"/>
                  </a:cubicBezTo>
                  <a:lnTo>
                    <a:pt x="3461" y="2302"/>
                  </a:lnTo>
                  <a:cubicBezTo>
                    <a:pt x="3942" y="1836"/>
                    <a:pt x="3942" y="1054"/>
                    <a:pt x="3461" y="587"/>
                  </a:cubicBezTo>
                  <a:lnTo>
                    <a:pt x="28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47" name="Google Shape;3447;p109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8" name="Google Shape;3448;p109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9" name="Google Shape;3449;p109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0" name="Google Shape;3450;p109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" name="Google Shape;2949;p101"/>
          <p:cNvSpPr/>
          <p:nvPr/>
        </p:nvSpPr>
        <p:spPr>
          <a:xfrm flipH="1">
            <a:off x="3671700" y="3158475"/>
            <a:ext cx="3573000" cy="4026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0" name="Google Shape;2950;p101"/>
          <p:cNvSpPr/>
          <p:nvPr/>
        </p:nvSpPr>
        <p:spPr>
          <a:xfrm flipH="1">
            <a:off x="7517150" y="2264663"/>
            <a:ext cx="891300" cy="486300"/>
          </a:xfrm>
          <a:prstGeom prst="wedgeRoundRectCallout">
            <a:avLst>
              <a:gd name="adj1" fmla="val -20923"/>
              <a:gd name="adj2" fmla="val 78986"/>
              <a:gd name="adj3" fmla="val 0"/>
            </a:avLst>
          </a:prstGeom>
          <a:gradFill>
            <a:gsLst>
              <a:gs pos="0">
                <a:srgbClr val="81EEEB"/>
              </a:gs>
              <a:gs pos="100000">
                <a:srgbClr val="3AE4DF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dk1">
                <a:alpha val="2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1" name="Google Shape;2951;p101"/>
          <p:cNvSpPr txBox="1">
            <a:spLocks noGrp="1"/>
          </p:cNvSpPr>
          <p:nvPr>
            <p:ph type="title"/>
          </p:nvPr>
        </p:nvSpPr>
        <p:spPr>
          <a:xfrm flipH="1">
            <a:off x="3108375" y="1506103"/>
            <a:ext cx="4383425" cy="12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CHALLENGS</a:t>
            </a:r>
            <a:endParaRPr/>
          </a:p>
        </p:txBody>
      </p:sp>
      <p:sp>
        <p:nvSpPr>
          <p:cNvPr id="2952" name="Google Shape;2952;p101"/>
          <p:cNvSpPr txBox="1">
            <a:spLocks noGrp="1"/>
          </p:cNvSpPr>
          <p:nvPr>
            <p:ph type="title" idx="2"/>
          </p:nvPr>
        </p:nvSpPr>
        <p:spPr>
          <a:xfrm flipH="1">
            <a:off x="7491800" y="2392525"/>
            <a:ext cx="942000" cy="4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6</a:t>
            </a:r>
            <a:r>
              <a:rPr lang="en-GB"/>
              <a:t>.</a:t>
            </a:r>
            <a:endParaRPr/>
          </a:p>
        </p:txBody>
      </p:sp>
      <p:grpSp>
        <p:nvGrpSpPr>
          <p:cNvPr id="2954" name="Google Shape;2954;p101"/>
          <p:cNvGrpSpPr/>
          <p:nvPr/>
        </p:nvGrpSpPr>
        <p:grpSpPr>
          <a:xfrm>
            <a:off x="3671699" y="2588674"/>
            <a:ext cx="825589" cy="93999"/>
            <a:chOff x="5718423" y="809024"/>
            <a:chExt cx="830071" cy="94500"/>
          </a:xfrm>
        </p:grpSpPr>
        <p:sp>
          <p:nvSpPr>
            <p:cNvPr id="2955" name="Google Shape;2955;p10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10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10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59" name="Google Shape;2959;p101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0" name="Google Shape;2960;p101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1" name="Google Shape;2961;p101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2" name="Google Shape;2962;p101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63" name="Google Shape;2963;p101"/>
          <p:cNvGrpSpPr/>
          <p:nvPr/>
        </p:nvGrpSpPr>
        <p:grpSpPr>
          <a:xfrm>
            <a:off x="962986" y="1580422"/>
            <a:ext cx="2377550" cy="2103478"/>
            <a:chOff x="1048050" y="1580422"/>
            <a:chExt cx="2377550" cy="2103478"/>
          </a:xfrm>
        </p:grpSpPr>
        <p:sp>
          <p:nvSpPr>
            <p:cNvPr id="2964" name="Google Shape;2964;p101"/>
            <p:cNvSpPr/>
            <p:nvPr/>
          </p:nvSpPr>
          <p:spPr>
            <a:xfrm>
              <a:off x="1936525" y="3130950"/>
              <a:ext cx="368650" cy="424575"/>
            </a:xfrm>
            <a:custGeom>
              <a:avLst/>
              <a:gdLst/>
              <a:ahLst/>
              <a:cxnLst/>
              <a:rect l="l" t="t" r="r" b="b"/>
              <a:pathLst>
                <a:path w="14746" h="16983" extrusionOk="0">
                  <a:moveTo>
                    <a:pt x="14746" y="16982"/>
                  </a:moveTo>
                  <a:lnTo>
                    <a:pt x="0" y="16982"/>
                  </a:lnTo>
                  <a:lnTo>
                    <a:pt x="0" y="0"/>
                  </a:lnTo>
                  <a:lnTo>
                    <a:pt x="147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1"/>
            <p:cNvSpPr/>
            <p:nvPr/>
          </p:nvSpPr>
          <p:spPr>
            <a:xfrm>
              <a:off x="1675175" y="3541225"/>
              <a:ext cx="891350" cy="142675"/>
            </a:xfrm>
            <a:custGeom>
              <a:avLst/>
              <a:gdLst/>
              <a:ahLst/>
              <a:cxnLst/>
              <a:rect l="l" t="t" r="r" b="b"/>
              <a:pathLst>
                <a:path w="35654" h="5707" extrusionOk="0">
                  <a:moveTo>
                    <a:pt x="0" y="5707"/>
                  </a:moveTo>
                  <a:lnTo>
                    <a:pt x="0" y="5707"/>
                  </a:lnTo>
                  <a:cubicBezTo>
                    <a:pt x="0" y="2580"/>
                    <a:pt x="2580" y="0"/>
                    <a:pt x="5707" y="0"/>
                  </a:cubicBezTo>
                  <a:lnTo>
                    <a:pt x="29947" y="0"/>
                  </a:lnTo>
                  <a:cubicBezTo>
                    <a:pt x="33074" y="0"/>
                    <a:pt x="35654" y="2580"/>
                    <a:pt x="35654" y="5707"/>
                  </a:cubicBezTo>
                  <a:lnTo>
                    <a:pt x="35654" y="570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1"/>
            <p:cNvSpPr/>
            <p:nvPr/>
          </p:nvSpPr>
          <p:spPr>
            <a:xfrm>
              <a:off x="1048050" y="1839600"/>
              <a:ext cx="2145600" cy="1208050"/>
            </a:xfrm>
            <a:custGeom>
              <a:avLst/>
              <a:gdLst/>
              <a:ahLst/>
              <a:cxnLst/>
              <a:rect l="l" t="t" r="r" b="b"/>
              <a:pathLst>
                <a:path w="85824" h="48322" extrusionOk="0">
                  <a:moveTo>
                    <a:pt x="85824" y="48322"/>
                  </a:moveTo>
                  <a:lnTo>
                    <a:pt x="0" y="48322"/>
                  </a:lnTo>
                  <a:lnTo>
                    <a:pt x="0" y="5912"/>
                  </a:lnTo>
                  <a:cubicBezTo>
                    <a:pt x="0" y="2671"/>
                    <a:pt x="2648" y="1"/>
                    <a:pt x="5912" y="1"/>
                  </a:cubicBezTo>
                  <a:lnTo>
                    <a:pt x="79912" y="1"/>
                  </a:lnTo>
                  <a:cubicBezTo>
                    <a:pt x="83176" y="1"/>
                    <a:pt x="85824" y="2671"/>
                    <a:pt x="85824" y="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1"/>
            <p:cNvSpPr/>
            <p:nvPr/>
          </p:nvSpPr>
          <p:spPr>
            <a:xfrm>
              <a:off x="1049750" y="3047050"/>
              <a:ext cx="2143900" cy="195175"/>
            </a:xfrm>
            <a:custGeom>
              <a:avLst/>
              <a:gdLst/>
              <a:ahLst/>
              <a:cxnLst/>
              <a:rect l="l" t="t" r="r" b="b"/>
              <a:pathLst>
                <a:path w="85756" h="7807" extrusionOk="0">
                  <a:moveTo>
                    <a:pt x="79524" y="7807"/>
                  </a:moveTo>
                  <a:lnTo>
                    <a:pt x="5958" y="7807"/>
                  </a:lnTo>
                  <a:cubicBezTo>
                    <a:pt x="2671" y="7807"/>
                    <a:pt x="1" y="5136"/>
                    <a:pt x="1" y="1850"/>
                  </a:cubicBezTo>
                  <a:lnTo>
                    <a:pt x="1" y="1"/>
                  </a:lnTo>
                  <a:lnTo>
                    <a:pt x="85756" y="1"/>
                  </a:lnTo>
                  <a:lnTo>
                    <a:pt x="85756" y="1553"/>
                  </a:lnTo>
                  <a:cubicBezTo>
                    <a:pt x="85756" y="4999"/>
                    <a:pt x="82971" y="7807"/>
                    <a:pt x="79524" y="78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1"/>
            <p:cNvSpPr/>
            <p:nvPr/>
          </p:nvSpPr>
          <p:spPr>
            <a:xfrm>
              <a:off x="2059200" y="3081875"/>
              <a:ext cx="125575" cy="125550"/>
            </a:xfrm>
            <a:custGeom>
              <a:avLst/>
              <a:gdLst/>
              <a:ahLst/>
              <a:cxnLst/>
              <a:rect l="l" t="t" r="r" b="b"/>
              <a:pathLst>
                <a:path w="5023" h="5022" extrusionOk="0">
                  <a:moveTo>
                    <a:pt x="5022" y="2511"/>
                  </a:moveTo>
                  <a:cubicBezTo>
                    <a:pt x="5022" y="3903"/>
                    <a:pt x="3881" y="5022"/>
                    <a:pt x="2512" y="5022"/>
                  </a:cubicBezTo>
                  <a:cubicBezTo>
                    <a:pt x="1119" y="5022"/>
                    <a:pt x="1" y="3903"/>
                    <a:pt x="1" y="2511"/>
                  </a:cubicBezTo>
                  <a:cubicBezTo>
                    <a:pt x="1" y="1119"/>
                    <a:pt x="1119" y="0"/>
                    <a:pt x="2512" y="0"/>
                  </a:cubicBezTo>
                  <a:cubicBezTo>
                    <a:pt x="3881" y="0"/>
                    <a:pt x="5022" y="1119"/>
                    <a:pt x="5022" y="251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1"/>
            <p:cNvSpPr/>
            <p:nvPr/>
          </p:nvSpPr>
          <p:spPr>
            <a:xfrm>
              <a:off x="2076325" y="3099550"/>
              <a:ext cx="90750" cy="90200"/>
            </a:xfrm>
            <a:custGeom>
              <a:avLst/>
              <a:gdLst/>
              <a:ahLst/>
              <a:cxnLst/>
              <a:rect l="l" t="t" r="r" b="b"/>
              <a:pathLst>
                <a:path w="3630" h="3608" extrusionOk="0">
                  <a:moveTo>
                    <a:pt x="3630" y="1804"/>
                  </a:moveTo>
                  <a:cubicBezTo>
                    <a:pt x="3630" y="2808"/>
                    <a:pt x="2831" y="3607"/>
                    <a:pt x="1827" y="3607"/>
                  </a:cubicBezTo>
                  <a:cubicBezTo>
                    <a:pt x="822" y="3607"/>
                    <a:pt x="1" y="2808"/>
                    <a:pt x="1" y="1804"/>
                  </a:cubicBezTo>
                  <a:cubicBezTo>
                    <a:pt x="1" y="800"/>
                    <a:pt x="822" y="1"/>
                    <a:pt x="1827" y="1"/>
                  </a:cubicBezTo>
                  <a:cubicBezTo>
                    <a:pt x="2831" y="1"/>
                    <a:pt x="3630" y="800"/>
                    <a:pt x="3630" y="180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1"/>
            <p:cNvSpPr/>
            <p:nvPr/>
          </p:nvSpPr>
          <p:spPr>
            <a:xfrm>
              <a:off x="1125075" y="1923475"/>
              <a:ext cx="1989250" cy="1123600"/>
            </a:xfrm>
            <a:custGeom>
              <a:avLst/>
              <a:gdLst/>
              <a:ahLst/>
              <a:cxnLst/>
              <a:rect l="l" t="t" r="r" b="b"/>
              <a:pathLst>
                <a:path w="79570" h="44944" extrusionOk="0">
                  <a:moveTo>
                    <a:pt x="79570" y="44944"/>
                  </a:moveTo>
                  <a:lnTo>
                    <a:pt x="1" y="44944"/>
                  </a:lnTo>
                  <a:lnTo>
                    <a:pt x="1" y="3721"/>
                  </a:lnTo>
                  <a:cubicBezTo>
                    <a:pt x="1" y="1667"/>
                    <a:pt x="1690" y="1"/>
                    <a:pt x="3744" y="1"/>
                  </a:cubicBezTo>
                  <a:lnTo>
                    <a:pt x="75827" y="1"/>
                  </a:lnTo>
                  <a:cubicBezTo>
                    <a:pt x="77881" y="1"/>
                    <a:pt x="79570" y="1667"/>
                    <a:pt x="79570" y="37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1"/>
            <p:cNvSpPr/>
            <p:nvPr/>
          </p:nvSpPr>
          <p:spPr>
            <a:xfrm>
              <a:off x="1125075" y="1923475"/>
              <a:ext cx="1989250" cy="1123600"/>
            </a:xfrm>
            <a:custGeom>
              <a:avLst/>
              <a:gdLst/>
              <a:ahLst/>
              <a:cxnLst/>
              <a:rect l="l" t="t" r="r" b="b"/>
              <a:pathLst>
                <a:path w="79570" h="44944" extrusionOk="0">
                  <a:moveTo>
                    <a:pt x="79570" y="44944"/>
                  </a:moveTo>
                  <a:lnTo>
                    <a:pt x="1" y="44944"/>
                  </a:lnTo>
                  <a:lnTo>
                    <a:pt x="1" y="3721"/>
                  </a:lnTo>
                  <a:cubicBezTo>
                    <a:pt x="1" y="1667"/>
                    <a:pt x="1690" y="1"/>
                    <a:pt x="3744" y="1"/>
                  </a:cubicBezTo>
                  <a:lnTo>
                    <a:pt x="75827" y="1"/>
                  </a:lnTo>
                  <a:cubicBezTo>
                    <a:pt x="77881" y="1"/>
                    <a:pt x="79570" y="1667"/>
                    <a:pt x="79570" y="372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1"/>
            <p:cNvSpPr/>
            <p:nvPr/>
          </p:nvSpPr>
          <p:spPr>
            <a:xfrm>
              <a:off x="1193550" y="2675575"/>
              <a:ext cx="1019750" cy="308725"/>
            </a:xfrm>
            <a:custGeom>
              <a:avLst/>
              <a:gdLst/>
              <a:ahLst/>
              <a:cxnLst/>
              <a:rect l="l" t="t" r="r" b="b"/>
              <a:pathLst>
                <a:path w="40790" h="12349" extrusionOk="0">
                  <a:moveTo>
                    <a:pt x="39260" y="12349"/>
                  </a:moveTo>
                  <a:lnTo>
                    <a:pt x="1530" y="12349"/>
                  </a:lnTo>
                  <a:cubicBezTo>
                    <a:pt x="686" y="12349"/>
                    <a:pt x="1" y="11664"/>
                    <a:pt x="1" y="10843"/>
                  </a:cubicBezTo>
                  <a:lnTo>
                    <a:pt x="1" y="1530"/>
                  </a:lnTo>
                  <a:cubicBezTo>
                    <a:pt x="1" y="685"/>
                    <a:pt x="686" y="1"/>
                    <a:pt x="1530" y="1"/>
                  </a:cubicBezTo>
                  <a:lnTo>
                    <a:pt x="39260" y="1"/>
                  </a:lnTo>
                  <a:cubicBezTo>
                    <a:pt x="40105" y="1"/>
                    <a:pt x="40790" y="685"/>
                    <a:pt x="40790" y="1530"/>
                  </a:cubicBezTo>
                  <a:lnTo>
                    <a:pt x="40790" y="10843"/>
                  </a:lnTo>
                  <a:cubicBezTo>
                    <a:pt x="40790" y="11664"/>
                    <a:pt x="40105" y="12349"/>
                    <a:pt x="39260" y="1234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1"/>
            <p:cNvSpPr/>
            <p:nvPr/>
          </p:nvSpPr>
          <p:spPr>
            <a:xfrm>
              <a:off x="1193550" y="1995375"/>
              <a:ext cx="1019750" cy="628300"/>
            </a:xfrm>
            <a:custGeom>
              <a:avLst/>
              <a:gdLst/>
              <a:ahLst/>
              <a:cxnLst/>
              <a:rect l="l" t="t" r="r" b="b"/>
              <a:pathLst>
                <a:path w="40790" h="25132" extrusionOk="0">
                  <a:moveTo>
                    <a:pt x="39260" y="25131"/>
                  </a:moveTo>
                  <a:lnTo>
                    <a:pt x="1530" y="25131"/>
                  </a:lnTo>
                  <a:cubicBezTo>
                    <a:pt x="686" y="25131"/>
                    <a:pt x="1" y="24447"/>
                    <a:pt x="1" y="23602"/>
                  </a:cubicBezTo>
                  <a:lnTo>
                    <a:pt x="1" y="1530"/>
                  </a:lnTo>
                  <a:cubicBezTo>
                    <a:pt x="1" y="686"/>
                    <a:pt x="686" y="1"/>
                    <a:pt x="1530" y="1"/>
                  </a:cubicBezTo>
                  <a:lnTo>
                    <a:pt x="39260" y="1"/>
                  </a:lnTo>
                  <a:cubicBezTo>
                    <a:pt x="40105" y="1"/>
                    <a:pt x="40790" y="686"/>
                    <a:pt x="40790" y="1530"/>
                  </a:cubicBezTo>
                  <a:lnTo>
                    <a:pt x="40790" y="23602"/>
                  </a:lnTo>
                  <a:cubicBezTo>
                    <a:pt x="40790" y="24447"/>
                    <a:pt x="40105" y="25131"/>
                    <a:pt x="39260" y="251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1"/>
            <p:cNvSpPr/>
            <p:nvPr/>
          </p:nvSpPr>
          <p:spPr>
            <a:xfrm>
              <a:off x="2281750" y="1995375"/>
              <a:ext cx="761825" cy="988925"/>
            </a:xfrm>
            <a:custGeom>
              <a:avLst/>
              <a:gdLst/>
              <a:ahLst/>
              <a:cxnLst/>
              <a:rect l="l" t="t" r="r" b="b"/>
              <a:pathLst>
                <a:path w="30473" h="39557" extrusionOk="0">
                  <a:moveTo>
                    <a:pt x="28966" y="39557"/>
                  </a:moveTo>
                  <a:lnTo>
                    <a:pt x="1530" y="39557"/>
                  </a:lnTo>
                  <a:cubicBezTo>
                    <a:pt x="686" y="39557"/>
                    <a:pt x="1" y="38872"/>
                    <a:pt x="1" y="38051"/>
                  </a:cubicBezTo>
                  <a:lnTo>
                    <a:pt x="1" y="1530"/>
                  </a:lnTo>
                  <a:cubicBezTo>
                    <a:pt x="1" y="686"/>
                    <a:pt x="686" y="1"/>
                    <a:pt x="1530" y="1"/>
                  </a:cubicBezTo>
                  <a:lnTo>
                    <a:pt x="28966" y="1"/>
                  </a:lnTo>
                  <a:cubicBezTo>
                    <a:pt x="29788" y="1"/>
                    <a:pt x="30473" y="686"/>
                    <a:pt x="30473" y="1530"/>
                  </a:cubicBezTo>
                  <a:lnTo>
                    <a:pt x="30473" y="38051"/>
                  </a:lnTo>
                  <a:cubicBezTo>
                    <a:pt x="30473" y="38872"/>
                    <a:pt x="29788" y="39557"/>
                    <a:pt x="28966" y="3955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1"/>
            <p:cNvSpPr/>
            <p:nvPr/>
          </p:nvSpPr>
          <p:spPr>
            <a:xfrm>
              <a:off x="1797300" y="2107800"/>
              <a:ext cx="655100" cy="727575"/>
            </a:xfrm>
            <a:custGeom>
              <a:avLst/>
              <a:gdLst/>
              <a:ahLst/>
              <a:cxnLst/>
              <a:rect l="l" t="t" r="r" b="b"/>
              <a:pathLst>
                <a:path w="26204" h="29103" extrusionOk="0">
                  <a:moveTo>
                    <a:pt x="23921" y="4200"/>
                  </a:moveTo>
                  <a:cubicBezTo>
                    <a:pt x="19995" y="3972"/>
                    <a:pt x="16799" y="2785"/>
                    <a:pt x="14060" y="480"/>
                  </a:cubicBezTo>
                  <a:cubicBezTo>
                    <a:pt x="13513" y="0"/>
                    <a:pt x="12714" y="0"/>
                    <a:pt x="12166" y="480"/>
                  </a:cubicBezTo>
                  <a:cubicBezTo>
                    <a:pt x="9427" y="2785"/>
                    <a:pt x="6231" y="3972"/>
                    <a:pt x="2305" y="4200"/>
                  </a:cubicBezTo>
                  <a:cubicBezTo>
                    <a:pt x="1552" y="4246"/>
                    <a:pt x="936" y="4862"/>
                    <a:pt x="936" y="5615"/>
                  </a:cubicBezTo>
                  <a:cubicBezTo>
                    <a:pt x="799" y="13673"/>
                    <a:pt x="0" y="24332"/>
                    <a:pt x="12600" y="28988"/>
                  </a:cubicBezTo>
                  <a:cubicBezTo>
                    <a:pt x="12942" y="29103"/>
                    <a:pt x="13284" y="29103"/>
                    <a:pt x="13627" y="28988"/>
                  </a:cubicBezTo>
                  <a:cubicBezTo>
                    <a:pt x="26204" y="24332"/>
                    <a:pt x="25427" y="13673"/>
                    <a:pt x="25291" y="5615"/>
                  </a:cubicBezTo>
                  <a:cubicBezTo>
                    <a:pt x="25291" y="4862"/>
                    <a:pt x="24674" y="4246"/>
                    <a:pt x="23921" y="420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1"/>
            <p:cNvSpPr/>
            <p:nvPr/>
          </p:nvSpPr>
          <p:spPr>
            <a:xfrm>
              <a:off x="1832675" y="2151175"/>
              <a:ext cx="584925" cy="649400"/>
            </a:xfrm>
            <a:custGeom>
              <a:avLst/>
              <a:gdLst/>
              <a:ahLst/>
              <a:cxnLst/>
              <a:rect l="l" t="t" r="r" b="b"/>
              <a:pathLst>
                <a:path w="23397" h="25976" extrusionOk="0">
                  <a:moveTo>
                    <a:pt x="21342" y="3743"/>
                  </a:moveTo>
                  <a:cubicBezTo>
                    <a:pt x="17827" y="3538"/>
                    <a:pt x="14996" y="2488"/>
                    <a:pt x="12531" y="411"/>
                  </a:cubicBezTo>
                  <a:cubicBezTo>
                    <a:pt x="12052" y="0"/>
                    <a:pt x="11344" y="0"/>
                    <a:pt x="10865" y="411"/>
                  </a:cubicBezTo>
                  <a:cubicBezTo>
                    <a:pt x="8400" y="2488"/>
                    <a:pt x="5547" y="3538"/>
                    <a:pt x="2055" y="3743"/>
                  </a:cubicBezTo>
                  <a:cubicBezTo>
                    <a:pt x="1370" y="3766"/>
                    <a:pt x="822" y="4337"/>
                    <a:pt x="822" y="4999"/>
                  </a:cubicBezTo>
                  <a:cubicBezTo>
                    <a:pt x="708" y="12189"/>
                    <a:pt x="0" y="21730"/>
                    <a:pt x="11253" y="25861"/>
                  </a:cubicBezTo>
                  <a:cubicBezTo>
                    <a:pt x="11527" y="25975"/>
                    <a:pt x="11847" y="25975"/>
                    <a:pt x="12143" y="25861"/>
                  </a:cubicBezTo>
                  <a:cubicBezTo>
                    <a:pt x="23396" y="21730"/>
                    <a:pt x="22689" y="12189"/>
                    <a:pt x="22574" y="4999"/>
                  </a:cubicBezTo>
                  <a:cubicBezTo>
                    <a:pt x="22574" y="4337"/>
                    <a:pt x="22027" y="3766"/>
                    <a:pt x="21342" y="374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1"/>
            <p:cNvSpPr/>
            <p:nvPr/>
          </p:nvSpPr>
          <p:spPr>
            <a:xfrm>
              <a:off x="1952500" y="2636775"/>
              <a:ext cx="25" cy="3450"/>
            </a:xfrm>
            <a:custGeom>
              <a:avLst/>
              <a:gdLst/>
              <a:ahLst/>
              <a:cxnLst/>
              <a:rect l="l" t="t" r="r" b="b"/>
              <a:pathLst>
                <a:path w="1" h="138" extrusionOk="0">
                  <a:moveTo>
                    <a:pt x="1" y="137"/>
                  </a:moveTo>
                  <a:cubicBezTo>
                    <a:pt x="1" y="0"/>
                    <a:pt x="1" y="92"/>
                    <a:pt x="1" y="137"/>
                  </a:cubicBezTo>
                  <a:close/>
                </a:path>
              </a:pathLst>
            </a:custGeom>
            <a:solidFill>
              <a:srgbClr val="FF907C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1"/>
            <p:cNvSpPr/>
            <p:nvPr/>
          </p:nvSpPr>
          <p:spPr>
            <a:xfrm>
              <a:off x="2297725" y="2636200"/>
              <a:ext cx="25" cy="6875"/>
            </a:xfrm>
            <a:custGeom>
              <a:avLst/>
              <a:gdLst/>
              <a:ahLst/>
              <a:cxnLst/>
              <a:rect l="l" t="t" r="r" b="b"/>
              <a:pathLst>
                <a:path w="1" h="275" extrusionOk="0">
                  <a:moveTo>
                    <a:pt x="1" y="274"/>
                  </a:moveTo>
                  <a:cubicBezTo>
                    <a:pt x="1" y="229"/>
                    <a:pt x="1" y="1"/>
                    <a:pt x="1" y="274"/>
                  </a:cubicBezTo>
                  <a:close/>
                </a:path>
              </a:pathLst>
            </a:custGeom>
            <a:solidFill>
              <a:srgbClr val="FF907C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1"/>
            <p:cNvSpPr/>
            <p:nvPr/>
          </p:nvSpPr>
          <p:spPr>
            <a:xfrm>
              <a:off x="2033525" y="2248750"/>
              <a:ext cx="183200" cy="222000"/>
            </a:xfrm>
            <a:custGeom>
              <a:avLst/>
              <a:gdLst/>
              <a:ahLst/>
              <a:cxnLst/>
              <a:rect l="l" t="t" r="r" b="b"/>
              <a:pathLst>
                <a:path w="7328" h="8880" extrusionOk="0">
                  <a:moveTo>
                    <a:pt x="3653" y="8879"/>
                  </a:moveTo>
                  <a:cubicBezTo>
                    <a:pt x="5684" y="8879"/>
                    <a:pt x="7328" y="6893"/>
                    <a:pt x="7328" y="4428"/>
                  </a:cubicBezTo>
                  <a:cubicBezTo>
                    <a:pt x="7328" y="1986"/>
                    <a:pt x="6780" y="0"/>
                    <a:pt x="3653" y="0"/>
                  </a:cubicBezTo>
                  <a:cubicBezTo>
                    <a:pt x="549" y="0"/>
                    <a:pt x="1" y="1986"/>
                    <a:pt x="1" y="4428"/>
                  </a:cubicBezTo>
                  <a:cubicBezTo>
                    <a:pt x="1" y="6893"/>
                    <a:pt x="1644" y="8879"/>
                    <a:pt x="3653" y="8879"/>
                  </a:cubicBezTo>
                  <a:close/>
                </a:path>
              </a:pathLst>
            </a:custGeom>
            <a:solidFill>
              <a:srgbClr val="FFAE48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1"/>
            <p:cNvSpPr/>
            <p:nvPr/>
          </p:nvSpPr>
          <p:spPr>
            <a:xfrm>
              <a:off x="1952500" y="2479275"/>
              <a:ext cx="345250" cy="223725"/>
            </a:xfrm>
            <a:custGeom>
              <a:avLst/>
              <a:gdLst/>
              <a:ahLst/>
              <a:cxnLst/>
              <a:rect l="l" t="t" r="r" b="b"/>
              <a:pathLst>
                <a:path w="13810" h="8949" extrusionOk="0">
                  <a:moveTo>
                    <a:pt x="13810" y="6255"/>
                  </a:moveTo>
                  <a:cubicBezTo>
                    <a:pt x="13741" y="1986"/>
                    <a:pt x="13171" y="777"/>
                    <a:pt x="8902" y="1"/>
                  </a:cubicBezTo>
                  <a:cubicBezTo>
                    <a:pt x="8902" y="1"/>
                    <a:pt x="8309" y="777"/>
                    <a:pt x="6894" y="777"/>
                  </a:cubicBezTo>
                  <a:cubicBezTo>
                    <a:pt x="5501" y="777"/>
                    <a:pt x="4908" y="1"/>
                    <a:pt x="4908" y="1"/>
                  </a:cubicBezTo>
                  <a:cubicBezTo>
                    <a:pt x="685" y="754"/>
                    <a:pt x="92" y="1964"/>
                    <a:pt x="1" y="6118"/>
                  </a:cubicBezTo>
                  <a:cubicBezTo>
                    <a:pt x="1" y="6460"/>
                    <a:pt x="1" y="6483"/>
                    <a:pt x="1" y="6437"/>
                  </a:cubicBezTo>
                  <a:cubicBezTo>
                    <a:pt x="1" y="6506"/>
                    <a:pt x="1" y="6643"/>
                    <a:pt x="1" y="6894"/>
                  </a:cubicBezTo>
                  <a:cubicBezTo>
                    <a:pt x="1" y="6894"/>
                    <a:pt x="1005" y="8948"/>
                    <a:pt x="6894" y="8948"/>
                  </a:cubicBezTo>
                  <a:cubicBezTo>
                    <a:pt x="12783" y="8948"/>
                    <a:pt x="13810" y="6894"/>
                    <a:pt x="13810" y="6894"/>
                  </a:cubicBezTo>
                  <a:lnTo>
                    <a:pt x="13810" y="6551"/>
                  </a:lnTo>
                  <a:cubicBezTo>
                    <a:pt x="13810" y="6574"/>
                    <a:pt x="13810" y="6529"/>
                    <a:pt x="13810" y="6255"/>
                  </a:cubicBezTo>
                  <a:close/>
                </a:path>
              </a:pathLst>
            </a:custGeom>
            <a:solidFill>
              <a:srgbClr val="FFAE48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1"/>
            <p:cNvSpPr/>
            <p:nvPr/>
          </p:nvSpPr>
          <p:spPr>
            <a:xfrm>
              <a:off x="2033525" y="2248750"/>
              <a:ext cx="183200" cy="222000"/>
            </a:xfrm>
            <a:custGeom>
              <a:avLst/>
              <a:gdLst/>
              <a:ahLst/>
              <a:cxnLst/>
              <a:rect l="l" t="t" r="r" b="b"/>
              <a:pathLst>
                <a:path w="7328" h="8880" extrusionOk="0">
                  <a:moveTo>
                    <a:pt x="3653" y="8879"/>
                  </a:moveTo>
                  <a:cubicBezTo>
                    <a:pt x="5684" y="8879"/>
                    <a:pt x="7328" y="6893"/>
                    <a:pt x="7328" y="4428"/>
                  </a:cubicBezTo>
                  <a:cubicBezTo>
                    <a:pt x="7328" y="1986"/>
                    <a:pt x="6780" y="0"/>
                    <a:pt x="3653" y="0"/>
                  </a:cubicBezTo>
                  <a:cubicBezTo>
                    <a:pt x="549" y="0"/>
                    <a:pt x="1" y="1986"/>
                    <a:pt x="1" y="4428"/>
                  </a:cubicBezTo>
                  <a:cubicBezTo>
                    <a:pt x="1" y="6893"/>
                    <a:pt x="1644" y="8879"/>
                    <a:pt x="3653" y="887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1"/>
            <p:cNvSpPr/>
            <p:nvPr/>
          </p:nvSpPr>
          <p:spPr>
            <a:xfrm>
              <a:off x="1952500" y="2479275"/>
              <a:ext cx="345250" cy="223725"/>
            </a:xfrm>
            <a:custGeom>
              <a:avLst/>
              <a:gdLst/>
              <a:ahLst/>
              <a:cxnLst/>
              <a:rect l="l" t="t" r="r" b="b"/>
              <a:pathLst>
                <a:path w="13810" h="8949" extrusionOk="0">
                  <a:moveTo>
                    <a:pt x="13810" y="6255"/>
                  </a:moveTo>
                  <a:cubicBezTo>
                    <a:pt x="13741" y="1986"/>
                    <a:pt x="13171" y="777"/>
                    <a:pt x="8902" y="1"/>
                  </a:cubicBezTo>
                  <a:cubicBezTo>
                    <a:pt x="8902" y="1"/>
                    <a:pt x="8309" y="777"/>
                    <a:pt x="6894" y="777"/>
                  </a:cubicBezTo>
                  <a:cubicBezTo>
                    <a:pt x="5501" y="777"/>
                    <a:pt x="4908" y="1"/>
                    <a:pt x="4908" y="1"/>
                  </a:cubicBezTo>
                  <a:cubicBezTo>
                    <a:pt x="685" y="754"/>
                    <a:pt x="92" y="1964"/>
                    <a:pt x="1" y="6118"/>
                  </a:cubicBezTo>
                  <a:cubicBezTo>
                    <a:pt x="1" y="6460"/>
                    <a:pt x="1" y="6483"/>
                    <a:pt x="1" y="6437"/>
                  </a:cubicBezTo>
                  <a:cubicBezTo>
                    <a:pt x="1" y="6506"/>
                    <a:pt x="1" y="6643"/>
                    <a:pt x="1" y="6894"/>
                  </a:cubicBezTo>
                  <a:cubicBezTo>
                    <a:pt x="1" y="6894"/>
                    <a:pt x="1005" y="8948"/>
                    <a:pt x="6894" y="8948"/>
                  </a:cubicBezTo>
                  <a:cubicBezTo>
                    <a:pt x="12783" y="8948"/>
                    <a:pt x="13810" y="6894"/>
                    <a:pt x="13810" y="6894"/>
                  </a:cubicBezTo>
                  <a:lnTo>
                    <a:pt x="13810" y="6551"/>
                  </a:lnTo>
                  <a:cubicBezTo>
                    <a:pt x="13810" y="6574"/>
                    <a:pt x="13810" y="6529"/>
                    <a:pt x="13810" y="62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1"/>
            <p:cNvSpPr/>
            <p:nvPr/>
          </p:nvSpPr>
          <p:spPr>
            <a:xfrm>
              <a:off x="2261225" y="2677850"/>
              <a:ext cx="160925" cy="114725"/>
            </a:xfrm>
            <a:custGeom>
              <a:avLst/>
              <a:gdLst/>
              <a:ahLst/>
              <a:cxnLst/>
              <a:rect l="l" t="t" r="r" b="b"/>
              <a:pathLst>
                <a:path w="6437" h="4589" extrusionOk="0">
                  <a:moveTo>
                    <a:pt x="2693" y="4429"/>
                  </a:moveTo>
                  <a:cubicBezTo>
                    <a:pt x="2579" y="4520"/>
                    <a:pt x="2420" y="4589"/>
                    <a:pt x="2260" y="4589"/>
                  </a:cubicBezTo>
                  <a:lnTo>
                    <a:pt x="2237" y="4589"/>
                  </a:lnTo>
                  <a:cubicBezTo>
                    <a:pt x="2054" y="4589"/>
                    <a:pt x="1895" y="4497"/>
                    <a:pt x="1780" y="4383"/>
                  </a:cubicBezTo>
                  <a:lnTo>
                    <a:pt x="251" y="2671"/>
                  </a:lnTo>
                  <a:cubicBezTo>
                    <a:pt x="0" y="2397"/>
                    <a:pt x="23" y="2009"/>
                    <a:pt x="297" y="1758"/>
                  </a:cubicBezTo>
                  <a:lnTo>
                    <a:pt x="297" y="1758"/>
                  </a:lnTo>
                  <a:cubicBezTo>
                    <a:pt x="548" y="1530"/>
                    <a:pt x="959" y="1553"/>
                    <a:pt x="1187" y="1804"/>
                  </a:cubicBezTo>
                  <a:lnTo>
                    <a:pt x="1872" y="2580"/>
                  </a:lnTo>
                  <a:cubicBezTo>
                    <a:pt x="2123" y="2831"/>
                    <a:pt x="2534" y="2854"/>
                    <a:pt x="2785" y="2603"/>
                  </a:cubicBezTo>
                  <a:lnTo>
                    <a:pt x="5296" y="229"/>
                  </a:lnTo>
                  <a:cubicBezTo>
                    <a:pt x="5547" y="1"/>
                    <a:pt x="5957" y="1"/>
                    <a:pt x="6209" y="252"/>
                  </a:cubicBezTo>
                  <a:cubicBezTo>
                    <a:pt x="6437" y="526"/>
                    <a:pt x="6414" y="914"/>
                    <a:pt x="6163" y="116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84" name="Google Shape;2984;p101"/>
            <p:cNvGrpSpPr/>
            <p:nvPr/>
          </p:nvGrpSpPr>
          <p:grpSpPr>
            <a:xfrm>
              <a:off x="1174662" y="1580422"/>
              <a:ext cx="761852" cy="363056"/>
              <a:chOff x="1406975" y="1473825"/>
              <a:chExt cx="620300" cy="295600"/>
            </a:xfrm>
          </p:grpSpPr>
          <p:sp>
            <p:nvSpPr>
              <p:cNvPr id="2985" name="Google Shape;2985;p101"/>
              <p:cNvSpPr/>
              <p:nvPr/>
            </p:nvSpPr>
            <p:spPr>
              <a:xfrm>
                <a:off x="1406975" y="1641025"/>
                <a:ext cx="620300" cy="128400"/>
              </a:xfrm>
              <a:custGeom>
                <a:avLst/>
                <a:gdLst/>
                <a:ahLst/>
                <a:cxnLst/>
                <a:rect l="l" t="t" r="r" b="b"/>
                <a:pathLst>
                  <a:path w="24812" h="5136" extrusionOk="0">
                    <a:moveTo>
                      <a:pt x="22757" y="5136"/>
                    </a:moveTo>
                    <a:lnTo>
                      <a:pt x="2055" y="5136"/>
                    </a:lnTo>
                    <a:cubicBezTo>
                      <a:pt x="914" y="5136"/>
                      <a:pt x="1" y="4200"/>
                      <a:pt x="1" y="3082"/>
                    </a:cubicBezTo>
                    <a:lnTo>
                      <a:pt x="1" y="2055"/>
                    </a:lnTo>
                    <a:cubicBezTo>
                      <a:pt x="1" y="913"/>
                      <a:pt x="914" y="0"/>
                      <a:pt x="2055" y="0"/>
                    </a:cubicBezTo>
                    <a:lnTo>
                      <a:pt x="22757" y="0"/>
                    </a:lnTo>
                    <a:cubicBezTo>
                      <a:pt x="23899" y="0"/>
                      <a:pt x="24812" y="913"/>
                      <a:pt x="24812" y="2055"/>
                    </a:cubicBezTo>
                    <a:lnTo>
                      <a:pt x="24812" y="3082"/>
                    </a:lnTo>
                    <a:cubicBezTo>
                      <a:pt x="24812" y="4200"/>
                      <a:pt x="23899" y="5136"/>
                      <a:pt x="22757" y="5136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7000"/>
                  </a:schemeClr>
                </a:outerShdw>
                <a:reflection stA="1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6" name="Google Shape;2986;p101"/>
              <p:cNvSpPr/>
              <p:nvPr/>
            </p:nvSpPr>
            <p:spPr>
              <a:xfrm>
                <a:off x="1456050" y="1682675"/>
                <a:ext cx="445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781" h="1713" extrusionOk="0">
                    <a:moveTo>
                      <a:pt x="1302" y="845"/>
                    </a:moveTo>
                    <a:lnTo>
                      <a:pt x="1781" y="1119"/>
                    </a:lnTo>
                    <a:lnTo>
                      <a:pt x="1553" y="1461"/>
                    </a:lnTo>
                    <a:lnTo>
                      <a:pt x="1073" y="1187"/>
                    </a:lnTo>
                    <a:lnTo>
                      <a:pt x="1096" y="1712"/>
                    </a:lnTo>
                    <a:lnTo>
                      <a:pt x="685" y="1712"/>
                    </a:lnTo>
                    <a:lnTo>
                      <a:pt x="685" y="1187"/>
                    </a:lnTo>
                    <a:lnTo>
                      <a:pt x="206" y="1461"/>
                    </a:lnTo>
                    <a:lnTo>
                      <a:pt x="1" y="1119"/>
                    </a:lnTo>
                    <a:lnTo>
                      <a:pt x="480" y="845"/>
                    </a:lnTo>
                    <a:lnTo>
                      <a:pt x="1" y="594"/>
                    </a:lnTo>
                    <a:lnTo>
                      <a:pt x="206" y="229"/>
                    </a:lnTo>
                    <a:lnTo>
                      <a:pt x="685" y="526"/>
                    </a:lnTo>
                    <a:lnTo>
                      <a:pt x="685" y="1"/>
                    </a:lnTo>
                    <a:lnTo>
                      <a:pt x="1096" y="1"/>
                    </a:lnTo>
                    <a:lnTo>
                      <a:pt x="1073" y="526"/>
                    </a:lnTo>
                    <a:lnTo>
                      <a:pt x="1553" y="229"/>
                    </a:lnTo>
                    <a:lnTo>
                      <a:pt x="1781" y="59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7000"/>
                  </a:schemeClr>
                </a:outerShdw>
                <a:reflection stA="1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7" name="Google Shape;2987;p101"/>
              <p:cNvSpPr/>
              <p:nvPr/>
            </p:nvSpPr>
            <p:spPr>
              <a:xfrm>
                <a:off x="1509700" y="1682675"/>
                <a:ext cx="445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781" h="1713" extrusionOk="0">
                    <a:moveTo>
                      <a:pt x="1301" y="845"/>
                    </a:moveTo>
                    <a:lnTo>
                      <a:pt x="1780" y="1119"/>
                    </a:lnTo>
                    <a:lnTo>
                      <a:pt x="1552" y="1461"/>
                    </a:lnTo>
                    <a:lnTo>
                      <a:pt x="1073" y="1187"/>
                    </a:lnTo>
                    <a:lnTo>
                      <a:pt x="1096" y="1712"/>
                    </a:lnTo>
                    <a:lnTo>
                      <a:pt x="685" y="1712"/>
                    </a:lnTo>
                    <a:lnTo>
                      <a:pt x="685" y="1187"/>
                    </a:lnTo>
                    <a:lnTo>
                      <a:pt x="206" y="1461"/>
                    </a:lnTo>
                    <a:lnTo>
                      <a:pt x="0" y="1119"/>
                    </a:lnTo>
                    <a:lnTo>
                      <a:pt x="479" y="845"/>
                    </a:lnTo>
                    <a:lnTo>
                      <a:pt x="0" y="594"/>
                    </a:lnTo>
                    <a:lnTo>
                      <a:pt x="206" y="229"/>
                    </a:lnTo>
                    <a:lnTo>
                      <a:pt x="685" y="526"/>
                    </a:lnTo>
                    <a:lnTo>
                      <a:pt x="685" y="1"/>
                    </a:lnTo>
                    <a:lnTo>
                      <a:pt x="1096" y="1"/>
                    </a:lnTo>
                    <a:lnTo>
                      <a:pt x="1073" y="526"/>
                    </a:lnTo>
                    <a:lnTo>
                      <a:pt x="1552" y="229"/>
                    </a:lnTo>
                    <a:lnTo>
                      <a:pt x="1780" y="59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7000"/>
                  </a:schemeClr>
                </a:outerShdw>
                <a:reflection stA="1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8" name="Google Shape;2988;p101"/>
              <p:cNvSpPr/>
              <p:nvPr/>
            </p:nvSpPr>
            <p:spPr>
              <a:xfrm>
                <a:off x="1563325" y="1682675"/>
                <a:ext cx="44550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782" h="1713" extrusionOk="0">
                    <a:moveTo>
                      <a:pt x="1302" y="845"/>
                    </a:moveTo>
                    <a:lnTo>
                      <a:pt x="1781" y="1119"/>
                    </a:lnTo>
                    <a:lnTo>
                      <a:pt x="1553" y="1461"/>
                    </a:lnTo>
                    <a:lnTo>
                      <a:pt x="1073" y="1187"/>
                    </a:lnTo>
                    <a:lnTo>
                      <a:pt x="1096" y="1712"/>
                    </a:lnTo>
                    <a:lnTo>
                      <a:pt x="685" y="1712"/>
                    </a:lnTo>
                    <a:lnTo>
                      <a:pt x="685" y="1187"/>
                    </a:lnTo>
                    <a:lnTo>
                      <a:pt x="206" y="1461"/>
                    </a:lnTo>
                    <a:lnTo>
                      <a:pt x="1" y="1119"/>
                    </a:lnTo>
                    <a:lnTo>
                      <a:pt x="480" y="845"/>
                    </a:lnTo>
                    <a:lnTo>
                      <a:pt x="1" y="594"/>
                    </a:lnTo>
                    <a:lnTo>
                      <a:pt x="206" y="229"/>
                    </a:lnTo>
                    <a:lnTo>
                      <a:pt x="685" y="526"/>
                    </a:lnTo>
                    <a:lnTo>
                      <a:pt x="685" y="1"/>
                    </a:lnTo>
                    <a:lnTo>
                      <a:pt x="1096" y="1"/>
                    </a:lnTo>
                    <a:lnTo>
                      <a:pt x="1073" y="526"/>
                    </a:lnTo>
                    <a:lnTo>
                      <a:pt x="1553" y="229"/>
                    </a:lnTo>
                    <a:lnTo>
                      <a:pt x="1781" y="59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7000"/>
                  </a:schemeClr>
                </a:outerShdw>
                <a:reflection stA="1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9" name="Google Shape;2989;p101"/>
              <p:cNvSpPr/>
              <p:nvPr/>
            </p:nvSpPr>
            <p:spPr>
              <a:xfrm>
                <a:off x="1616975" y="1682675"/>
                <a:ext cx="445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781" h="1713" extrusionOk="0">
                    <a:moveTo>
                      <a:pt x="1301" y="845"/>
                    </a:moveTo>
                    <a:lnTo>
                      <a:pt x="1781" y="1119"/>
                    </a:lnTo>
                    <a:lnTo>
                      <a:pt x="1552" y="1461"/>
                    </a:lnTo>
                    <a:lnTo>
                      <a:pt x="1073" y="1187"/>
                    </a:lnTo>
                    <a:lnTo>
                      <a:pt x="1096" y="1712"/>
                    </a:lnTo>
                    <a:lnTo>
                      <a:pt x="685" y="1712"/>
                    </a:lnTo>
                    <a:lnTo>
                      <a:pt x="685" y="1187"/>
                    </a:lnTo>
                    <a:lnTo>
                      <a:pt x="206" y="1461"/>
                    </a:lnTo>
                    <a:lnTo>
                      <a:pt x="0" y="1119"/>
                    </a:lnTo>
                    <a:lnTo>
                      <a:pt x="480" y="845"/>
                    </a:lnTo>
                    <a:lnTo>
                      <a:pt x="0" y="594"/>
                    </a:lnTo>
                    <a:lnTo>
                      <a:pt x="206" y="229"/>
                    </a:lnTo>
                    <a:lnTo>
                      <a:pt x="685" y="526"/>
                    </a:lnTo>
                    <a:lnTo>
                      <a:pt x="685" y="1"/>
                    </a:lnTo>
                    <a:lnTo>
                      <a:pt x="1096" y="1"/>
                    </a:lnTo>
                    <a:lnTo>
                      <a:pt x="1073" y="526"/>
                    </a:lnTo>
                    <a:lnTo>
                      <a:pt x="1552" y="229"/>
                    </a:lnTo>
                    <a:lnTo>
                      <a:pt x="1781" y="59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7000"/>
                  </a:schemeClr>
                </a:outerShdw>
                <a:reflection stA="1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0" name="Google Shape;2990;p101"/>
              <p:cNvSpPr/>
              <p:nvPr/>
            </p:nvSpPr>
            <p:spPr>
              <a:xfrm>
                <a:off x="1670600" y="1682675"/>
                <a:ext cx="4397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1713" extrusionOk="0">
                    <a:moveTo>
                      <a:pt x="1302" y="845"/>
                    </a:moveTo>
                    <a:lnTo>
                      <a:pt x="1758" y="1119"/>
                    </a:lnTo>
                    <a:lnTo>
                      <a:pt x="1553" y="1461"/>
                    </a:lnTo>
                    <a:lnTo>
                      <a:pt x="1074" y="1187"/>
                    </a:lnTo>
                    <a:lnTo>
                      <a:pt x="1096" y="1712"/>
                    </a:lnTo>
                    <a:lnTo>
                      <a:pt x="686" y="1712"/>
                    </a:lnTo>
                    <a:lnTo>
                      <a:pt x="686" y="1187"/>
                    </a:lnTo>
                    <a:lnTo>
                      <a:pt x="206" y="1461"/>
                    </a:lnTo>
                    <a:lnTo>
                      <a:pt x="1" y="1119"/>
                    </a:lnTo>
                    <a:lnTo>
                      <a:pt x="480" y="845"/>
                    </a:lnTo>
                    <a:lnTo>
                      <a:pt x="1" y="594"/>
                    </a:lnTo>
                    <a:lnTo>
                      <a:pt x="206" y="229"/>
                    </a:lnTo>
                    <a:lnTo>
                      <a:pt x="686" y="526"/>
                    </a:lnTo>
                    <a:lnTo>
                      <a:pt x="686" y="1"/>
                    </a:lnTo>
                    <a:lnTo>
                      <a:pt x="1096" y="1"/>
                    </a:lnTo>
                    <a:lnTo>
                      <a:pt x="1074" y="526"/>
                    </a:lnTo>
                    <a:lnTo>
                      <a:pt x="1553" y="229"/>
                    </a:lnTo>
                    <a:lnTo>
                      <a:pt x="1758" y="59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7000"/>
                  </a:schemeClr>
                </a:outerShdw>
                <a:reflection stA="1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1" name="Google Shape;2991;p101"/>
              <p:cNvSpPr/>
              <p:nvPr/>
            </p:nvSpPr>
            <p:spPr>
              <a:xfrm>
                <a:off x="1724250" y="1682675"/>
                <a:ext cx="43950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758" h="1713" extrusionOk="0">
                    <a:moveTo>
                      <a:pt x="1301" y="845"/>
                    </a:moveTo>
                    <a:lnTo>
                      <a:pt x="1758" y="1119"/>
                    </a:lnTo>
                    <a:lnTo>
                      <a:pt x="1553" y="1461"/>
                    </a:lnTo>
                    <a:lnTo>
                      <a:pt x="1073" y="1187"/>
                    </a:lnTo>
                    <a:lnTo>
                      <a:pt x="1096" y="1712"/>
                    </a:lnTo>
                    <a:lnTo>
                      <a:pt x="685" y="1712"/>
                    </a:lnTo>
                    <a:lnTo>
                      <a:pt x="685" y="1187"/>
                    </a:lnTo>
                    <a:lnTo>
                      <a:pt x="206" y="1461"/>
                    </a:lnTo>
                    <a:lnTo>
                      <a:pt x="0" y="1119"/>
                    </a:lnTo>
                    <a:lnTo>
                      <a:pt x="480" y="845"/>
                    </a:lnTo>
                    <a:lnTo>
                      <a:pt x="0" y="594"/>
                    </a:lnTo>
                    <a:lnTo>
                      <a:pt x="206" y="229"/>
                    </a:lnTo>
                    <a:lnTo>
                      <a:pt x="685" y="526"/>
                    </a:lnTo>
                    <a:lnTo>
                      <a:pt x="685" y="1"/>
                    </a:lnTo>
                    <a:lnTo>
                      <a:pt x="1096" y="1"/>
                    </a:lnTo>
                    <a:lnTo>
                      <a:pt x="1073" y="526"/>
                    </a:lnTo>
                    <a:lnTo>
                      <a:pt x="1553" y="229"/>
                    </a:lnTo>
                    <a:lnTo>
                      <a:pt x="1758" y="59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7000"/>
                  </a:schemeClr>
                </a:outerShdw>
                <a:reflection stA="1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2" name="Google Shape;2992;p101"/>
              <p:cNvSpPr/>
              <p:nvPr/>
            </p:nvSpPr>
            <p:spPr>
              <a:xfrm>
                <a:off x="1777900" y="1682675"/>
                <a:ext cx="43950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758" h="1713" extrusionOk="0">
                    <a:moveTo>
                      <a:pt x="1301" y="845"/>
                    </a:moveTo>
                    <a:lnTo>
                      <a:pt x="1758" y="1119"/>
                    </a:lnTo>
                    <a:lnTo>
                      <a:pt x="1552" y="1461"/>
                    </a:lnTo>
                    <a:lnTo>
                      <a:pt x="1073" y="1187"/>
                    </a:lnTo>
                    <a:lnTo>
                      <a:pt x="1096" y="1712"/>
                    </a:lnTo>
                    <a:lnTo>
                      <a:pt x="685" y="1712"/>
                    </a:lnTo>
                    <a:lnTo>
                      <a:pt x="685" y="1187"/>
                    </a:lnTo>
                    <a:lnTo>
                      <a:pt x="205" y="1461"/>
                    </a:lnTo>
                    <a:lnTo>
                      <a:pt x="0" y="1119"/>
                    </a:lnTo>
                    <a:lnTo>
                      <a:pt x="479" y="845"/>
                    </a:lnTo>
                    <a:lnTo>
                      <a:pt x="0" y="594"/>
                    </a:lnTo>
                    <a:lnTo>
                      <a:pt x="205" y="229"/>
                    </a:lnTo>
                    <a:lnTo>
                      <a:pt x="685" y="526"/>
                    </a:lnTo>
                    <a:lnTo>
                      <a:pt x="685" y="1"/>
                    </a:lnTo>
                    <a:lnTo>
                      <a:pt x="1096" y="1"/>
                    </a:lnTo>
                    <a:lnTo>
                      <a:pt x="1073" y="526"/>
                    </a:lnTo>
                    <a:lnTo>
                      <a:pt x="1552" y="229"/>
                    </a:lnTo>
                    <a:lnTo>
                      <a:pt x="1758" y="59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7000"/>
                  </a:schemeClr>
                </a:outerShdw>
                <a:reflection stA="1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3" name="Google Shape;2993;p101"/>
              <p:cNvSpPr/>
              <p:nvPr/>
            </p:nvSpPr>
            <p:spPr>
              <a:xfrm>
                <a:off x="1831525" y="1682675"/>
                <a:ext cx="4397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1713" extrusionOk="0">
                    <a:moveTo>
                      <a:pt x="1302" y="845"/>
                    </a:moveTo>
                    <a:lnTo>
                      <a:pt x="1758" y="1119"/>
                    </a:lnTo>
                    <a:lnTo>
                      <a:pt x="1553" y="1461"/>
                    </a:lnTo>
                    <a:lnTo>
                      <a:pt x="1073" y="1187"/>
                    </a:lnTo>
                    <a:lnTo>
                      <a:pt x="1073" y="1712"/>
                    </a:lnTo>
                    <a:lnTo>
                      <a:pt x="685" y="1712"/>
                    </a:lnTo>
                    <a:lnTo>
                      <a:pt x="685" y="1187"/>
                    </a:lnTo>
                    <a:lnTo>
                      <a:pt x="206" y="1461"/>
                    </a:lnTo>
                    <a:lnTo>
                      <a:pt x="1" y="1119"/>
                    </a:lnTo>
                    <a:lnTo>
                      <a:pt x="457" y="845"/>
                    </a:lnTo>
                    <a:lnTo>
                      <a:pt x="1" y="594"/>
                    </a:lnTo>
                    <a:lnTo>
                      <a:pt x="206" y="229"/>
                    </a:lnTo>
                    <a:lnTo>
                      <a:pt x="685" y="526"/>
                    </a:lnTo>
                    <a:lnTo>
                      <a:pt x="685" y="1"/>
                    </a:lnTo>
                    <a:lnTo>
                      <a:pt x="1073" y="1"/>
                    </a:lnTo>
                    <a:lnTo>
                      <a:pt x="1073" y="526"/>
                    </a:lnTo>
                    <a:lnTo>
                      <a:pt x="1553" y="229"/>
                    </a:lnTo>
                    <a:lnTo>
                      <a:pt x="1758" y="59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7000"/>
                  </a:schemeClr>
                </a:outerShdw>
                <a:reflection stA="1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4" name="Google Shape;2994;p101"/>
              <p:cNvSpPr/>
              <p:nvPr/>
            </p:nvSpPr>
            <p:spPr>
              <a:xfrm>
                <a:off x="1885175" y="1682675"/>
                <a:ext cx="43950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758" h="1713" extrusionOk="0">
                    <a:moveTo>
                      <a:pt x="1301" y="845"/>
                    </a:moveTo>
                    <a:lnTo>
                      <a:pt x="1758" y="1119"/>
                    </a:lnTo>
                    <a:lnTo>
                      <a:pt x="1552" y="1461"/>
                    </a:lnTo>
                    <a:lnTo>
                      <a:pt x="1073" y="1187"/>
                    </a:lnTo>
                    <a:lnTo>
                      <a:pt x="1073" y="1712"/>
                    </a:lnTo>
                    <a:lnTo>
                      <a:pt x="685" y="1712"/>
                    </a:lnTo>
                    <a:lnTo>
                      <a:pt x="685" y="1187"/>
                    </a:lnTo>
                    <a:lnTo>
                      <a:pt x="206" y="1461"/>
                    </a:lnTo>
                    <a:lnTo>
                      <a:pt x="0" y="1119"/>
                    </a:lnTo>
                    <a:lnTo>
                      <a:pt x="457" y="845"/>
                    </a:lnTo>
                    <a:lnTo>
                      <a:pt x="0" y="594"/>
                    </a:lnTo>
                    <a:lnTo>
                      <a:pt x="206" y="229"/>
                    </a:lnTo>
                    <a:lnTo>
                      <a:pt x="685" y="526"/>
                    </a:lnTo>
                    <a:lnTo>
                      <a:pt x="685" y="1"/>
                    </a:lnTo>
                    <a:lnTo>
                      <a:pt x="1073" y="1"/>
                    </a:lnTo>
                    <a:lnTo>
                      <a:pt x="1073" y="526"/>
                    </a:lnTo>
                    <a:lnTo>
                      <a:pt x="1552" y="229"/>
                    </a:lnTo>
                    <a:lnTo>
                      <a:pt x="1758" y="59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7000"/>
                  </a:schemeClr>
                </a:outerShdw>
                <a:reflection stA="1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5" name="Google Shape;2995;p101"/>
              <p:cNvSpPr/>
              <p:nvPr/>
            </p:nvSpPr>
            <p:spPr>
              <a:xfrm>
                <a:off x="1938800" y="1682675"/>
                <a:ext cx="4397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1713" extrusionOk="0">
                    <a:moveTo>
                      <a:pt x="1302" y="845"/>
                    </a:moveTo>
                    <a:lnTo>
                      <a:pt x="1758" y="1119"/>
                    </a:lnTo>
                    <a:lnTo>
                      <a:pt x="1553" y="1461"/>
                    </a:lnTo>
                    <a:lnTo>
                      <a:pt x="1074" y="1187"/>
                    </a:lnTo>
                    <a:lnTo>
                      <a:pt x="1074" y="1712"/>
                    </a:lnTo>
                    <a:lnTo>
                      <a:pt x="686" y="1712"/>
                    </a:lnTo>
                    <a:lnTo>
                      <a:pt x="686" y="1187"/>
                    </a:lnTo>
                    <a:lnTo>
                      <a:pt x="206" y="1461"/>
                    </a:lnTo>
                    <a:lnTo>
                      <a:pt x="1" y="1119"/>
                    </a:lnTo>
                    <a:lnTo>
                      <a:pt x="457" y="845"/>
                    </a:lnTo>
                    <a:lnTo>
                      <a:pt x="1" y="594"/>
                    </a:lnTo>
                    <a:lnTo>
                      <a:pt x="206" y="229"/>
                    </a:lnTo>
                    <a:lnTo>
                      <a:pt x="686" y="526"/>
                    </a:lnTo>
                    <a:lnTo>
                      <a:pt x="686" y="1"/>
                    </a:lnTo>
                    <a:lnTo>
                      <a:pt x="1074" y="1"/>
                    </a:lnTo>
                    <a:lnTo>
                      <a:pt x="1074" y="526"/>
                    </a:lnTo>
                    <a:lnTo>
                      <a:pt x="1553" y="229"/>
                    </a:lnTo>
                    <a:lnTo>
                      <a:pt x="1758" y="59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7000"/>
                  </a:schemeClr>
                </a:outerShdw>
                <a:reflection stA="1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6" name="Google Shape;2996;p101"/>
              <p:cNvSpPr/>
              <p:nvPr/>
            </p:nvSpPr>
            <p:spPr>
              <a:xfrm>
                <a:off x="1406975" y="1473825"/>
                <a:ext cx="620300" cy="128425"/>
              </a:xfrm>
              <a:custGeom>
                <a:avLst/>
                <a:gdLst/>
                <a:ahLst/>
                <a:cxnLst/>
                <a:rect l="l" t="t" r="r" b="b"/>
                <a:pathLst>
                  <a:path w="24812" h="5137" extrusionOk="0">
                    <a:moveTo>
                      <a:pt x="22757" y="5136"/>
                    </a:moveTo>
                    <a:lnTo>
                      <a:pt x="2055" y="5136"/>
                    </a:lnTo>
                    <a:cubicBezTo>
                      <a:pt x="914" y="5136"/>
                      <a:pt x="1" y="4200"/>
                      <a:pt x="1" y="3082"/>
                    </a:cubicBezTo>
                    <a:lnTo>
                      <a:pt x="1" y="2055"/>
                    </a:lnTo>
                    <a:cubicBezTo>
                      <a:pt x="1" y="914"/>
                      <a:pt x="914" y="1"/>
                      <a:pt x="2055" y="1"/>
                    </a:cubicBezTo>
                    <a:lnTo>
                      <a:pt x="22757" y="1"/>
                    </a:lnTo>
                    <a:cubicBezTo>
                      <a:pt x="23899" y="1"/>
                      <a:pt x="24812" y="914"/>
                      <a:pt x="24812" y="2055"/>
                    </a:cubicBezTo>
                    <a:lnTo>
                      <a:pt x="24812" y="3082"/>
                    </a:lnTo>
                    <a:cubicBezTo>
                      <a:pt x="24812" y="4200"/>
                      <a:pt x="23899" y="5136"/>
                      <a:pt x="22757" y="5136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7000"/>
                  </a:schemeClr>
                </a:outerShdw>
                <a:reflection stA="1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7" name="Google Shape;2997;p101"/>
              <p:cNvSpPr/>
              <p:nvPr/>
            </p:nvSpPr>
            <p:spPr>
              <a:xfrm>
                <a:off x="1445775" y="1520625"/>
                <a:ext cx="243700" cy="34825"/>
              </a:xfrm>
              <a:custGeom>
                <a:avLst/>
                <a:gdLst/>
                <a:ahLst/>
                <a:cxnLst/>
                <a:rect l="l" t="t" r="r" b="b"/>
                <a:pathLst>
                  <a:path w="9748" h="1393" extrusionOk="0">
                    <a:moveTo>
                      <a:pt x="9176" y="1393"/>
                    </a:moveTo>
                    <a:lnTo>
                      <a:pt x="548" y="1393"/>
                    </a:lnTo>
                    <a:cubicBezTo>
                      <a:pt x="252" y="1393"/>
                      <a:pt x="1" y="1141"/>
                      <a:pt x="1" y="845"/>
                    </a:cubicBezTo>
                    <a:lnTo>
                      <a:pt x="1" y="548"/>
                    </a:lnTo>
                    <a:cubicBezTo>
                      <a:pt x="1" y="251"/>
                      <a:pt x="252" y="0"/>
                      <a:pt x="548" y="0"/>
                    </a:cubicBezTo>
                    <a:lnTo>
                      <a:pt x="9176" y="0"/>
                    </a:lnTo>
                    <a:cubicBezTo>
                      <a:pt x="9496" y="0"/>
                      <a:pt x="9747" y="251"/>
                      <a:pt x="9747" y="548"/>
                    </a:cubicBezTo>
                    <a:lnTo>
                      <a:pt x="9747" y="845"/>
                    </a:lnTo>
                    <a:cubicBezTo>
                      <a:pt x="9747" y="1141"/>
                      <a:pt x="9496" y="1393"/>
                      <a:pt x="9176" y="139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7000"/>
                  </a:schemeClr>
                </a:outerShdw>
                <a:reflection stA="1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8" name="Google Shape;2998;p101"/>
              <p:cNvSpPr/>
              <p:nvPr/>
            </p:nvSpPr>
            <p:spPr>
              <a:xfrm>
                <a:off x="1703125" y="1520625"/>
                <a:ext cx="97625" cy="34825"/>
              </a:xfrm>
              <a:custGeom>
                <a:avLst/>
                <a:gdLst/>
                <a:ahLst/>
                <a:cxnLst/>
                <a:rect l="l" t="t" r="r" b="b"/>
                <a:pathLst>
                  <a:path w="3905" h="1393" extrusionOk="0">
                    <a:moveTo>
                      <a:pt x="3356" y="1393"/>
                    </a:moveTo>
                    <a:lnTo>
                      <a:pt x="572" y="1393"/>
                    </a:lnTo>
                    <a:cubicBezTo>
                      <a:pt x="252" y="1393"/>
                      <a:pt x="1" y="1141"/>
                      <a:pt x="1" y="845"/>
                    </a:cubicBezTo>
                    <a:lnTo>
                      <a:pt x="1" y="548"/>
                    </a:lnTo>
                    <a:cubicBezTo>
                      <a:pt x="1" y="251"/>
                      <a:pt x="252" y="0"/>
                      <a:pt x="572" y="0"/>
                    </a:cubicBezTo>
                    <a:lnTo>
                      <a:pt x="3356" y="0"/>
                    </a:lnTo>
                    <a:cubicBezTo>
                      <a:pt x="3653" y="0"/>
                      <a:pt x="3904" y="251"/>
                      <a:pt x="3904" y="548"/>
                    </a:cubicBezTo>
                    <a:lnTo>
                      <a:pt x="3904" y="845"/>
                    </a:lnTo>
                    <a:cubicBezTo>
                      <a:pt x="3904" y="1141"/>
                      <a:pt x="3653" y="1393"/>
                      <a:pt x="3356" y="139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7000"/>
                  </a:schemeClr>
                </a:outerShdw>
                <a:reflection stA="1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9" name="Google Shape;2999;p101"/>
              <p:cNvSpPr/>
              <p:nvPr/>
            </p:nvSpPr>
            <p:spPr>
              <a:xfrm>
                <a:off x="1821825" y="1520625"/>
                <a:ext cx="166650" cy="34825"/>
              </a:xfrm>
              <a:custGeom>
                <a:avLst/>
                <a:gdLst/>
                <a:ahLst/>
                <a:cxnLst/>
                <a:rect l="l" t="t" r="r" b="b"/>
                <a:pathLst>
                  <a:path w="6666" h="1393" extrusionOk="0">
                    <a:moveTo>
                      <a:pt x="6118" y="1393"/>
                    </a:moveTo>
                    <a:lnTo>
                      <a:pt x="548" y="1393"/>
                    </a:lnTo>
                    <a:cubicBezTo>
                      <a:pt x="229" y="1393"/>
                      <a:pt x="1" y="1141"/>
                      <a:pt x="1" y="845"/>
                    </a:cubicBezTo>
                    <a:lnTo>
                      <a:pt x="1" y="548"/>
                    </a:lnTo>
                    <a:cubicBezTo>
                      <a:pt x="1" y="251"/>
                      <a:pt x="229" y="0"/>
                      <a:pt x="548" y="0"/>
                    </a:cubicBezTo>
                    <a:lnTo>
                      <a:pt x="6118" y="0"/>
                    </a:lnTo>
                    <a:cubicBezTo>
                      <a:pt x="6414" y="0"/>
                      <a:pt x="6666" y="251"/>
                      <a:pt x="6666" y="548"/>
                    </a:cubicBezTo>
                    <a:lnTo>
                      <a:pt x="6666" y="845"/>
                    </a:lnTo>
                    <a:cubicBezTo>
                      <a:pt x="6666" y="1141"/>
                      <a:pt x="6414" y="1393"/>
                      <a:pt x="6118" y="139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7000"/>
                  </a:schemeClr>
                </a:outerShdw>
                <a:reflection stA="1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00" name="Google Shape;3000;p101"/>
            <p:cNvGrpSpPr/>
            <p:nvPr/>
          </p:nvGrpSpPr>
          <p:grpSpPr>
            <a:xfrm>
              <a:off x="2839550" y="1643275"/>
              <a:ext cx="586050" cy="466800"/>
              <a:chOff x="2659525" y="1331750"/>
              <a:chExt cx="586050" cy="466800"/>
            </a:xfrm>
          </p:grpSpPr>
          <p:sp>
            <p:nvSpPr>
              <p:cNvPr id="3001" name="Google Shape;3001;p101"/>
              <p:cNvSpPr/>
              <p:nvPr/>
            </p:nvSpPr>
            <p:spPr>
              <a:xfrm>
                <a:off x="2659525" y="1331750"/>
                <a:ext cx="586050" cy="378900"/>
              </a:xfrm>
              <a:custGeom>
                <a:avLst/>
                <a:gdLst/>
                <a:ahLst/>
                <a:cxnLst/>
                <a:rect l="l" t="t" r="r" b="b"/>
                <a:pathLst>
                  <a:path w="23442" h="15156" extrusionOk="0">
                    <a:moveTo>
                      <a:pt x="18763" y="5820"/>
                    </a:moveTo>
                    <a:cubicBezTo>
                      <a:pt x="18580" y="5820"/>
                      <a:pt x="18397" y="5843"/>
                      <a:pt x="18215" y="5866"/>
                    </a:cubicBezTo>
                    <a:cubicBezTo>
                      <a:pt x="17713" y="4223"/>
                      <a:pt x="16206" y="3104"/>
                      <a:pt x="14494" y="3104"/>
                    </a:cubicBezTo>
                    <a:cubicBezTo>
                      <a:pt x="14083" y="3104"/>
                      <a:pt x="13650" y="3173"/>
                      <a:pt x="13239" y="3310"/>
                    </a:cubicBezTo>
                    <a:cubicBezTo>
                      <a:pt x="12257" y="1164"/>
                      <a:pt x="9906" y="0"/>
                      <a:pt x="7578" y="502"/>
                    </a:cubicBezTo>
                    <a:cubicBezTo>
                      <a:pt x="5273" y="1027"/>
                      <a:pt x="3629" y="3081"/>
                      <a:pt x="3629" y="5432"/>
                    </a:cubicBezTo>
                    <a:cubicBezTo>
                      <a:pt x="3629" y="5843"/>
                      <a:pt x="3675" y="6254"/>
                      <a:pt x="3766" y="6665"/>
                    </a:cubicBezTo>
                    <a:cubicBezTo>
                      <a:pt x="1575" y="6985"/>
                      <a:pt x="0" y="8970"/>
                      <a:pt x="160" y="11184"/>
                    </a:cubicBezTo>
                    <a:cubicBezTo>
                      <a:pt x="320" y="13421"/>
                      <a:pt x="2169" y="15133"/>
                      <a:pt x="4405" y="15156"/>
                    </a:cubicBezTo>
                    <a:lnTo>
                      <a:pt x="18763" y="15156"/>
                    </a:lnTo>
                    <a:cubicBezTo>
                      <a:pt x="21342" y="15156"/>
                      <a:pt x="23442" y="13056"/>
                      <a:pt x="23442" y="10500"/>
                    </a:cubicBezTo>
                    <a:cubicBezTo>
                      <a:pt x="23442" y="7920"/>
                      <a:pt x="21342" y="5820"/>
                      <a:pt x="18763" y="582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7000"/>
                  </a:schemeClr>
                </a:outerShdw>
                <a:reflection stA="1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2" name="Google Shape;3002;p101"/>
              <p:cNvSpPr/>
              <p:nvPr/>
            </p:nvSpPr>
            <p:spPr>
              <a:xfrm>
                <a:off x="2868925" y="1578250"/>
                <a:ext cx="186075" cy="220300"/>
              </a:xfrm>
              <a:custGeom>
                <a:avLst/>
                <a:gdLst/>
                <a:ahLst/>
                <a:cxnLst/>
                <a:rect l="l" t="t" r="r" b="b"/>
                <a:pathLst>
                  <a:path w="7443" h="8812" extrusionOk="0">
                    <a:moveTo>
                      <a:pt x="7168" y="4657"/>
                    </a:moveTo>
                    <a:lnTo>
                      <a:pt x="4155" y="8514"/>
                    </a:lnTo>
                    <a:cubicBezTo>
                      <a:pt x="3927" y="8811"/>
                      <a:pt x="3516" y="8811"/>
                      <a:pt x="3288" y="8514"/>
                    </a:cubicBezTo>
                    <a:lnTo>
                      <a:pt x="275" y="4657"/>
                    </a:lnTo>
                    <a:cubicBezTo>
                      <a:pt x="1" y="4292"/>
                      <a:pt x="252" y="3767"/>
                      <a:pt x="686" y="3767"/>
                    </a:cubicBezTo>
                    <a:lnTo>
                      <a:pt x="2215" y="3767"/>
                    </a:lnTo>
                    <a:lnTo>
                      <a:pt x="2215" y="548"/>
                    </a:lnTo>
                    <a:cubicBezTo>
                      <a:pt x="2215" y="252"/>
                      <a:pt x="2466" y="1"/>
                      <a:pt x="2763" y="1"/>
                    </a:cubicBezTo>
                    <a:lnTo>
                      <a:pt x="4680" y="1"/>
                    </a:lnTo>
                    <a:cubicBezTo>
                      <a:pt x="4977" y="1"/>
                      <a:pt x="5228" y="252"/>
                      <a:pt x="5228" y="548"/>
                    </a:cubicBezTo>
                    <a:lnTo>
                      <a:pt x="5228" y="3767"/>
                    </a:lnTo>
                    <a:lnTo>
                      <a:pt x="6757" y="3767"/>
                    </a:lnTo>
                    <a:cubicBezTo>
                      <a:pt x="7191" y="3767"/>
                      <a:pt x="7442" y="4292"/>
                      <a:pt x="7168" y="465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7000"/>
                  </a:schemeClr>
                </a:outerShdw>
                <a:reflection stA="1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3" name="Google Shape;3003;p101"/>
              <p:cNvSpPr/>
              <p:nvPr/>
            </p:nvSpPr>
            <p:spPr>
              <a:xfrm>
                <a:off x="2765075" y="1487525"/>
                <a:ext cx="115300" cy="135825"/>
              </a:xfrm>
              <a:custGeom>
                <a:avLst/>
                <a:gdLst/>
                <a:ahLst/>
                <a:cxnLst/>
                <a:rect l="l" t="t" r="r" b="b"/>
                <a:pathLst>
                  <a:path w="4612" h="5433" extrusionOk="0">
                    <a:moveTo>
                      <a:pt x="4429" y="2876"/>
                    </a:moveTo>
                    <a:lnTo>
                      <a:pt x="2580" y="5273"/>
                    </a:lnTo>
                    <a:cubicBezTo>
                      <a:pt x="2443" y="5433"/>
                      <a:pt x="2169" y="5433"/>
                      <a:pt x="2032" y="5273"/>
                    </a:cubicBezTo>
                    <a:lnTo>
                      <a:pt x="183" y="2876"/>
                    </a:lnTo>
                    <a:cubicBezTo>
                      <a:pt x="1" y="2648"/>
                      <a:pt x="161" y="2328"/>
                      <a:pt x="434" y="2328"/>
                    </a:cubicBezTo>
                    <a:lnTo>
                      <a:pt x="1370" y="2328"/>
                    </a:lnTo>
                    <a:lnTo>
                      <a:pt x="1370" y="343"/>
                    </a:lnTo>
                    <a:cubicBezTo>
                      <a:pt x="1370" y="160"/>
                      <a:pt x="1530" y="0"/>
                      <a:pt x="1713" y="0"/>
                    </a:cubicBezTo>
                    <a:lnTo>
                      <a:pt x="2900" y="0"/>
                    </a:lnTo>
                    <a:cubicBezTo>
                      <a:pt x="3082" y="0"/>
                      <a:pt x="3242" y="160"/>
                      <a:pt x="3242" y="343"/>
                    </a:cubicBezTo>
                    <a:lnTo>
                      <a:pt x="3242" y="2328"/>
                    </a:lnTo>
                    <a:lnTo>
                      <a:pt x="4178" y="2328"/>
                    </a:lnTo>
                    <a:cubicBezTo>
                      <a:pt x="4452" y="2328"/>
                      <a:pt x="4612" y="2648"/>
                      <a:pt x="4429" y="287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7000"/>
                  </a:schemeClr>
                </a:outerShdw>
                <a:reflection stA="1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4" name="Google Shape;3004;p101"/>
              <p:cNvSpPr/>
              <p:nvPr/>
            </p:nvSpPr>
            <p:spPr>
              <a:xfrm>
                <a:off x="3043550" y="1439025"/>
                <a:ext cx="115300" cy="135825"/>
              </a:xfrm>
              <a:custGeom>
                <a:avLst/>
                <a:gdLst/>
                <a:ahLst/>
                <a:cxnLst/>
                <a:rect l="l" t="t" r="r" b="b"/>
                <a:pathLst>
                  <a:path w="4612" h="5433" extrusionOk="0">
                    <a:moveTo>
                      <a:pt x="4429" y="2876"/>
                    </a:moveTo>
                    <a:lnTo>
                      <a:pt x="2580" y="5273"/>
                    </a:lnTo>
                    <a:cubicBezTo>
                      <a:pt x="2443" y="5433"/>
                      <a:pt x="2169" y="5433"/>
                      <a:pt x="2032" y="5273"/>
                    </a:cubicBezTo>
                    <a:lnTo>
                      <a:pt x="183" y="2876"/>
                    </a:lnTo>
                    <a:cubicBezTo>
                      <a:pt x="1" y="2648"/>
                      <a:pt x="160" y="2328"/>
                      <a:pt x="434" y="2328"/>
                    </a:cubicBezTo>
                    <a:lnTo>
                      <a:pt x="1370" y="2328"/>
                    </a:lnTo>
                    <a:lnTo>
                      <a:pt x="1370" y="343"/>
                    </a:lnTo>
                    <a:cubicBezTo>
                      <a:pt x="1370" y="160"/>
                      <a:pt x="1530" y="0"/>
                      <a:pt x="1712" y="0"/>
                    </a:cubicBezTo>
                    <a:lnTo>
                      <a:pt x="2899" y="0"/>
                    </a:lnTo>
                    <a:cubicBezTo>
                      <a:pt x="3082" y="0"/>
                      <a:pt x="3242" y="160"/>
                      <a:pt x="3242" y="343"/>
                    </a:cubicBezTo>
                    <a:lnTo>
                      <a:pt x="3242" y="2328"/>
                    </a:lnTo>
                    <a:lnTo>
                      <a:pt x="4178" y="2328"/>
                    </a:lnTo>
                    <a:cubicBezTo>
                      <a:pt x="4451" y="2328"/>
                      <a:pt x="4611" y="2648"/>
                      <a:pt x="4429" y="287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7000"/>
                  </a:schemeClr>
                </a:outerShdw>
                <a:reflection stA="1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7" name="Google Shape;2807;p97"/>
          <p:cNvSpPr/>
          <p:nvPr/>
        </p:nvSpPr>
        <p:spPr>
          <a:xfrm>
            <a:off x="6047797" y="1094468"/>
            <a:ext cx="2506534" cy="311144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8" name="Google Shape;2808;p97"/>
          <p:cNvSpPr/>
          <p:nvPr/>
        </p:nvSpPr>
        <p:spPr>
          <a:xfrm>
            <a:off x="6171888" y="2753248"/>
            <a:ext cx="2591908" cy="47524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9" name="Google Shape;2809;p97"/>
          <p:cNvSpPr/>
          <p:nvPr/>
        </p:nvSpPr>
        <p:spPr>
          <a:xfrm>
            <a:off x="621962" y="2812630"/>
            <a:ext cx="2238387" cy="474608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0" name="Google Shape;2810;p97"/>
          <p:cNvSpPr/>
          <p:nvPr/>
        </p:nvSpPr>
        <p:spPr>
          <a:xfrm>
            <a:off x="465274" y="1061838"/>
            <a:ext cx="2511841" cy="442214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1" name="Google Shape;2811;p9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Arial Bold" panose="020B0604020202020204" charset="0"/>
                <a:cs typeface="Arial Bold" panose="020B0604020202020204" charset="0"/>
              </a:rPr>
              <a:t>Challenges</a:t>
            </a:r>
          </a:p>
        </p:txBody>
      </p:sp>
      <p:sp>
        <p:nvSpPr>
          <p:cNvPr id="2812" name="Google Shape;2812;p97"/>
          <p:cNvSpPr txBox="1">
            <a:spLocks noGrp="1"/>
          </p:cNvSpPr>
          <p:nvPr>
            <p:ph type="subTitle" idx="6"/>
          </p:nvPr>
        </p:nvSpPr>
        <p:spPr>
          <a:xfrm>
            <a:off x="377702" y="3228488"/>
            <a:ext cx="3700296" cy="17082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err="1">
                <a:solidFill>
                  <a:schemeClr val="bg1"/>
                </a:solidFill>
                <a:latin typeface="+mn-lt"/>
              </a:rPr>
              <a:t>Collaborating</a:t>
            </a:r>
            <a:r>
              <a:rPr lang="fr-FR">
                <a:solidFill>
                  <a:schemeClr val="bg1"/>
                </a:solidFill>
                <a:latin typeface="+mn-lt"/>
              </a:rPr>
              <a:t> </a:t>
            </a:r>
            <a:r>
              <a:rPr lang="fr-FR" err="1">
                <a:solidFill>
                  <a:schemeClr val="bg1"/>
                </a:solidFill>
                <a:latin typeface="+mn-lt"/>
              </a:rPr>
              <a:t>effectively</a:t>
            </a:r>
            <a:r>
              <a:rPr lang="fr-FR">
                <a:solidFill>
                  <a:schemeClr val="bg1"/>
                </a:solidFill>
                <a:latin typeface="+mn-lt"/>
              </a:rPr>
              <a:t> </a:t>
            </a:r>
            <a:r>
              <a:rPr lang="fr-FR" err="1">
                <a:solidFill>
                  <a:schemeClr val="bg1"/>
                </a:solidFill>
                <a:latin typeface="+mn-lt"/>
              </a:rPr>
              <a:t>with</a:t>
            </a:r>
            <a:r>
              <a:rPr lang="fr-FR">
                <a:solidFill>
                  <a:schemeClr val="bg1"/>
                </a:solidFill>
                <a:latin typeface="+mn-lt"/>
              </a:rPr>
              <a:t> team </a:t>
            </a:r>
            <a:r>
              <a:rPr lang="fr-FR" err="1">
                <a:solidFill>
                  <a:schemeClr val="bg1"/>
                </a:solidFill>
                <a:latin typeface="+mn-lt"/>
              </a:rPr>
              <a:t>members</a:t>
            </a:r>
            <a:r>
              <a:rPr lang="fr-FR">
                <a:solidFill>
                  <a:schemeClr val="bg1"/>
                </a:solidFill>
                <a:latin typeface="+mn-lt"/>
              </a:rPr>
              <a:t> can </a:t>
            </a:r>
            <a:r>
              <a:rPr lang="fr-FR" err="1">
                <a:solidFill>
                  <a:schemeClr val="bg1"/>
                </a:solidFill>
                <a:latin typeface="+mn-lt"/>
              </a:rPr>
              <a:t>be</a:t>
            </a:r>
            <a:r>
              <a:rPr lang="fr-FR">
                <a:solidFill>
                  <a:schemeClr val="bg1"/>
                </a:solidFill>
                <a:latin typeface="+mn-lt"/>
              </a:rPr>
              <a:t> </a:t>
            </a:r>
            <a:r>
              <a:rPr lang="fr-FR" err="1">
                <a:solidFill>
                  <a:schemeClr val="bg1"/>
                </a:solidFill>
                <a:latin typeface="+mn-lt"/>
              </a:rPr>
              <a:t>difficult</a:t>
            </a:r>
            <a:r>
              <a:rPr lang="fr-FR">
                <a:solidFill>
                  <a:schemeClr val="bg1"/>
                </a:solidFill>
                <a:latin typeface="+mn-lt"/>
              </a:rPr>
              <a:t>, </a:t>
            </a:r>
            <a:r>
              <a:rPr lang="fr-FR" err="1">
                <a:solidFill>
                  <a:schemeClr val="bg1"/>
                </a:solidFill>
                <a:latin typeface="+mn-lt"/>
              </a:rPr>
              <a:t>particularly</a:t>
            </a:r>
            <a:r>
              <a:rPr lang="fr-FR">
                <a:solidFill>
                  <a:schemeClr val="bg1"/>
                </a:solidFill>
                <a:latin typeface="+mn-lt"/>
              </a:rPr>
              <a:t> </a:t>
            </a:r>
            <a:r>
              <a:rPr lang="fr-FR" err="1">
                <a:solidFill>
                  <a:schemeClr val="bg1"/>
                </a:solidFill>
                <a:latin typeface="+mn-lt"/>
              </a:rPr>
              <a:t>when</a:t>
            </a:r>
            <a:r>
              <a:rPr lang="fr-FR">
                <a:solidFill>
                  <a:schemeClr val="bg1"/>
                </a:solidFill>
                <a:latin typeface="+mn-lt"/>
              </a:rPr>
              <a:t> </a:t>
            </a:r>
            <a:r>
              <a:rPr lang="fr-FR" err="1">
                <a:solidFill>
                  <a:schemeClr val="bg1"/>
                </a:solidFill>
                <a:latin typeface="+mn-lt"/>
              </a:rPr>
              <a:t>working</a:t>
            </a:r>
            <a:r>
              <a:rPr lang="fr-FR">
                <a:solidFill>
                  <a:schemeClr val="bg1"/>
                </a:solidFill>
                <a:latin typeface="+mn-lt"/>
              </a:rPr>
              <a:t> </a:t>
            </a:r>
            <a:r>
              <a:rPr lang="fr-FR" err="1">
                <a:solidFill>
                  <a:schemeClr val="bg1"/>
                </a:solidFill>
                <a:latin typeface="+mn-lt"/>
              </a:rPr>
              <a:t>with</a:t>
            </a:r>
            <a:r>
              <a:rPr lang="fr-FR">
                <a:solidFill>
                  <a:schemeClr val="bg1"/>
                </a:solidFill>
                <a:latin typeface="+mn-lt"/>
              </a:rPr>
              <a:t> </a:t>
            </a:r>
            <a:r>
              <a:rPr lang="fr-FR" err="1">
                <a:solidFill>
                  <a:schemeClr val="bg1"/>
                </a:solidFill>
                <a:latin typeface="+mn-lt"/>
              </a:rPr>
              <a:t>remote</a:t>
            </a:r>
            <a:r>
              <a:rPr lang="fr-FR">
                <a:solidFill>
                  <a:schemeClr val="bg1"/>
                </a:solidFill>
                <a:latin typeface="+mn-lt"/>
              </a:rPr>
              <a:t> teams or </a:t>
            </a:r>
            <a:r>
              <a:rPr lang="fr-FR" err="1">
                <a:solidFill>
                  <a:schemeClr val="bg1"/>
                </a:solidFill>
                <a:latin typeface="+mn-lt"/>
              </a:rPr>
              <a:t>dealing</a:t>
            </a:r>
            <a:r>
              <a:rPr lang="fr-FR">
                <a:solidFill>
                  <a:schemeClr val="bg1"/>
                </a:solidFill>
                <a:latin typeface="+mn-lt"/>
              </a:rPr>
              <a:t> </a:t>
            </a:r>
            <a:r>
              <a:rPr lang="fr-FR" err="1">
                <a:solidFill>
                  <a:schemeClr val="bg1"/>
                </a:solidFill>
                <a:latin typeface="+mn-lt"/>
              </a:rPr>
              <a:t>with</a:t>
            </a:r>
            <a:r>
              <a:rPr lang="fr-FR">
                <a:solidFill>
                  <a:schemeClr val="bg1"/>
                </a:solidFill>
                <a:latin typeface="+mn-lt"/>
              </a:rPr>
              <a:t> </a:t>
            </a:r>
            <a:r>
              <a:rPr lang="fr-FR" err="1">
                <a:solidFill>
                  <a:schemeClr val="bg1"/>
                </a:solidFill>
                <a:latin typeface="+mn-lt"/>
              </a:rPr>
              <a:t>conflicting</a:t>
            </a:r>
            <a:r>
              <a:rPr lang="fr-FR">
                <a:solidFill>
                  <a:schemeClr val="bg1"/>
                </a:solidFill>
                <a:latin typeface="+mn-lt"/>
              </a:rPr>
              <a:t> </a:t>
            </a:r>
            <a:r>
              <a:rPr lang="fr-FR" err="1">
                <a:solidFill>
                  <a:schemeClr val="bg1"/>
                </a:solidFill>
                <a:latin typeface="+mn-lt"/>
              </a:rPr>
              <a:t>schedules</a:t>
            </a:r>
            <a:r>
              <a:rPr lang="fr-FR">
                <a:solidFill>
                  <a:schemeClr val="bg1"/>
                </a:solidFill>
                <a:latin typeface="+mn-lt"/>
              </a:rPr>
              <a:t>.</a:t>
            </a:r>
            <a:endParaRPr>
              <a:solidFill>
                <a:schemeClr val="bg1"/>
              </a:solidFill>
              <a:latin typeface="+mn-lt"/>
            </a:endParaRPr>
          </a:p>
        </p:txBody>
      </p:sp>
      <p:sp>
        <p:nvSpPr>
          <p:cNvPr id="2813" name="Google Shape;2813;p97"/>
          <p:cNvSpPr txBox="1">
            <a:spLocks noGrp="1"/>
          </p:cNvSpPr>
          <p:nvPr>
            <p:ph type="title" idx="2"/>
          </p:nvPr>
        </p:nvSpPr>
        <p:spPr>
          <a:xfrm>
            <a:off x="340995" y="1155519"/>
            <a:ext cx="2648586" cy="2503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>
                <a:solidFill>
                  <a:schemeClr val="tx1"/>
                </a:solidFill>
                <a:latin typeface="Arial Regular" panose="020B0604020202020204" charset="0"/>
                <a:cs typeface="Arial Regular" panose="020B0604020202020204" charset="0"/>
              </a:rPr>
              <a:t>Technical difficulties</a:t>
            </a:r>
          </a:p>
        </p:txBody>
      </p:sp>
      <p:sp>
        <p:nvSpPr>
          <p:cNvPr id="2814" name="Google Shape;2814;p97"/>
          <p:cNvSpPr txBox="1">
            <a:spLocks noGrp="1"/>
          </p:cNvSpPr>
          <p:nvPr>
            <p:ph type="subTitle" idx="1"/>
          </p:nvPr>
        </p:nvSpPr>
        <p:spPr>
          <a:xfrm>
            <a:off x="277650" y="1682534"/>
            <a:ext cx="3819781" cy="7791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err="1">
                <a:solidFill>
                  <a:schemeClr val="bg1"/>
                </a:solidFill>
                <a:latin typeface="+mn-lt"/>
              </a:rPr>
              <a:t>Complex</a:t>
            </a:r>
            <a:r>
              <a:rPr lang="fr-FR">
                <a:solidFill>
                  <a:schemeClr val="bg1"/>
                </a:solidFill>
                <a:latin typeface="+mn-lt"/>
              </a:rPr>
              <a:t> </a:t>
            </a:r>
            <a:r>
              <a:rPr lang="fr-FR" err="1">
                <a:solidFill>
                  <a:schemeClr val="bg1"/>
                </a:solidFill>
                <a:latin typeface="+mn-lt"/>
              </a:rPr>
              <a:t>technical</a:t>
            </a:r>
            <a:r>
              <a:rPr lang="fr-FR">
                <a:solidFill>
                  <a:schemeClr val="bg1"/>
                </a:solidFill>
                <a:latin typeface="+mn-lt"/>
              </a:rPr>
              <a:t> issues can arise </a:t>
            </a:r>
            <a:r>
              <a:rPr lang="fr-FR" err="1">
                <a:solidFill>
                  <a:schemeClr val="bg1"/>
                </a:solidFill>
                <a:latin typeface="+mn-lt"/>
              </a:rPr>
              <a:t>during</a:t>
            </a:r>
            <a:r>
              <a:rPr lang="fr-FR">
                <a:solidFill>
                  <a:schemeClr val="bg1"/>
                </a:solidFill>
                <a:latin typeface="+mn-lt"/>
              </a:rPr>
              <a:t> the </a:t>
            </a:r>
            <a:r>
              <a:rPr lang="fr-FR" err="1">
                <a:solidFill>
                  <a:schemeClr val="bg1"/>
                </a:solidFill>
                <a:latin typeface="+mn-lt"/>
              </a:rPr>
              <a:t>development</a:t>
            </a:r>
            <a:r>
              <a:rPr lang="fr-FR">
                <a:solidFill>
                  <a:schemeClr val="bg1"/>
                </a:solidFill>
                <a:latin typeface="+mn-lt"/>
              </a:rPr>
              <a:t> process, </a:t>
            </a:r>
            <a:r>
              <a:rPr lang="fr-FR" err="1">
                <a:solidFill>
                  <a:schemeClr val="bg1"/>
                </a:solidFill>
                <a:latin typeface="+mn-lt"/>
              </a:rPr>
              <a:t>such</a:t>
            </a:r>
            <a:r>
              <a:rPr lang="fr-FR">
                <a:solidFill>
                  <a:schemeClr val="bg1"/>
                </a:solidFill>
                <a:latin typeface="+mn-lt"/>
              </a:rPr>
              <a:t> as compatibility </a:t>
            </a:r>
            <a:r>
              <a:rPr lang="fr-FR" err="1">
                <a:solidFill>
                  <a:schemeClr val="bg1"/>
                </a:solidFill>
                <a:latin typeface="+mn-lt"/>
              </a:rPr>
              <a:t>problems</a:t>
            </a:r>
            <a:r>
              <a:rPr lang="fr-FR">
                <a:solidFill>
                  <a:schemeClr val="bg1"/>
                </a:solidFill>
                <a:latin typeface="+mn-lt"/>
              </a:rPr>
              <a:t> </a:t>
            </a:r>
            <a:r>
              <a:rPr lang="fr-FR" err="1">
                <a:solidFill>
                  <a:schemeClr val="bg1"/>
                </a:solidFill>
                <a:latin typeface="+mn-lt"/>
              </a:rPr>
              <a:t>between</a:t>
            </a:r>
            <a:r>
              <a:rPr lang="fr-FR">
                <a:solidFill>
                  <a:schemeClr val="bg1"/>
                </a:solidFill>
                <a:latin typeface="+mn-lt"/>
              </a:rPr>
              <a:t> </a:t>
            </a:r>
            <a:r>
              <a:rPr lang="fr-FR" err="1">
                <a:solidFill>
                  <a:schemeClr val="bg1"/>
                </a:solidFill>
                <a:latin typeface="+mn-lt"/>
              </a:rPr>
              <a:t>different</a:t>
            </a:r>
            <a:r>
              <a:rPr lang="fr-FR">
                <a:solidFill>
                  <a:schemeClr val="bg1"/>
                </a:solidFill>
                <a:latin typeface="+mn-lt"/>
              </a:rPr>
              <a:t> technologies, </a:t>
            </a:r>
            <a:r>
              <a:rPr lang="fr-FR" err="1">
                <a:solidFill>
                  <a:schemeClr val="bg1"/>
                </a:solidFill>
                <a:latin typeface="+mn-lt"/>
              </a:rPr>
              <a:t>integration</a:t>
            </a:r>
            <a:r>
              <a:rPr lang="fr-FR">
                <a:solidFill>
                  <a:schemeClr val="bg1"/>
                </a:solidFill>
                <a:latin typeface="+mn-lt"/>
              </a:rPr>
              <a:t> </a:t>
            </a:r>
            <a:r>
              <a:rPr lang="fr-FR" err="1">
                <a:solidFill>
                  <a:schemeClr val="bg1"/>
                </a:solidFill>
                <a:latin typeface="+mn-lt"/>
              </a:rPr>
              <a:t>difficulties</a:t>
            </a:r>
            <a:r>
              <a:rPr lang="fr-FR">
                <a:solidFill>
                  <a:schemeClr val="bg1"/>
                </a:solidFill>
                <a:latin typeface="+mn-lt"/>
              </a:rPr>
              <a:t>, and performance issues.</a:t>
            </a:r>
            <a:endParaRPr>
              <a:solidFill>
                <a:schemeClr val="bg1"/>
              </a:solidFill>
              <a:latin typeface="+mn-lt"/>
            </a:endParaRPr>
          </a:p>
        </p:txBody>
      </p:sp>
      <p:sp>
        <p:nvSpPr>
          <p:cNvPr id="2815" name="Google Shape;2815;p97"/>
          <p:cNvSpPr txBox="1">
            <a:spLocks noGrp="1"/>
          </p:cNvSpPr>
          <p:nvPr>
            <p:ph type="title" idx="3"/>
          </p:nvPr>
        </p:nvSpPr>
        <p:spPr>
          <a:xfrm>
            <a:off x="6076950" y="1153886"/>
            <a:ext cx="2466975" cy="1917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>
                <a:solidFill>
                  <a:schemeClr val="tx1"/>
                </a:solidFill>
                <a:latin typeface="Arial Regular" panose="020B0604020202020204" charset="0"/>
                <a:cs typeface="Arial Regular" panose="020B0604020202020204" charset="0"/>
              </a:rPr>
              <a:t>Quality assurance</a:t>
            </a:r>
          </a:p>
        </p:txBody>
      </p:sp>
      <p:sp>
        <p:nvSpPr>
          <p:cNvPr id="2816" name="Google Shape;2816;p97"/>
          <p:cNvSpPr txBox="1">
            <a:spLocks noGrp="1"/>
          </p:cNvSpPr>
          <p:nvPr>
            <p:ph type="subTitle" idx="4"/>
          </p:nvPr>
        </p:nvSpPr>
        <p:spPr>
          <a:xfrm>
            <a:off x="5686725" y="1571248"/>
            <a:ext cx="3251554" cy="8790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err="1">
                <a:solidFill>
                  <a:schemeClr val="bg1"/>
                </a:solidFill>
                <a:latin typeface="+mn-lt"/>
              </a:rPr>
              <a:t>Ensuring</a:t>
            </a:r>
            <a:r>
              <a:rPr lang="fr-FR">
                <a:solidFill>
                  <a:schemeClr val="bg1"/>
                </a:solidFill>
                <a:latin typeface="+mn-lt"/>
              </a:rPr>
              <a:t> </a:t>
            </a:r>
            <a:r>
              <a:rPr lang="fr-FR" err="1">
                <a:solidFill>
                  <a:schemeClr val="bg1"/>
                </a:solidFill>
                <a:latin typeface="+mn-lt"/>
              </a:rPr>
              <a:t>that</a:t>
            </a:r>
            <a:r>
              <a:rPr lang="fr-FR">
                <a:solidFill>
                  <a:schemeClr val="bg1"/>
                </a:solidFill>
                <a:latin typeface="+mn-lt"/>
              </a:rPr>
              <a:t> the </a:t>
            </a:r>
            <a:r>
              <a:rPr lang="fr-FR" err="1">
                <a:solidFill>
                  <a:schemeClr val="bg1"/>
                </a:solidFill>
                <a:latin typeface="+mn-lt"/>
              </a:rPr>
              <a:t>website</a:t>
            </a:r>
            <a:r>
              <a:rPr lang="fr-FR">
                <a:solidFill>
                  <a:schemeClr val="bg1"/>
                </a:solidFill>
                <a:latin typeface="+mn-lt"/>
              </a:rPr>
              <a:t> </a:t>
            </a:r>
            <a:r>
              <a:rPr lang="fr-FR" err="1">
                <a:solidFill>
                  <a:schemeClr val="bg1"/>
                </a:solidFill>
                <a:latin typeface="+mn-lt"/>
              </a:rPr>
              <a:t>meets</a:t>
            </a:r>
            <a:r>
              <a:rPr lang="fr-FR">
                <a:solidFill>
                  <a:schemeClr val="bg1"/>
                </a:solidFill>
                <a:latin typeface="+mn-lt"/>
              </a:rPr>
              <a:t> the </a:t>
            </a:r>
            <a:r>
              <a:rPr lang="fr-FR" err="1">
                <a:solidFill>
                  <a:schemeClr val="bg1"/>
                </a:solidFill>
                <a:latin typeface="+mn-lt"/>
              </a:rPr>
              <a:t>requirements</a:t>
            </a:r>
            <a:r>
              <a:rPr lang="fr-FR">
                <a:solidFill>
                  <a:schemeClr val="bg1"/>
                </a:solidFill>
                <a:latin typeface="+mn-lt"/>
              </a:rPr>
              <a:t>, </a:t>
            </a:r>
            <a:r>
              <a:rPr lang="fr-FR" err="1">
                <a:solidFill>
                  <a:schemeClr val="bg1"/>
                </a:solidFill>
                <a:latin typeface="+mn-lt"/>
              </a:rPr>
              <a:t>performs</a:t>
            </a:r>
            <a:r>
              <a:rPr lang="fr-FR">
                <a:solidFill>
                  <a:schemeClr val="bg1"/>
                </a:solidFill>
                <a:latin typeface="+mn-lt"/>
              </a:rPr>
              <a:t> </a:t>
            </a:r>
            <a:r>
              <a:rPr lang="fr-FR" err="1">
                <a:solidFill>
                  <a:schemeClr val="bg1"/>
                </a:solidFill>
                <a:latin typeface="+mn-lt"/>
              </a:rPr>
              <a:t>optimally</a:t>
            </a:r>
            <a:r>
              <a:rPr lang="fr-FR">
                <a:solidFill>
                  <a:schemeClr val="bg1"/>
                </a:solidFill>
                <a:latin typeface="+mn-lt"/>
              </a:rPr>
              <a:t>, and </a:t>
            </a:r>
            <a:r>
              <a:rPr lang="fr-FR" err="1">
                <a:solidFill>
                  <a:schemeClr val="bg1"/>
                </a:solidFill>
                <a:latin typeface="+mn-lt"/>
              </a:rPr>
              <a:t>is</a:t>
            </a:r>
            <a:r>
              <a:rPr lang="fr-FR">
                <a:solidFill>
                  <a:schemeClr val="bg1"/>
                </a:solidFill>
                <a:latin typeface="+mn-lt"/>
              </a:rPr>
              <a:t> free of bugs and </a:t>
            </a:r>
            <a:r>
              <a:rPr lang="fr-FR" err="1">
                <a:solidFill>
                  <a:schemeClr val="bg1"/>
                </a:solidFill>
                <a:latin typeface="+mn-lt"/>
              </a:rPr>
              <a:t>errors</a:t>
            </a:r>
            <a:r>
              <a:rPr lang="fr-FR">
                <a:solidFill>
                  <a:schemeClr val="bg1"/>
                </a:solidFill>
                <a:latin typeface="+mn-lt"/>
              </a:rPr>
              <a:t> </a:t>
            </a:r>
            <a:r>
              <a:rPr lang="fr-FR" err="1">
                <a:solidFill>
                  <a:schemeClr val="bg1"/>
                </a:solidFill>
                <a:latin typeface="+mn-lt"/>
              </a:rPr>
              <a:t>is</a:t>
            </a:r>
            <a:r>
              <a:rPr lang="fr-FR">
                <a:solidFill>
                  <a:schemeClr val="bg1"/>
                </a:solidFill>
                <a:latin typeface="+mn-lt"/>
              </a:rPr>
              <a:t> a crucial but </a:t>
            </a:r>
            <a:r>
              <a:rPr lang="fr-FR" err="1">
                <a:solidFill>
                  <a:schemeClr val="bg1"/>
                </a:solidFill>
                <a:latin typeface="+mn-lt"/>
              </a:rPr>
              <a:t>challenging</a:t>
            </a:r>
            <a:r>
              <a:rPr lang="fr-FR">
                <a:solidFill>
                  <a:schemeClr val="bg1"/>
                </a:solidFill>
                <a:latin typeface="+mn-lt"/>
              </a:rPr>
              <a:t> aspect of web </a:t>
            </a:r>
            <a:r>
              <a:rPr lang="fr-FR" err="1">
                <a:solidFill>
                  <a:schemeClr val="bg1"/>
                </a:solidFill>
                <a:latin typeface="+mn-lt"/>
              </a:rPr>
              <a:t>development</a:t>
            </a:r>
            <a:r>
              <a:rPr lang="fr-FR">
                <a:solidFill>
                  <a:schemeClr val="bg1"/>
                </a:solidFill>
                <a:latin typeface="+mn-lt"/>
              </a:rPr>
              <a:t>.</a:t>
            </a:r>
            <a:endParaRPr>
              <a:solidFill>
                <a:schemeClr val="bg1"/>
              </a:solidFill>
              <a:latin typeface="+mn-lt"/>
            </a:endParaRPr>
          </a:p>
        </p:txBody>
      </p:sp>
      <p:sp>
        <p:nvSpPr>
          <p:cNvPr id="2817" name="Google Shape;2817;p97"/>
          <p:cNvSpPr txBox="1">
            <a:spLocks noGrp="1"/>
          </p:cNvSpPr>
          <p:nvPr>
            <p:ph type="title" idx="5"/>
          </p:nvPr>
        </p:nvSpPr>
        <p:spPr>
          <a:xfrm>
            <a:off x="690880" y="2999740"/>
            <a:ext cx="2126615" cy="1631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>
                <a:solidFill>
                  <a:schemeClr val="tx1"/>
                </a:solidFill>
                <a:latin typeface="Arial Regular" panose="020B0604020202020204" charset="0"/>
                <a:cs typeface="Arial Regular" panose="020B0604020202020204" charset="0"/>
              </a:rPr>
              <a:t>Collaboration and coordination</a:t>
            </a:r>
          </a:p>
        </p:txBody>
      </p:sp>
      <p:sp>
        <p:nvSpPr>
          <p:cNvPr id="2818" name="Google Shape;2818;p97"/>
          <p:cNvSpPr txBox="1">
            <a:spLocks noGrp="1"/>
          </p:cNvSpPr>
          <p:nvPr>
            <p:ph type="title" idx="7"/>
          </p:nvPr>
        </p:nvSpPr>
        <p:spPr>
          <a:xfrm>
            <a:off x="6335133" y="2804009"/>
            <a:ext cx="2250908" cy="4062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>
                <a:solidFill>
                  <a:schemeClr val="tx1"/>
                </a:solidFill>
                <a:latin typeface="Arial Regular" panose="020B0604020202020204" charset="0"/>
                <a:cs typeface="Arial Regular" panose="020B0604020202020204" charset="0"/>
              </a:rPr>
              <a:t>Managing change requests</a:t>
            </a:r>
            <a:endParaRPr/>
          </a:p>
        </p:txBody>
      </p:sp>
      <p:sp>
        <p:nvSpPr>
          <p:cNvPr id="2819" name="Google Shape;2819;p97"/>
          <p:cNvSpPr txBox="1">
            <a:spLocks noGrp="1"/>
          </p:cNvSpPr>
          <p:nvPr>
            <p:ph type="subTitle" idx="8"/>
          </p:nvPr>
        </p:nvSpPr>
        <p:spPr>
          <a:xfrm>
            <a:off x="5591771" y="3629580"/>
            <a:ext cx="3355287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err="1">
                <a:solidFill>
                  <a:schemeClr val="bg1"/>
                </a:solidFill>
                <a:latin typeface="+mn-lt"/>
              </a:rPr>
              <a:t>Dealing</a:t>
            </a:r>
            <a:r>
              <a:rPr lang="fr-FR">
                <a:solidFill>
                  <a:schemeClr val="bg1"/>
                </a:solidFill>
                <a:latin typeface="+mn-lt"/>
              </a:rPr>
              <a:t> </a:t>
            </a:r>
            <a:r>
              <a:rPr lang="fr-FR" err="1">
                <a:solidFill>
                  <a:schemeClr val="bg1"/>
                </a:solidFill>
                <a:latin typeface="+mn-lt"/>
              </a:rPr>
              <a:t>with</a:t>
            </a:r>
            <a:r>
              <a:rPr lang="fr-FR">
                <a:solidFill>
                  <a:schemeClr val="bg1"/>
                </a:solidFill>
                <a:latin typeface="+mn-lt"/>
              </a:rPr>
              <a:t> changes and modifications to the </a:t>
            </a:r>
            <a:r>
              <a:rPr lang="fr-FR" err="1">
                <a:solidFill>
                  <a:schemeClr val="bg1"/>
                </a:solidFill>
                <a:latin typeface="+mn-lt"/>
              </a:rPr>
              <a:t>project</a:t>
            </a:r>
            <a:r>
              <a:rPr lang="fr-FR">
                <a:solidFill>
                  <a:schemeClr val="bg1"/>
                </a:solidFill>
                <a:latin typeface="+mn-lt"/>
              </a:rPr>
              <a:t> scope and </a:t>
            </a:r>
            <a:r>
              <a:rPr lang="fr-FR" err="1">
                <a:solidFill>
                  <a:schemeClr val="bg1"/>
                </a:solidFill>
                <a:latin typeface="+mn-lt"/>
              </a:rPr>
              <a:t>requirements</a:t>
            </a:r>
            <a:r>
              <a:rPr lang="fr-FR">
                <a:solidFill>
                  <a:schemeClr val="bg1"/>
                </a:solidFill>
                <a:latin typeface="+mn-lt"/>
              </a:rPr>
              <a:t> can </a:t>
            </a:r>
            <a:r>
              <a:rPr lang="fr-FR" err="1">
                <a:solidFill>
                  <a:schemeClr val="bg1"/>
                </a:solidFill>
                <a:latin typeface="+mn-lt"/>
              </a:rPr>
              <a:t>be</a:t>
            </a:r>
            <a:r>
              <a:rPr lang="fr-FR">
                <a:solidFill>
                  <a:schemeClr val="bg1"/>
                </a:solidFill>
                <a:latin typeface="+mn-lt"/>
              </a:rPr>
              <a:t> a challenge, as </a:t>
            </a:r>
            <a:r>
              <a:rPr lang="fr-FR" err="1">
                <a:solidFill>
                  <a:schemeClr val="bg1"/>
                </a:solidFill>
                <a:latin typeface="+mn-lt"/>
              </a:rPr>
              <a:t>it</a:t>
            </a:r>
            <a:r>
              <a:rPr lang="fr-FR">
                <a:solidFill>
                  <a:schemeClr val="bg1"/>
                </a:solidFill>
                <a:latin typeface="+mn-lt"/>
              </a:rPr>
              <a:t> </a:t>
            </a:r>
            <a:r>
              <a:rPr lang="fr-FR" err="1">
                <a:solidFill>
                  <a:schemeClr val="bg1"/>
                </a:solidFill>
                <a:latin typeface="+mn-lt"/>
              </a:rPr>
              <a:t>may</a:t>
            </a:r>
            <a:r>
              <a:rPr lang="fr-FR">
                <a:solidFill>
                  <a:schemeClr val="bg1"/>
                </a:solidFill>
                <a:latin typeface="+mn-lt"/>
              </a:rPr>
              <a:t> impact the </a:t>
            </a:r>
            <a:r>
              <a:rPr lang="fr-FR" err="1">
                <a:solidFill>
                  <a:schemeClr val="bg1"/>
                </a:solidFill>
                <a:latin typeface="+mn-lt"/>
              </a:rPr>
              <a:t>project</a:t>
            </a:r>
            <a:r>
              <a:rPr lang="fr-FR">
                <a:solidFill>
                  <a:schemeClr val="bg1"/>
                </a:solidFill>
                <a:latin typeface="+mn-lt"/>
              </a:rPr>
              <a:t> timeline .</a:t>
            </a:r>
            <a:endParaRPr>
              <a:solidFill>
                <a:schemeClr val="bg1"/>
              </a:solidFill>
              <a:latin typeface="+mn-lt"/>
            </a:endParaRPr>
          </a:p>
        </p:txBody>
      </p:sp>
      <p:sp>
        <p:nvSpPr>
          <p:cNvPr id="2820" name="Google Shape;2820;p97"/>
          <p:cNvSpPr/>
          <p:nvPr/>
        </p:nvSpPr>
        <p:spPr>
          <a:xfrm>
            <a:off x="4045449" y="2236638"/>
            <a:ext cx="1050600" cy="1050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2831" name="Google Shape;2831;p97"/>
          <p:cNvSpPr/>
          <p:nvPr/>
        </p:nvSpPr>
        <p:spPr>
          <a:xfrm>
            <a:off x="4089552" y="2278304"/>
            <a:ext cx="957600" cy="9576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2832" name="Google Shape;2832;p97"/>
          <p:cNvSpPr/>
          <p:nvPr/>
        </p:nvSpPr>
        <p:spPr>
          <a:xfrm>
            <a:off x="5249438" y="2434064"/>
            <a:ext cx="665400" cy="6654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2833" name="Google Shape;2833;p97"/>
          <p:cNvSpPr/>
          <p:nvPr/>
        </p:nvSpPr>
        <p:spPr>
          <a:xfrm>
            <a:off x="3241713" y="2434064"/>
            <a:ext cx="665400" cy="6654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2834" name="Google Shape;2834;p97"/>
          <p:cNvSpPr/>
          <p:nvPr/>
        </p:nvSpPr>
        <p:spPr>
          <a:xfrm rot="5400000">
            <a:off x="4245575" y="3429428"/>
            <a:ext cx="665400" cy="6654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2835" name="Google Shape;2835;p97"/>
          <p:cNvSpPr/>
          <p:nvPr/>
        </p:nvSpPr>
        <p:spPr>
          <a:xfrm rot="5400000">
            <a:off x="4245575" y="1421703"/>
            <a:ext cx="665400" cy="6654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grpSp>
        <p:nvGrpSpPr>
          <p:cNvPr id="2836" name="Google Shape;2836;p97"/>
          <p:cNvGrpSpPr/>
          <p:nvPr/>
        </p:nvGrpSpPr>
        <p:grpSpPr>
          <a:xfrm>
            <a:off x="4395463" y="1571248"/>
            <a:ext cx="367368" cy="323071"/>
            <a:chOff x="1533770" y="1566649"/>
            <a:chExt cx="423919" cy="372803"/>
          </a:xfrm>
        </p:grpSpPr>
        <p:sp>
          <p:nvSpPr>
            <p:cNvPr id="2837" name="Google Shape;2837;p97"/>
            <p:cNvSpPr/>
            <p:nvPr/>
          </p:nvSpPr>
          <p:spPr>
            <a:xfrm>
              <a:off x="1683479" y="1752834"/>
              <a:ext cx="199154" cy="24749"/>
            </a:xfrm>
            <a:custGeom>
              <a:avLst/>
              <a:gdLst/>
              <a:ahLst/>
              <a:cxnLst/>
              <a:rect l="l" t="t" r="r" b="b"/>
              <a:pathLst>
                <a:path w="7387" h="918" extrusionOk="0">
                  <a:moveTo>
                    <a:pt x="0" y="0"/>
                  </a:moveTo>
                  <a:lnTo>
                    <a:pt x="0" y="918"/>
                  </a:lnTo>
                  <a:lnTo>
                    <a:pt x="7387" y="918"/>
                  </a:lnTo>
                  <a:lnTo>
                    <a:pt x="73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97"/>
            <p:cNvSpPr/>
            <p:nvPr/>
          </p:nvSpPr>
          <p:spPr>
            <a:xfrm>
              <a:off x="1609231" y="1752834"/>
              <a:ext cx="49499" cy="124151"/>
            </a:xfrm>
            <a:custGeom>
              <a:avLst/>
              <a:gdLst/>
              <a:ahLst/>
              <a:cxnLst/>
              <a:rect l="l" t="t" r="r" b="b"/>
              <a:pathLst>
                <a:path w="1836" h="4605" extrusionOk="0">
                  <a:moveTo>
                    <a:pt x="0" y="0"/>
                  </a:moveTo>
                  <a:lnTo>
                    <a:pt x="0" y="4604"/>
                  </a:lnTo>
                  <a:lnTo>
                    <a:pt x="1836" y="4604"/>
                  </a:lnTo>
                  <a:lnTo>
                    <a:pt x="18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97"/>
            <p:cNvSpPr/>
            <p:nvPr/>
          </p:nvSpPr>
          <p:spPr>
            <a:xfrm>
              <a:off x="1533770" y="1690745"/>
              <a:ext cx="423919" cy="248706"/>
            </a:xfrm>
            <a:custGeom>
              <a:avLst/>
              <a:gdLst/>
              <a:ahLst/>
              <a:cxnLst/>
              <a:rect l="l" t="t" r="r" b="b"/>
              <a:pathLst>
                <a:path w="15724" h="9225" extrusionOk="0">
                  <a:moveTo>
                    <a:pt x="13391" y="1385"/>
                  </a:moveTo>
                  <a:cubicBezTo>
                    <a:pt x="13647" y="1385"/>
                    <a:pt x="13858" y="1596"/>
                    <a:pt x="13858" y="1836"/>
                  </a:cubicBezTo>
                  <a:lnTo>
                    <a:pt x="13858" y="7373"/>
                  </a:lnTo>
                  <a:cubicBezTo>
                    <a:pt x="13858" y="7629"/>
                    <a:pt x="13647" y="7840"/>
                    <a:pt x="13391" y="7840"/>
                  </a:cubicBezTo>
                  <a:lnTo>
                    <a:pt x="2333" y="7840"/>
                  </a:lnTo>
                  <a:cubicBezTo>
                    <a:pt x="2077" y="7840"/>
                    <a:pt x="1866" y="7629"/>
                    <a:pt x="1866" y="7373"/>
                  </a:cubicBezTo>
                  <a:lnTo>
                    <a:pt x="1866" y="1836"/>
                  </a:lnTo>
                  <a:cubicBezTo>
                    <a:pt x="1866" y="1596"/>
                    <a:pt x="2077" y="1385"/>
                    <a:pt x="2333" y="1385"/>
                  </a:cubicBezTo>
                  <a:close/>
                  <a:moveTo>
                    <a:pt x="1" y="1"/>
                  </a:moveTo>
                  <a:lnTo>
                    <a:pt x="1" y="8757"/>
                  </a:lnTo>
                  <a:cubicBezTo>
                    <a:pt x="1" y="9014"/>
                    <a:pt x="211" y="9224"/>
                    <a:pt x="452" y="9224"/>
                  </a:cubicBezTo>
                  <a:lnTo>
                    <a:pt x="15272" y="9224"/>
                  </a:lnTo>
                  <a:cubicBezTo>
                    <a:pt x="15528" y="9224"/>
                    <a:pt x="15724" y="9014"/>
                    <a:pt x="15724" y="8757"/>
                  </a:cubicBezTo>
                  <a:lnTo>
                    <a:pt x="157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97"/>
            <p:cNvSpPr/>
            <p:nvPr/>
          </p:nvSpPr>
          <p:spPr>
            <a:xfrm>
              <a:off x="1758104" y="1802710"/>
              <a:ext cx="49903" cy="74275"/>
            </a:xfrm>
            <a:custGeom>
              <a:avLst/>
              <a:gdLst/>
              <a:ahLst/>
              <a:cxnLst/>
              <a:rect l="l" t="t" r="r" b="b"/>
              <a:pathLst>
                <a:path w="1851" h="2755" extrusionOk="0">
                  <a:moveTo>
                    <a:pt x="0" y="0"/>
                  </a:moveTo>
                  <a:lnTo>
                    <a:pt x="0" y="2754"/>
                  </a:lnTo>
                  <a:lnTo>
                    <a:pt x="1850" y="2754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97"/>
            <p:cNvSpPr/>
            <p:nvPr/>
          </p:nvSpPr>
          <p:spPr>
            <a:xfrm>
              <a:off x="1683479" y="1802710"/>
              <a:ext cx="49903" cy="74275"/>
            </a:xfrm>
            <a:custGeom>
              <a:avLst/>
              <a:gdLst/>
              <a:ahLst/>
              <a:cxnLst/>
              <a:rect l="l" t="t" r="r" b="b"/>
              <a:pathLst>
                <a:path w="1851" h="2755" extrusionOk="0">
                  <a:moveTo>
                    <a:pt x="0" y="0"/>
                  </a:moveTo>
                  <a:lnTo>
                    <a:pt x="0" y="2754"/>
                  </a:lnTo>
                  <a:lnTo>
                    <a:pt x="1850" y="2754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97"/>
            <p:cNvSpPr/>
            <p:nvPr/>
          </p:nvSpPr>
          <p:spPr>
            <a:xfrm>
              <a:off x="1832730" y="1802710"/>
              <a:ext cx="49903" cy="74275"/>
            </a:xfrm>
            <a:custGeom>
              <a:avLst/>
              <a:gdLst/>
              <a:ahLst/>
              <a:cxnLst/>
              <a:rect l="l" t="t" r="r" b="b"/>
              <a:pathLst>
                <a:path w="1851" h="2755" extrusionOk="0">
                  <a:moveTo>
                    <a:pt x="1" y="0"/>
                  </a:moveTo>
                  <a:lnTo>
                    <a:pt x="1" y="2754"/>
                  </a:lnTo>
                  <a:lnTo>
                    <a:pt x="1851" y="2754"/>
                  </a:lnTo>
                  <a:lnTo>
                    <a:pt x="185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97"/>
            <p:cNvSpPr/>
            <p:nvPr/>
          </p:nvSpPr>
          <p:spPr>
            <a:xfrm>
              <a:off x="1533770" y="1566649"/>
              <a:ext cx="423919" cy="99402"/>
            </a:xfrm>
            <a:custGeom>
              <a:avLst/>
              <a:gdLst/>
              <a:ahLst/>
              <a:cxnLst/>
              <a:rect l="l" t="t" r="r" b="b"/>
              <a:pathLst>
                <a:path w="15724" h="3687" extrusionOk="0">
                  <a:moveTo>
                    <a:pt x="6937" y="1384"/>
                  </a:moveTo>
                  <a:cubicBezTo>
                    <a:pt x="7192" y="1384"/>
                    <a:pt x="7403" y="1580"/>
                    <a:pt x="7403" y="1836"/>
                  </a:cubicBezTo>
                  <a:cubicBezTo>
                    <a:pt x="7403" y="2092"/>
                    <a:pt x="7192" y="2303"/>
                    <a:pt x="6937" y="2303"/>
                  </a:cubicBezTo>
                  <a:lnTo>
                    <a:pt x="2333" y="2303"/>
                  </a:lnTo>
                  <a:cubicBezTo>
                    <a:pt x="2077" y="2303"/>
                    <a:pt x="1866" y="2092"/>
                    <a:pt x="1866" y="1836"/>
                  </a:cubicBezTo>
                  <a:cubicBezTo>
                    <a:pt x="1866" y="1580"/>
                    <a:pt x="2077" y="1384"/>
                    <a:pt x="2333" y="1384"/>
                  </a:cubicBezTo>
                  <a:close/>
                  <a:moveTo>
                    <a:pt x="9736" y="1384"/>
                  </a:moveTo>
                  <a:cubicBezTo>
                    <a:pt x="9991" y="1384"/>
                    <a:pt x="10187" y="1580"/>
                    <a:pt x="10187" y="1836"/>
                  </a:cubicBezTo>
                  <a:cubicBezTo>
                    <a:pt x="10187" y="2092"/>
                    <a:pt x="9991" y="2303"/>
                    <a:pt x="9736" y="2303"/>
                  </a:cubicBezTo>
                  <a:cubicBezTo>
                    <a:pt x="9479" y="2303"/>
                    <a:pt x="9269" y="2092"/>
                    <a:pt x="9269" y="1836"/>
                  </a:cubicBezTo>
                  <a:cubicBezTo>
                    <a:pt x="9269" y="1580"/>
                    <a:pt x="9479" y="1384"/>
                    <a:pt x="9736" y="1384"/>
                  </a:cubicBezTo>
                  <a:close/>
                  <a:moveTo>
                    <a:pt x="11571" y="1384"/>
                  </a:moveTo>
                  <a:cubicBezTo>
                    <a:pt x="11826" y="1384"/>
                    <a:pt x="12037" y="1580"/>
                    <a:pt x="12037" y="1836"/>
                  </a:cubicBezTo>
                  <a:cubicBezTo>
                    <a:pt x="12037" y="2092"/>
                    <a:pt x="11826" y="2303"/>
                    <a:pt x="11571" y="2303"/>
                  </a:cubicBezTo>
                  <a:cubicBezTo>
                    <a:pt x="11315" y="2303"/>
                    <a:pt x="11120" y="2092"/>
                    <a:pt x="11120" y="1836"/>
                  </a:cubicBezTo>
                  <a:cubicBezTo>
                    <a:pt x="11120" y="1580"/>
                    <a:pt x="11315" y="1384"/>
                    <a:pt x="11571" y="1384"/>
                  </a:cubicBezTo>
                  <a:close/>
                  <a:moveTo>
                    <a:pt x="13421" y="1384"/>
                  </a:moveTo>
                  <a:cubicBezTo>
                    <a:pt x="13678" y="1384"/>
                    <a:pt x="13873" y="1580"/>
                    <a:pt x="13873" y="1836"/>
                  </a:cubicBezTo>
                  <a:cubicBezTo>
                    <a:pt x="13873" y="2092"/>
                    <a:pt x="13678" y="2303"/>
                    <a:pt x="13421" y="2303"/>
                  </a:cubicBezTo>
                  <a:cubicBezTo>
                    <a:pt x="13166" y="2303"/>
                    <a:pt x="12955" y="2092"/>
                    <a:pt x="12955" y="1836"/>
                  </a:cubicBezTo>
                  <a:cubicBezTo>
                    <a:pt x="12955" y="1580"/>
                    <a:pt x="13166" y="1384"/>
                    <a:pt x="13421" y="1384"/>
                  </a:cubicBezTo>
                  <a:close/>
                  <a:moveTo>
                    <a:pt x="452" y="0"/>
                  </a:moveTo>
                  <a:cubicBezTo>
                    <a:pt x="211" y="0"/>
                    <a:pt x="1" y="196"/>
                    <a:pt x="1" y="451"/>
                  </a:cubicBezTo>
                  <a:lnTo>
                    <a:pt x="1" y="3687"/>
                  </a:lnTo>
                  <a:lnTo>
                    <a:pt x="15724" y="3687"/>
                  </a:lnTo>
                  <a:lnTo>
                    <a:pt x="15724" y="451"/>
                  </a:lnTo>
                  <a:cubicBezTo>
                    <a:pt x="15724" y="196"/>
                    <a:pt x="15528" y="0"/>
                    <a:pt x="152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4" name="Google Shape;2844;p97"/>
          <p:cNvGrpSpPr/>
          <p:nvPr/>
        </p:nvGrpSpPr>
        <p:grpSpPr>
          <a:xfrm>
            <a:off x="3390750" y="2597616"/>
            <a:ext cx="367370" cy="344162"/>
            <a:chOff x="3161130" y="1566649"/>
            <a:chExt cx="385366" cy="361021"/>
          </a:xfrm>
        </p:grpSpPr>
        <p:sp>
          <p:nvSpPr>
            <p:cNvPr id="2845" name="Google Shape;2845;p97"/>
            <p:cNvSpPr/>
            <p:nvPr/>
          </p:nvSpPr>
          <p:spPr>
            <a:xfrm>
              <a:off x="3229716" y="1882620"/>
              <a:ext cx="248248" cy="45050"/>
            </a:xfrm>
            <a:custGeom>
              <a:avLst/>
              <a:gdLst/>
              <a:ahLst/>
              <a:cxnLst/>
              <a:rect l="l" t="t" r="r" b="b"/>
              <a:pathLst>
                <a:path w="9208" h="1671" extrusionOk="0">
                  <a:moveTo>
                    <a:pt x="2076" y="1"/>
                  </a:moveTo>
                  <a:lnTo>
                    <a:pt x="1790" y="828"/>
                  </a:lnTo>
                  <a:lnTo>
                    <a:pt x="421" y="828"/>
                  </a:lnTo>
                  <a:cubicBezTo>
                    <a:pt x="195" y="828"/>
                    <a:pt x="0" y="1024"/>
                    <a:pt x="0" y="1249"/>
                  </a:cubicBezTo>
                  <a:cubicBezTo>
                    <a:pt x="0" y="1475"/>
                    <a:pt x="195" y="1670"/>
                    <a:pt x="421" y="1670"/>
                  </a:cubicBezTo>
                  <a:lnTo>
                    <a:pt x="8786" y="1670"/>
                  </a:lnTo>
                  <a:cubicBezTo>
                    <a:pt x="9027" y="1670"/>
                    <a:pt x="9208" y="1475"/>
                    <a:pt x="9208" y="1249"/>
                  </a:cubicBezTo>
                  <a:cubicBezTo>
                    <a:pt x="9208" y="1024"/>
                    <a:pt x="9027" y="828"/>
                    <a:pt x="8786" y="828"/>
                  </a:cubicBezTo>
                  <a:lnTo>
                    <a:pt x="7417" y="828"/>
                  </a:lnTo>
                  <a:lnTo>
                    <a:pt x="71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97"/>
            <p:cNvSpPr/>
            <p:nvPr/>
          </p:nvSpPr>
          <p:spPr>
            <a:xfrm>
              <a:off x="3229716" y="1679395"/>
              <a:ext cx="45023" cy="22350"/>
            </a:xfrm>
            <a:custGeom>
              <a:avLst/>
              <a:gdLst/>
              <a:ahLst/>
              <a:cxnLst/>
              <a:rect l="l" t="t" r="r" b="b"/>
              <a:pathLst>
                <a:path w="1670" h="829" extrusionOk="0">
                  <a:moveTo>
                    <a:pt x="0" y="1"/>
                  </a:moveTo>
                  <a:lnTo>
                    <a:pt x="0" y="829"/>
                  </a:lnTo>
                  <a:lnTo>
                    <a:pt x="1669" y="829"/>
                  </a:lnTo>
                  <a:lnTo>
                    <a:pt x="16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97"/>
            <p:cNvSpPr/>
            <p:nvPr/>
          </p:nvSpPr>
          <p:spPr>
            <a:xfrm>
              <a:off x="3229716" y="1634399"/>
              <a:ext cx="45023" cy="22323"/>
            </a:xfrm>
            <a:custGeom>
              <a:avLst/>
              <a:gdLst/>
              <a:ahLst/>
              <a:cxnLst/>
              <a:rect l="l" t="t" r="r" b="b"/>
              <a:pathLst>
                <a:path w="1670" h="828" extrusionOk="0">
                  <a:moveTo>
                    <a:pt x="0" y="0"/>
                  </a:moveTo>
                  <a:lnTo>
                    <a:pt x="0" y="827"/>
                  </a:lnTo>
                  <a:lnTo>
                    <a:pt x="1669" y="827"/>
                  </a:lnTo>
                  <a:lnTo>
                    <a:pt x="16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97"/>
            <p:cNvSpPr/>
            <p:nvPr/>
          </p:nvSpPr>
          <p:spPr>
            <a:xfrm>
              <a:off x="3229716" y="1724445"/>
              <a:ext cx="45023" cy="22727"/>
            </a:xfrm>
            <a:custGeom>
              <a:avLst/>
              <a:gdLst/>
              <a:ahLst/>
              <a:cxnLst/>
              <a:rect l="l" t="t" r="r" b="b"/>
              <a:pathLst>
                <a:path w="1670" h="843" extrusionOk="0">
                  <a:moveTo>
                    <a:pt x="0" y="0"/>
                  </a:moveTo>
                  <a:lnTo>
                    <a:pt x="0" y="843"/>
                  </a:lnTo>
                  <a:lnTo>
                    <a:pt x="1669" y="843"/>
                  </a:lnTo>
                  <a:lnTo>
                    <a:pt x="16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97"/>
            <p:cNvSpPr/>
            <p:nvPr/>
          </p:nvSpPr>
          <p:spPr>
            <a:xfrm>
              <a:off x="3455236" y="1656695"/>
              <a:ext cx="22727" cy="22727"/>
            </a:xfrm>
            <a:custGeom>
              <a:avLst/>
              <a:gdLst/>
              <a:ahLst/>
              <a:cxnLst/>
              <a:rect l="l" t="t" r="r" b="b"/>
              <a:pathLst>
                <a:path w="843" h="843" extrusionOk="0">
                  <a:moveTo>
                    <a:pt x="421" y="0"/>
                  </a:moveTo>
                  <a:cubicBezTo>
                    <a:pt x="195" y="0"/>
                    <a:pt x="0" y="196"/>
                    <a:pt x="0" y="421"/>
                  </a:cubicBezTo>
                  <a:cubicBezTo>
                    <a:pt x="0" y="648"/>
                    <a:pt x="195" y="843"/>
                    <a:pt x="421" y="843"/>
                  </a:cubicBezTo>
                  <a:cubicBezTo>
                    <a:pt x="662" y="843"/>
                    <a:pt x="843" y="648"/>
                    <a:pt x="843" y="421"/>
                  </a:cubicBezTo>
                  <a:cubicBezTo>
                    <a:pt x="843" y="196"/>
                    <a:pt x="662" y="0"/>
                    <a:pt x="4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97"/>
            <p:cNvSpPr/>
            <p:nvPr/>
          </p:nvSpPr>
          <p:spPr>
            <a:xfrm>
              <a:off x="3161130" y="1566649"/>
              <a:ext cx="385366" cy="225547"/>
            </a:xfrm>
            <a:custGeom>
              <a:avLst/>
              <a:gdLst/>
              <a:ahLst/>
              <a:cxnLst/>
              <a:rect l="l" t="t" r="r" b="b"/>
              <a:pathLst>
                <a:path w="14294" h="8366" extrusionOk="0">
                  <a:moveTo>
                    <a:pt x="6305" y="1671"/>
                  </a:moveTo>
                  <a:cubicBezTo>
                    <a:pt x="6546" y="1671"/>
                    <a:pt x="6727" y="1851"/>
                    <a:pt x="6727" y="2092"/>
                  </a:cubicBezTo>
                  <a:cubicBezTo>
                    <a:pt x="6727" y="2317"/>
                    <a:pt x="6546" y="2513"/>
                    <a:pt x="6305" y="2513"/>
                  </a:cubicBezTo>
                  <a:cubicBezTo>
                    <a:pt x="6079" y="2513"/>
                    <a:pt x="5899" y="2317"/>
                    <a:pt x="5899" y="2092"/>
                  </a:cubicBezTo>
                  <a:cubicBezTo>
                    <a:pt x="5899" y="1851"/>
                    <a:pt x="6079" y="1671"/>
                    <a:pt x="6305" y="1671"/>
                  </a:cubicBezTo>
                  <a:close/>
                  <a:moveTo>
                    <a:pt x="7990" y="1671"/>
                  </a:moveTo>
                  <a:cubicBezTo>
                    <a:pt x="8216" y="1671"/>
                    <a:pt x="8412" y="1851"/>
                    <a:pt x="8412" y="2092"/>
                  </a:cubicBezTo>
                  <a:cubicBezTo>
                    <a:pt x="8412" y="2317"/>
                    <a:pt x="8216" y="2513"/>
                    <a:pt x="7990" y="2513"/>
                  </a:cubicBezTo>
                  <a:cubicBezTo>
                    <a:pt x="7750" y="2513"/>
                    <a:pt x="7569" y="2317"/>
                    <a:pt x="7569" y="2092"/>
                  </a:cubicBezTo>
                  <a:cubicBezTo>
                    <a:pt x="7569" y="1851"/>
                    <a:pt x="7750" y="1671"/>
                    <a:pt x="7990" y="1671"/>
                  </a:cubicBezTo>
                  <a:close/>
                  <a:moveTo>
                    <a:pt x="9660" y="1671"/>
                  </a:moveTo>
                  <a:cubicBezTo>
                    <a:pt x="9886" y="1671"/>
                    <a:pt x="10081" y="1851"/>
                    <a:pt x="10081" y="2092"/>
                  </a:cubicBezTo>
                  <a:cubicBezTo>
                    <a:pt x="10081" y="2317"/>
                    <a:pt x="9886" y="2513"/>
                    <a:pt x="9660" y="2513"/>
                  </a:cubicBezTo>
                  <a:cubicBezTo>
                    <a:pt x="9435" y="2513"/>
                    <a:pt x="9239" y="2317"/>
                    <a:pt x="9239" y="2092"/>
                  </a:cubicBezTo>
                  <a:cubicBezTo>
                    <a:pt x="9239" y="1851"/>
                    <a:pt x="9435" y="1671"/>
                    <a:pt x="9660" y="1671"/>
                  </a:cubicBezTo>
                  <a:close/>
                  <a:moveTo>
                    <a:pt x="11330" y="2513"/>
                  </a:moveTo>
                  <a:cubicBezTo>
                    <a:pt x="12023" y="2513"/>
                    <a:pt x="12594" y="3069"/>
                    <a:pt x="12594" y="3761"/>
                  </a:cubicBezTo>
                  <a:cubicBezTo>
                    <a:pt x="12594" y="4453"/>
                    <a:pt x="12023" y="5011"/>
                    <a:pt x="11330" y="5011"/>
                  </a:cubicBezTo>
                  <a:cubicBezTo>
                    <a:pt x="10638" y="5011"/>
                    <a:pt x="10081" y="4453"/>
                    <a:pt x="10081" y="3761"/>
                  </a:cubicBezTo>
                  <a:cubicBezTo>
                    <a:pt x="10081" y="3069"/>
                    <a:pt x="10638" y="2513"/>
                    <a:pt x="11330" y="2513"/>
                  </a:cubicBezTo>
                  <a:close/>
                  <a:moveTo>
                    <a:pt x="4635" y="1671"/>
                  </a:moveTo>
                  <a:cubicBezTo>
                    <a:pt x="4875" y="1671"/>
                    <a:pt x="5056" y="1851"/>
                    <a:pt x="5056" y="2092"/>
                  </a:cubicBezTo>
                  <a:lnTo>
                    <a:pt x="5056" y="7117"/>
                  </a:lnTo>
                  <a:cubicBezTo>
                    <a:pt x="5056" y="7342"/>
                    <a:pt x="4875" y="7523"/>
                    <a:pt x="4635" y="7523"/>
                  </a:cubicBezTo>
                  <a:lnTo>
                    <a:pt x="2123" y="7523"/>
                  </a:lnTo>
                  <a:cubicBezTo>
                    <a:pt x="1896" y="7523"/>
                    <a:pt x="1701" y="7342"/>
                    <a:pt x="1701" y="7117"/>
                  </a:cubicBezTo>
                  <a:lnTo>
                    <a:pt x="1701" y="2092"/>
                  </a:lnTo>
                  <a:cubicBezTo>
                    <a:pt x="1701" y="1851"/>
                    <a:pt x="1896" y="1671"/>
                    <a:pt x="2123" y="1671"/>
                  </a:cubicBezTo>
                  <a:close/>
                  <a:moveTo>
                    <a:pt x="7990" y="4194"/>
                  </a:moveTo>
                  <a:cubicBezTo>
                    <a:pt x="8125" y="4194"/>
                    <a:pt x="8261" y="4251"/>
                    <a:pt x="8336" y="4363"/>
                  </a:cubicBezTo>
                  <a:lnTo>
                    <a:pt x="9720" y="6455"/>
                  </a:lnTo>
                  <a:lnTo>
                    <a:pt x="10201" y="5974"/>
                  </a:lnTo>
                  <a:cubicBezTo>
                    <a:pt x="10285" y="5891"/>
                    <a:pt x="10390" y="5849"/>
                    <a:pt x="10495" y="5849"/>
                  </a:cubicBezTo>
                  <a:cubicBezTo>
                    <a:pt x="10600" y="5849"/>
                    <a:pt x="10706" y="5891"/>
                    <a:pt x="10789" y="5974"/>
                  </a:cubicBezTo>
                  <a:lnTo>
                    <a:pt x="11631" y="6816"/>
                  </a:lnTo>
                  <a:cubicBezTo>
                    <a:pt x="11796" y="6981"/>
                    <a:pt x="11796" y="7237"/>
                    <a:pt x="11631" y="7402"/>
                  </a:cubicBezTo>
                  <a:cubicBezTo>
                    <a:pt x="11548" y="7485"/>
                    <a:pt x="11439" y="7527"/>
                    <a:pt x="11332" y="7527"/>
                  </a:cubicBezTo>
                  <a:cubicBezTo>
                    <a:pt x="11225" y="7527"/>
                    <a:pt x="11119" y="7485"/>
                    <a:pt x="11044" y="7402"/>
                  </a:cubicBezTo>
                  <a:lnTo>
                    <a:pt x="10502" y="6861"/>
                  </a:lnTo>
                  <a:lnTo>
                    <a:pt x="9961" y="7402"/>
                  </a:lnTo>
                  <a:cubicBezTo>
                    <a:pt x="9882" y="7481"/>
                    <a:pt x="9781" y="7526"/>
                    <a:pt x="9667" y="7526"/>
                  </a:cubicBezTo>
                  <a:cubicBezTo>
                    <a:pt x="9650" y="7526"/>
                    <a:pt x="9633" y="7525"/>
                    <a:pt x="9615" y="7523"/>
                  </a:cubicBezTo>
                  <a:cubicBezTo>
                    <a:pt x="9495" y="7508"/>
                    <a:pt x="9375" y="7448"/>
                    <a:pt x="9314" y="7342"/>
                  </a:cubicBezTo>
                  <a:lnTo>
                    <a:pt x="7990" y="5356"/>
                  </a:lnTo>
                  <a:lnTo>
                    <a:pt x="6666" y="7342"/>
                  </a:lnTo>
                  <a:cubicBezTo>
                    <a:pt x="6581" y="7466"/>
                    <a:pt x="6448" y="7529"/>
                    <a:pt x="6312" y="7529"/>
                  </a:cubicBezTo>
                  <a:cubicBezTo>
                    <a:pt x="6233" y="7529"/>
                    <a:pt x="6152" y="7507"/>
                    <a:pt x="6079" y="7462"/>
                  </a:cubicBezTo>
                  <a:cubicBezTo>
                    <a:pt x="5884" y="7328"/>
                    <a:pt x="5838" y="7071"/>
                    <a:pt x="5959" y="6876"/>
                  </a:cubicBezTo>
                  <a:lnTo>
                    <a:pt x="7644" y="4363"/>
                  </a:lnTo>
                  <a:cubicBezTo>
                    <a:pt x="7719" y="4251"/>
                    <a:pt x="7854" y="4194"/>
                    <a:pt x="7990" y="4194"/>
                  </a:cubicBezTo>
                  <a:close/>
                  <a:moveTo>
                    <a:pt x="1265" y="0"/>
                  </a:moveTo>
                  <a:cubicBezTo>
                    <a:pt x="572" y="0"/>
                    <a:pt x="1" y="557"/>
                    <a:pt x="1" y="1249"/>
                  </a:cubicBezTo>
                  <a:lnTo>
                    <a:pt x="1" y="8365"/>
                  </a:lnTo>
                  <a:lnTo>
                    <a:pt x="14294" y="8365"/>
                  </a:lnTo>
                  <a:lnTo>
                    <a:pt x="14294" y="1249"/>
                  </a:lnTo>
                  <a:cubicBezTo>
                    <a:pt x="14294" y="557"/>
                    <a:pt x="13722" y="0"/>
                    <a:pt x="130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97"/>
            <p:cNvSpPr/>
            <p:nvPr/>
          </p:nvSpPr>
          <p:spPr>
            <a:xfrm>
              <a:off x="3161130" y="1814869"/>
              <a:ext cx="385366" cy="45077"/>
            </a:xfrm>
            <a:custGeom>
              <a:avLst/>
              <a:gdLst/>
              <a:ahLst/>
              <a:cxnLst/>
              <a:rect l="l" t="t" r="r" b="b"/>
              <a:pathLst>
                <a:path w="14294" h="1672" extrusionOk="0">
                  <a:moveTo>
                    <a:pt x="1" y="1"/>
                  </a:moveTo>
                  <a:lnTo>
                    <a:pt x="1" y="408"/>
                  </a:lnTo>
                  <a:cubicBezTo>
                    <a:pt x="1" y="1100"/>
                    <a:pt x="572" y="1671"/>
                    <a:pt x="1265" y="1671"/>
                  </a:cubicBezTo>
                  <a:lnTo>
                    <a:pt x="13030" y="1671"/>
                  </a:lnTo>
                  <a:cubicBezTo>
                    <a:pt x="13722" y="1671"/>
                    <a:pt x="14294" y="1100"/>
                    <a:pt x="14294" y="408"/>
                  </a:cubicBezTo>
                  <a:lnTo>
                    <a:pt x="1429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2" name="Google Shape;2852;p97"/>
          <p:cNvGrpSpPr/>
          <p:nvPr/>
        </p:nvGrpSpPr>
        <p:grpSpPr>
          <a:xfrm>
            <a:off x="4400281" y="3614242"/>
            <a:ext cx="342234" cy="320954"/>
            <a:chOff x="2378697" y="2734448"/>
            <a:chExt cx="358999" cy="336676"/>
          </a:xfrm>
        </p:grpSpPr>
        <p:sp>
          <p:nvSpPr>
            <p:cNvPr id="2853" name="Google Shape;2853;p97"/>
            <p:cNvSpPr/>
            <p:nvPr/>
          </p:nvSpPr>
          <p:spPr>
            <a:xfrm>
              <a:off x="2442376" y="3028932"/>
              <a:ext cx="231640" cy="42192"/>
            </a:xfrm>
            <a:custGeom>
              <a:avLst/>
              <a:gdLst/>
              <a:ahLst/>
              <a:cxnLst/>
              <a:rect l="l" t="t" r="r" b="b"/>
              <a:pathLst>
                <a:path w="8592" h="1565" extrusionOk="0">
                  <a:moveTo>
                    <a:pt x="1926" y="0"/>
                  </a:moveTo>
                  <a:lnTo>
                    <a:pt x="1671" y="782"/>
                  </a:lnTo>
                  <a:lnTo>
                    <a:pt x="392" y="782"/>
                  </a:lnTo>
                  <a:cubicBezTo>
                    <a:pt x="181" y="782"/>
                    <a:pt x="0" y="963"/>
                    <a:pt x="0" y="1174"/>
                  </a:cubicBezTo>
                  <a:cubicBezTo>
                    <a:pt x="0" y="1384"/>
                    <a:pt x="181" y="1565"/>
                    <a:pt x="392" y="1565"/>
                  </a:cubicBezTo>
                  <a:lnTo>
                    <a:pt x="8201" y="1565"/>
                  </a:lnTo>
                  <a:cubicBezTo>
                    <a:pt x="8411" y="1565"/>
                    <a:pt x="8592" y="1384"/>
                    <a:pt x="8592" y="1174"/>
                  </a:cubicBezTo>
                  <a:cubicBezTo>
                    <a:pt x="8592" y="963"/>
                    <a:pt x="8411" y="782"/>
                    <a:pt x="8201" y="782"/>
                  </a:cubicBezTo>
                  <a:lnTo>
                    <a:pt x="6921" y="782"/>
                  </a:lnTo>
                  <a:lnTo>
                    <a:pt x="66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97"/>
            <p:cNvSpPr/>
            <p:nvPr/>
          </p:nvSpPr>
          <p:spPr>
            <a:xfrm>
              <a:off x="2652907" y="2797723"/>
              <a:ext cx="21110" cy="20678"/>
            </a:xfrm>
            <a:custGeom>
              <a:avLst/>
              <a:gdLst/>
              <a:ahLst/>
              <a:cxnLst/>
              <a:rect l="l" t="t" r="r" b="b"/>
              <a:pathLst>
                <a:path w="783" h="767" extrusionOk="0">
                  <a:moveTo>
                    <a:pt x="392" y="0"/>
                  </a:moveTo>
                  <a:cubicBezTo>
                    <a:pt x="181" y="0"/>
                    <a:pt x="0" y="165"/>
                    <a:pt x="0" y="376"/>
                  </a:cubicBezTo>
                  <a:cubicBezTo>
                    <a:pt x="0" y="602"/>
                    <a:pt x="181" y="767"/>
                    <a:pt x="392" y="767"/>
                  </a:cubicBezTo>
                  <a:cubicBezTo>
                    <a:pt x="602" y="767"/>
                    <a:pt x="783" y="602"/>
                    <a:pt x="783" y="376"/>
                  </a:cubicBezTo>
                  <a:cubicBezTo>
                    <a:pt x="783" y="165"/>
                    <a:pt x="602" y="0"/>
                    <a:pt x="3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97"/>
            <p:cNvSpPr/>
            <p:nvPr/>
          </p:nvSpPr>
          <p:spPr>
            <a:xfrm>
              <a:off x="2378697" y="2734448"/>
              <a:ext cx="358999" cy="210531"/>
            </a:xfrm>
            <a:custGeom>
              <a:avLst/>
              <a:gdLst/>
              <a:ahLst/>
              <a:cxnLst/>
              <a:rect l="l" t="t" r="r" b="b"/>
              <a:pathLst>
                <a:path w="13316" h="7809" extrusionOk="0">
                  <a:moveTo>
                    <a:pt x="10563" y="1565"/>
                  </a:moveTo>
                  <a:cubicBezTo>
                    <a:pt x="11209" y="1565"/>
                    <a:pt x="11736" y="2091"/>
                    <a:pt x="11736" y="2723"/>
                  </a:cubicBezTo>
                  <a:cubicBezTo>
                    <a:pt x="11736" y="3370"/>
                    <a:pt x="11209" y="3896"/>
                    <a:pt x="10563" y="3896"/>
                  </a:cubicBezTo>
                  <a:cubicBezTo>
                    <a:pt x="9915" y="3896"/>
                    <a:pt x="9389" y="3370"/>
                    <a:pt x="9389" y="2723"/>
                  </a:cubicBezTo>
                  <a:cubicBezTo>
                    <a:pt x="9389" y="2091"/>
                    <a:pt x="9915" y="1565"/>
                    <a:pt x="10563" y="1565"/>
                  </a:cubicBezTo>
                  <a:close/>
                  <a:moveTo>
                    <a:pt x="1159" y="0"/>
                  </a:moveTo>
                  <a:cubicBezTo>
                    <a:pt x="527" y="0"/>
                    <a:pt x="1" y="526"/>
                    <a:pt x="1" y="1174"/>
                  </a:cubicBezTo>
                  <a:lnTo>
                    <a:pt x="1" y="7808"/>
                  </a:lnTo>
                  <a:lnTo>
                    <a:pt x="2362" y="7808"/>
                  </a:lnTo>
                  <a:lnTo>
                    <a:pt x="2362" y="6635"/>
                  </a:lnTo>
                  <a:cubicBezTo>
                    <a:pt x="2362" y="6424"/>
                    <a:pt x="2543" y="6243"/>
                    <a:pt x="2754" y="6243"/>
                  </a:cubicBezTo>
                  <a:lnTo>
                    <a:pt x="3355" y="6243"/>
                  </a:lnTo>
                  <a:cubicBezTo>
                    <a:pt x="3401" y="6123"/>
                    <a:pt x="3446" y="6018"/>
                    <a:pt x="3491" y="5912"/>
                  </a:cubicBezTo>
                  <a:lnTo>
                    <a:pt x="3070" y="5477"/>
                  </a:lnTo>
                  <a:cubicBezTo>
                    <a:pt x="2920" y="5326"/>
                    <a:pt x="2920" y="5085"/>
                    <a:pt x="3070" y="4935"/>
                  </a:cubicBezTo>
                  <a:lnTo>
                    <a:pt x="4168" y="3822"/>
                  </a:lnTo>
                  <a:cubicBezTo>
                    <a:pt x="4243" y="3746"/>
                    <a:pt x="4345" y="3709"/>
                    <a:pt x="4446" y="3709"/>
                  </a:cubicBezTo>
                  <a:cubicBezTo>
                    <a:pt x="4548" y="3709"/>
                    <a:pt x="4650" y="3746"/>
                    <a:pt x="4725" y="3822"/>
                  </a:cubicBezTo>
                  <a:lnTo>
                    <a:pt x="5146" y="4257"/>
                  </a:lnTo>
                  <a:cubicBezTo>
                    <a:pt x="5267" y="4197"/>
                    <a:pt x="5371" y="4153"/>
                    <a:pt x="5492" y="4107"/>
                  </a:cubicBezTo>
                  <a:lnTo>
                    <a:pt x="5492" y="3505"/>
                  </a:lnTo>
                  <a:cubicBezTo>
                    <a:pt x="5492" y="3294"/>
                    <a:pt x="5658" y="3114"/>
                    <a:pt x="5883" y="3114"/>
                  </a:cubicBezTo>
                  <a:lnTo>
                    <a:pt x="7433" y="3114"/>
                  </a:lnTo>
                  <a:cubicBezTo>
                    <a:pt x="7658" y="3114"/>
                    <a:pt x="7824" y="3294"/>
                    <a:pt x="7824" y="3505"/>
                  </a:cubicBezTo>
                  <a:lnTo>
                    <a:pt x="7824" y="4107"/>
                  </a:lnTo>
                  <a:cubicBezTo>
                    <a:pt x="7945" y="4153"/>
                    <a:pt x="8049" y="4197"/>
                    <a:pt x="8155" y="4257"/>
                  </a:cubicBezTo>
                  <a:lnTo>
                    <a:pt x="8591" y="3822"/>
                  </a:lnTo>
                  <a:cubicBezTo>
                    <a:pt x="8666" y="3746"/>
                    <a:pt x="8764" y="3709"/>
                    <a:pt x="8864" y="3709"/>
                  </a:cubicBezTo>
                  <a:cubicBezTo>
                    <a:pt x="8964" y="3709"/>
                    <a:pt x="9065" y="3746"/>
                    <a:pt x="9148" y="3822"/>
                  </a:cubicBezTo>
                  <a:lnTo>
                    <a:pt x="10246" y="4935"/>
                  </a:lnTo>
                  <a:cubicBezTo>
                    <a:pt x="10397" y="5085"/>
                    <a:pt x="10397" y="5326"/>
                    <a:pt x="10246" y="5477"/>
                  </a:cubicBezTo>
                  <a:lnTo>
                    <a:pt x="9825" y="5912"/>
                  </a:lnTo>
                  <a:cubicBezTo>
                    <a:pt x="9871" y="6018"/>
                    <a:pt x="9915" y="6123"/>
                    <a:pt x="9961" y="6243"/>
                  </a:cubicBezTo>
                  <a:lnTo>
                    <a:pt x="10563" y="6243"/>
                  </a:lnTo>
                  <a:cubicBezTo>
                    <a:pt x="10773" y="6243"/>
                    <a:pt x="10954" y="6424"/>
                    <a:pt x="10954" y="6635"/>
                  </a:cubicBezTo>
                  <a:lnTo>
                    <a:pt x="10954" y="7808"/>
                  </a:lnTo>
                  <a:lnTo>
                    <a:pt x="13315" y="7808"/>
                  </a:lnTo>
                  <a:lnTo>
                    <a:pt x="13315" y="1174"/>
                  </a:lnTo>
                  <a:cubicBezTo>
                    <a:pt x="13315" y="526"/>
                    <a:pt x="12774" y="0"/>
                    <a:pt x="121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97"/>
            <p:cNvSpPr/>
            <p:nvPr/>
          </p:nvSpPr>
          <p:spPr>
            <a:xfrm>
              <a:off x="2526734" y="2902759"/>
              <a:ext cx="62925" cy="42219"/>
            </a:xfrm>
            <a:custGeom>
              <a:avLst/>
              <a:gdLst/>
              <a:ahLst/>
              <a:cxnLst/>
              <a:rect l="l" t="t" r="r" b="b"/>
              <a:pathLst>
                <a:path w="2334" h="1566" extrusionOk="0">
                  <a:moveTo>
                    <a:pt x="1160" y="0"/>
                  </a:moveTo>
                  <a:cubicBezTo>
                    <a:pt x="528" y="0"/>
                    <a:pt x="1" y="528"/>
                    <a:pt x="1" y="1174"/>
                  </a:cubicBezTo>
                  <a:cubicBezTo>
                    <a:pt x="1" y="1310"/>
                    <a:pt x="31" y="1430"/>
                    <a:pt x="77" y="1565"/>
                  </a:cubicBezTo>
                  <a:lnTo>
                    <a:pt x="2258" y="1565"/>
                  </a:lnTo>
                  <a:cubicBezTo>
                    <a:pt x="2303" y="1430"/>
                    <a:pt x="2333" y="1310"/>
                    <a:pt x="2333" y="1174"/>
                  </a:cubicBezTo>
                  <a:cubicBezTo>
                    <a:pt x="2333" y="528"/>
                    <a:pt x="1806" y="0"/>
                    <a:pt x="11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97"/>
            <p:cNvSpPr/>
            <p:nvPr/>
          </p:nvSpPr>
          <p:spPr>
            <a:xfrm>
              <a:off x="2463459" y="2839484"/>
              <a:ext cx="189475" cy="105494"/>
            </a:xfrm>
            <a:custGeom>
              <a:avLst/>
              <a:gdLst/>
              <a:ahLst/>
              <a:cxnLst/>
              <a:rect l="l" t="t" r="r" b="b"/>
              <a:pathLst>
                <a:path w="7028" h="3913" extrusionOk="0">
                  <a:moveTo>
                    <a:pt x="3116" y="0"/>
                  </a:moveTo>
                  <a:lnTo>
                    <a:pt x="3116" y="512"/>
                  </a:lnTo>
                  <a:cubicBezTo>
                    <a:pt x="3116" y="678"/>
                    <a:pt x="2995" y="843"/>
                    <a:pt x="2829" y="889"/>
                  </a:cubicBezTo>
                  <a:cubicBezTo>
                    <a:pt x="2589" y="949"/>
                    <a:pt x="2348" y="1039"/>
                    <a:pt x="2137" y="1174"/>
                  </a:cubicBezTo>
                  <a:cubicBezTo>
                    <a:pt x="2078" y="1209"/>
                    <a:pt x="2012" y="1226"/>
                    <a:pt x="1945" y="1226"/>
                  </a:cubicBezTo>
                  <a:cubicBezTo>
                    <a:pt x="1842" y="1226"/>
                    <a:pt x="1738" y="1187"/>
                    <a:pt x="1656" y="1114"/>
                  </a:cubicBezTo>
                  <a:lnTo>
                    <a:pt x="1310" y="753"/>
                  </a:lnTo>
                  <a:lnTo>
                    <a:pt x="753" y="1310"/>
                  </a:lnTo>
                  <a:lnTo>
                    <a:pt x="1114" y="1671"/>
                  </a:lnTo>
                  <a:cubicBezTo>
                    <a:pt x="1234" y="1791"/>
                    <a:pt x="1265" y="1986"/>
                    <a:pt x="1174" y="2137"/>
                  </a:cubicBezTo>
                  <a:cubicBezTo>
                    <a:pt x="1039" y="2363"/>
                    <a:pt x="934" y="2588"/>
                    <a:pt x="873" y="2829"/>
                  </a:cubicBezTo>
                  <a:cubicBezTo>
                    <a:pt x="829" y="3009"/>
                    <a:pt x="678" y="3130"/>
                    <a:pt x="498" y="3130"/>
                  </a:cubicBezTo>
                  <a:lnTo>
                    <a:pt x="1" y="3130"/>
                  </a:lnTo>
                  <a:lnTo>
                    <a:pt x="1" y="3912"/>
                  </a:lnTo>
                  <a:lnTo>
                    <a:pt x="1611" y="3912"/>
                  </a:lnTo>
                  <a:cubicBezTo>
                    <a:pt x="1581" y="3777"/>
                    <a:pt x="1565" y="3657"/>
                    <a:pt x="1565" y="3521"/>
                  </a:cubicBezTo>
                  <a:cubicBezTo>
                    <a:pt x="1565" y="2438"/>
                    <a:pt x="2438" y="1565"/>
                    <a:pt x="3507" y="1565"/>
                  </a:cubicBezTo>
                  <a:cubicBezTo>
                    <a:pt x="4590" y="1565"/>
                    <a:pt x="5463" y="2438"/>
                    <a:pt x="5463" y="3521"/>
                  </a:cubicBezTo>
                  <a:cubicBezTo>
                    <a:pt x="5463" y="3657"/>
                    <a:pt x="5433" y="3777"/>
                    <a:pt x="5417" y="3912"/>
                  </a:cubicBezTo>
                  <a:lnTo>
                    <a:pt x="7027" y="3912"/>
                  </a:lnTo>
                  <a:lnTo>
                    <a:pt x="7027" y="3130"/>
                  </a:lnTo>
                  <a:lnTo>
                    <a:pt x="6530" y="3130"/>
                  </a:lnTo>
                  <a:cubicBezTo>
                    <a:pt x="6350" y="3130"/>
                    <a:pt x="6185" y="3009"/>
                    <a:pt x="6155" y="2829"/>
                  </a:cubicBezTo>
                  <a:cubicBezTo>
                    <a:pt x="6079" y="2588"/>
                    <a:pt x="5989" y="2363"/>
                    <a:pt x="5854" y="2137"/>
                  </a:cubicBezTo>
                  <a:cubicBezTo>
                    <a:pt x="5764" y="1986"/>
                    <a:pt x="5794" y="1791"/>
                    <a:pt x="5914" y="1671"/>
                  </a:cubicBezTo>
                  <a:lnTo>
                    <a:pt x="6275" y="1310"/>
                  </a:lnTo>
                  <a:lnTo>
                    <a:pt x="5718" y="753"/>
                  </a:lnTo>
                  <a:lnTo>
                    <a:pt x="5373" y="1114"/>
                  </a:lnTo>
                  <a:cubicBezTo>
                    <a:pt x="5290" y="1187"/>
                    <a:pt x="5186" y="1226"/>
                    <a:pt x="5084" y="1226"/>
                  </a:cubicBezTo>
                  <a:cubicBezTo>
                    <a:pt x="5017" y="1226"/>
                    <a:pt x="4950" y="1209"/>
                    <a:pt x="4891" y="1174"/>
                  </a:cubicBezTo>
                  <a:cubicBezTo>
                    <a:pt x="4665" y="1039"/>
                    <a:pt x="4440" y="949"/>
                    <a:pt x="4199" y="889"/>
                  </a:cubicBezTo>
                  <a:cubicBezTo>
                    <a:pt x="4018" y="843"/>
                    <a:pt x="3898" y="678"/>
                    <a:pt x="3898" y="512"/>
                  </a:cubicBezTo>
                  <a:lnTo>
                    <a:pt x="38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97"/>
            <p:cNvSpPr/>
            <p:nvPr/>
          </p:nvSpPr>
          <p:spPr>
            <a:xfrm>
              <a:off x="2378697" y="2966034"/>
              <a:ext cx="358999" cy="41815"/>
            </a:xfrm>
            <a:custGeom>
              <a:avLst/>
              <a:gdLst/>
              <a:ahLst/>
              <a:cxnLst/>
              <a:rect l="l" t="t" r="r" b="b"/>
              <a:pathLst>
                <a:path w="13316" h="1551" extrusionOk="0">
                  <a:moveTo>
                    <a:pt x="1" y="0"/>
                  </a:moveTo>
                  <a:lnTo>
                    <a:pt x="1" y="392"/>
                  </a:lnTo>
                  <a:cubicBezTo>
                    <a:pt x="1" y="1024"/>
                    <a:pt x="527" y="1551"/>
                    <a:pt x="1159" y="1551"/>
                  </a:cubicBezTo>
                  <a:lnTo>
                    <a:pt x="12127" y="1551"/>
                  </a:lnTo>
                  <a:cubicBezTo>
                    <a:pt x="12774" y="1551"/>
                    <a:pt x="13315" y="1024"/>
                    <a:pt x="13315" y="392"/>
                  </a:cubicBezTo>
                  <a:lnTo>
                    <a:pt x="133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9" name="Google Shape;2859;p97"/>
          <p:cNvGrpSpPr/>
          <p:nvPr/>
        </p:nvGrpSpPr>
        <p:grpSpPr>
          <a:xfrm>
            <a:off x="4326496" y="2471915"/>
            <a:ext cx="503568" cy="572696"/>
            <a:chOff x="4813643" y="2734448"/>
            <a:chExt cx="327780" cy="372776"/>
          </a:xfrm>
        </p:grpSpPr>
        <p:sp>
          <p:nvSpPr>
            <p:cNvPr id="2860" name="Google Shape;2860;p97"/>
            <p:cNvSpPr/>
            <p:nvPr/>
          </p:nvSpPr>
          <p:spPr>
            <a:xfrm>
              <a:off x="4988478" y="2889765"/>
              <a:ext cx="65324" cy="111587"/>
            </a:xfrm>
            <a:custGeom>
              <a:avLst/>
              <a:gdLst/>
              <a:ahLst/>
              <a:cxnLst/>
              <a:rect l="l" t="t" r="r" b="b"/>
              <a:pathLst>
                <a:path w="2423" h="4139" extrusionOk="0">
                  <a:moveTo>
                    <a:pt x="2422" y="1"/>
                  </a:moveTo>
                  <a:lnTo>
                    <a:pt x="1" y="1385"/>
                  </a:lnTo>
                  <a:lnTo>
                    <a:pt x="1" y="4139"/>
                  </a:lnTo>
                  <a:lnTo>
                    <a:pt x="2422" y="2739"/>
                  </a:lnTo>
                  <a:lnTo>
                    <a:pt x="2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97"/>
            <p:cNvSpPr/>
            <p:nvPr/>
          </p:nvSpPr>
          <p:spPr>
            <a:xfrm>
              <a:off x="4912613" y="2834227"/>
              <a:ext cx="129839" cy="73843"/>
            </a:xfrm>
            <a:custGeom>
              <a:avLst/>
              <a:gdLst/>
              <a:ahLst/>
              <a:cxnLst/>
              <a:rect l="l" t="t" r="r" b="b"/>
              <a:pathLst>
                <a:path w="4816" h="2739" extrusionOk="0">
                  <a:moveTo>
                    <a:pt x="2408" y="0"/>
                  </a:moveTo>
                  <a:lnTo>
                    <a:pt x="1" y="1369"/>
                  </a:lnTo>
                  <a:lnTo>
                    <a:pt x="2408" y="2739"/>
                  </a:lnTo>
                  <a:lnTo>
                    <a:pt x="4815" y="1369"/>
                  </a:lnTo>
                  <a:lnTo>
                    <a:pt x="24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97"/>
            <p:cNvSpPr/>
            <p:nvPr/>
          </p:nvSpPr>
          <p:spPr>
            <a:xfrm>
              <a:off x="5075667" y="2839888"/>
              <a:ext cx="65755" cy="161868"/>
            </a:xfrm>
            <a:custGeom>
              <a:avLst/>
              <a:gdLst/>
              <a:ahLst/>
              <a:cxnLst/>
              <a:rect l="l" t="t" r="r" b="b"/>
              <a:pathLst>
                <a:path w="2439" h="6004" extrusionOk="0">
                  <a:moveTo>
                    <a:pt x="2438" y="1"/>
                  </a:moveTo>
                  <a:lnTo>
                    <a:pt x="1" y="1385"/>
                  </a:lnTo>
                  <a:lnTo>
                    <a:pt x="1" y="4619"/>
                  </a:lnTo>
                  <a:lnTo>
                    <a:pt x="2438" y="6003"/>
                  </a:lnTo>
                  <a:lnTo>
                    <a:pt x="24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97"/>
            <p:cNvSpPr/>
            <p:nvPr/>
          </p:nvSpPr>
          <p:spPr>
            <a:xfrm>
              <a:off x="4813643" y="2839888"/>
              <a:ext cx="65728" cy="161868"/>
            </a:xfrm>
            <a:custGeom>
              <a:avLst/>
              <a:gdLst/>
              <a:ahLst/>
              <a:cxnLst/>
              <a:rect l="l" t="t" r="r" b="b"/>
              <a:pathLst>
                <a:path w="2438" h="6004" extrusionOk="0">
                  <a:moveTo>
                    <a:pt x="1" y="1"/>
                  </a:moveTo>
                  <a:lnTo>
                    <a:pt x="1" y="6003"/>
                  </a:lnTo>
                  <a:lnTo>
                    <a:pt x="2438" y="4619"/>
                  </a:lnTo>
                  <a:lnTo>
                    <a:pt x="2438" y="13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97"/>
            <p:cNvSpPr/>
            <p:nvPr/>
          </p:nvSpPr>
          <p:spPr>
            <a:xfrm>
              <a:off x="4900858" y="2889765"/>
              <a:ext cx="65755" cy="111587"/>
            </a:xfrm>
            <a:custGeom>
              <a:avLst/>
              <a:gdLst/>
              <a:ahLst/>
              <a:cxnLst/>
              <a:rect l="l" t="t" r="r" b="b"/>
              <a:pathLst>
                <a:path w="2439" h="4139" extrusionOk="0">
                  <a:moveTo>
                    <a:pt x="1" y="1"/>
                  </a:moveTo>
                  <a:lnTo>
                    <a:pt x="1" y="2739"/>
                  </a:lnTo>
                  <a:lnTo>
                    <a:pt x="2438" y="4139"/>
                  </a:lnTo>
                  <a:lnTo>
                    <a:pt x="2438" y="13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97"/>
            <p:cNvSpPr/>
            <p:nvPr/>
          </p:nvSpPr>
          <p:spPr>
            <a:xfrm>
              <a:off x="4824616" y="2983073"/>
              <a:ext cx="141998" cy="124151"/>
            </a:xfrm>
            <a:custGeom>
              <a:avLst/>
              <a:gdLst/>
              <a:ahLst/>
              <a:cxnLst/>
              <a:rect l="l" t="t" r="r" b="b"/>
              <a:pathLst>
                <a:path w="5267" h="4605" extrusionOk="0">
                  <a:moveTo>
                    <a:pt x="2452" y="0"/>
                  </a:moveTo>
                  <a:lnTo>
                    <a:pt x="0" y="1400"/>
                  </a:lnTo>
                  <a:lnTo>
                    <a:pt x="5266" y="4604"/>
                  </a:lnTo>
                  <a:lnTo>
                    <a:pt x="5266" y="1611"/>
                  </a:lnTo>
                  <a:lnTo>
                    <a:pt x="24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97"/>
            <p:cNvSpPr/>
            <p:nvPr/>
          </p:nvSpPr>
          <p:spPr>
            <a:xfrm>
              <a:off x="4988478" y="2983073"/>
              <a:ext cx="141998" cy="124151"/>
            </a:xfrm>
            <a:custGeom>
              <a:avLst/>
              <a:gdLst/>
              <a:ahLst/>
              <a:cxnLst/>
              <a:rect l="l" t="t" r="r" b="b"/>
              <a:pathLst>
                <a:path w="5267" h="4605" extrusionOk="0">
                  <a:moveTo>
                    <a:pt x="2814" y="0"/>
                  </a:moveTo>
                  <a:lnTo>
                    <a:pt x="1" y="1611"/>
                  </a:lnTo>
                  <a:lnTo>
                    <a:pt x="1" y="4604"/>
                  </a:lnTo>
                  <a:lnTo>
                    <a:pt x="5267" y="1400"/>
                  </a:lnTo>
                  <a:lnTo>
                    <a:pt x="28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97"/>
            <p:cNvSpPr/>
            <p:nvPr/>
          </p:nvSpPr>
          <p:spPr>
            <a:xfrm>
              <a:off x="4988478" y="2734448"/>
              <a:ext cx="141998" cy="124151"/>
            </a:xfrm>
            <a:custGeom>
              <a:avLst/>
              <a:gdLst/>
              <a:ahLst/>
              <a:cxnLst/>
              <a:rect l="l" t="t" r="r" b="b"/>
              <a:pathLst>
                <a:path w="5267" h="4605" extrusionOk="0">
                  <a:moveTo>
                    <a:pt x="1" y="0"/>
                  </a:moveTo>
                  <a:lnTo>
                    <a:pt x="1" y="2994"/>
                  </a:lnTo>
                  <a:lnTo>
                    <a:pt x="2814" y="4604"/>
                  </a:lnTo>
                  <a:lnTo>
                    <a:pt x="5267" y="32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97"/>
            <p:cNvSpPr/>
            <p:nvPr/>
          </p:nvSpPr>
          <p:spPr>
            <a:xfrm>
              <a:off x="4824616" y="2734448"/>
              <a:ext cx="141998" cy="124151"/>
            </a:xfrm>
            <a:custGeom>
              <a:avLst/>
              <a:gdLst/>
              <a:ahLst/>
              <a:cxnLst/>
              <a:rect l="l" t="t" r="r" b="b"/>
              <a:pathLst>
                <a:path w="5267" h="4605" extrusionOk="0">
                  <a:moveTo>
                    <a:pt x="5266" y="0"/>
                  </a:moveTo>
                  <a:lnTo>
                    <a:pt x="0" y="3204"/>
                  </a:lnTo>
                  <a:lnTo>
                    <a:pt x="2452" y="4604"/>
                  </a:lnTo>
                  <a:lnTo>
                    <a:pt x="5266" y="2994"/>
                  </a:lnTo>
                  <a:lnTo>
                    <a:pt x="52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9" name="Google Shape;2869;p97"/>
          <p:cNvGrpSpPr/>
          <p:nvPr/>
        </p:nvGrpSpPr>
        <p:grpSpPr>
          <a:xfrm>
            <a:off x="5411011" y="2598728"/>
            <a:ext cx="342264" cy="342214"/>
            <a:chOff x="1533770" y="2734448"/>
            <a:chExt cx="366332" cy="366279"/>
          </a:xfrm>
        </p:grpSpPr>
        <p:sp>
          <p:nvSpPr>
            <p:cNvPr id="2870" name="Google Shape;2870;p97"/>
            <p:cNvSpPr/>
            <p:nvPr/>
          </p:nvSpPr>
          <p:spPr>
            <a:xfrm>
              <a:off x="1598663" y="3024861"/>
              <a:ext cx="21541" cy="21514"/>
            </a:xfrm>
            <a:custGeom>
              <a:avLst/>
              <a:gdLst/>
              <a:ahLst/>
              <a:cxnLst/>
              <a:rect l="l" t="t" r="r" b="b"/>
              <a:pathLst>
                <a:path w="799" h="798" extrusionOk="0">
                  <a:moveTo>
                    <a:pt x="1" y="1"/>
                  </a:moveTo>
                  <a:lnTo>
                    <a:pt x="1" y="797"/>
                  </a:lnTo>
                  <a:lnTo>
                    <a:pt x="799" y="797"/>
                  </a:lnTo>
                  <a:lnTo>
                    <a:pt x="79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97"/>
            <p:cNvSpPr/>
            <p:nvPr/>
          </p:nvSpPr>
          <p:spPr>
            <a:xfrm>
              <a:off x="1727666" y="3003347"/>
              <a:ext cx="21541" cy="21541"/>
            </a:xfrm>
            <a:custGeom>
              <a:avLst/>
              <a:gdLst/>
              <a:ahLst/>
              <a:cxnLst/>
              <a:rect l="l" t="t" r="r" b="b"/>
              <a:pathLst>
                <a:path w="799" h="799" extrusionOk="0">
                  <a:moveTo>
                    <a:pt x="392" y="1"/>
                  </a:moveTo>
                  <a:cubicBezTo>
                    <a:pt x="181" y="1"/>
                    <a:pt x="0" y="181"/>
                    <a:pt x="0" y="407"/>
                  </a:cubicBezTo>
                  <a:cubicBezTo>
                    <a:pt x="0" y="618"/>
                    <a:pt x="181" y="799"/>
                    <a:pt x="392" y="799"/>
                  </a:cubicBezTo>
                  <a:cubicBezTo>
                    <a:pt x="618" y="799"/>
                    <a:pt x="798" y="618"/>
                    <a:pt x="798" y="407"/>
                  </a:cubicBezTo>
                  <a:cubicBezTo>
                    <a:pt x="798" y="181"/>
                    <a:pt x="618" y="1"/>
                    <a:pt x="3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97"/>
            <p:cNvSpPr/>
            <p:nvPr/>
          </p:nvSpPr>
          <p:spPr>
            <a:xfrm>
              <a:off x="1533770" y="2928317"/>
              <a:ext cx="366332" cy="172409"/>
            </a:xfrm>
            <a:custGeom>
              <a:avLst/>
              <a:gdLst/>
              <a:ahLst/>
              <a:cxnLst/>
              <a:rect l="l" t="t" r="r" b="b"/>
              <a:pathLst>
                <a:path w="13588" h="6395" extrusionOk="0">
                  <a:moveTo>
                    <a:pt x="7584" y="1987"/>
                  </a:moveTo>
                  <a:cubicBezTo>
                    <a:pt x="8246" y="1987"/>
                    <a:pt x="8787" y="2528"/>
                    <a:pt x="8787" y="3190"/>
                  </a:cubicBezTo>
                  <a:cubicBezTo>
                    <a:pt x="8787" y="3837"/>
                    <a:pt x="8246" y="4378"/>
                    <a:pt x="7584" y="4378"/>
                  </a:cubicBezTo>
                  <a:cubicBezTo>
                    <a:pt x="6937" y="4378"/>
                    <a:pt x="6396" y="3837"/>
                    <a:pt x="6396" y="3190"/>
                  </a:cubicBezTo>
                  <a:cubicBezTo>
                    <a:pt x="6396" y="2528"/>
                    <a:pt x="6937" y="1987"/>
                    <a:pt x="7584" y="1987"/>
                  </a:cubicBezTo>
                  <a:close/>
                  <a:moveTo>
                    <a:pt x="10773" y="1987"/>
                  </a:moveTo>
                  <a:cubicBezTo>
                    <a:pt x="11435" y="1987"/>
                    <a:pt x="11962" y="2528"/>
                    <a:pt x="11962" y="3190"/>
                  </a:cubicBezTo>
                  <a:cubicBezTo>
                    <a:pt x="11962" y="3837"/>
                    <a:pt x="11435" y="4378"/>
                    <a:pt x="10773" y="4378"/>
                  </a:cubicBezTo>
                  <a:cubicBezTo>
                    <a:pt x="10111" y="4378"/>
                    <a:pt x="9585" y="3837"/>
                    <a:pt x="9585" y="3190"/>
                  </a:cubicBezTo>
                  <a:cubicBezTo>
                    <a:pt x="9585" y="2528"/>
                    <a:pt x="10111" y="1987"/>
                    <a:pt x="10773" y="1987"/>
                  </a:cubicBezTo>
                  <a:close/>
                  <a:moveTo>
                    <a:pt x="4410" y="1189"/>
                  </a:moveTo>
                  <a:cubicBezTo>
                    <a:pt x="5056" y="1189"/>
                    <a:pt x="5598" y="1730"/>
                    <a:pt x="5598" y="2392"/>
                  </a:cubicBezTo>
                  <a:cubicBezTo>
                    <a:pt x="5598" y="2603"/>
                    <a:pt x="5417" y="2784"/>
                    <a:pt x="5206" y="2784"/>
                  </a:cubicBezTo>
                  <a:cubicBezTo>
                    <a:pt x="4981" y="2784"/>
                    <a:pt x="4801" y="2603"/>
                    <a:pt x="4801" y="2392"/>
                  </a:cubicBezTo>
                  <a:cubicBezTo>
                    <a:pt x="4801" y="2167"/>
                    <a:pt x="4620" y="1987"/>
                    <a:pt x="4410" y="1987"/>
                  </a:cubicBezTo>
                  <a:cubicBezTo>
                    <a:pt x="4183" y="1987"/>
                    <a:pt x="4003" y="2167"/>
                    <a:pt x="4003" y="2392"/>
                  </a:cubicBezTo>
                  <a:lnTo>
                    <a:pt x="4003" y="4770"/>
                  </a:lnTo>
                  <a:cubicBezTo>
                    <a:pt x="4003" y="4996"/>
                    <a:pt x="3822" y="5176"/>
                    <a:pt x="3612" y="5176"/>
                  </a:cubicBezTo>
                  <a:lnTo>
                    <a:pt x="2017" y="5176"/>
                  </a:lnTo>
                  <a:cubicBezTo>
                    <a:pt x="1792" y="5176"/>
                    <a:pt x="1611" y="4996"/>
                    <a:pt x="1611" y="4770"/>
                  </a:cubicBezTo>
                  <a:lnTo>
                    <a:pt x="1611" y="3190"/>
                  </a:lnTo>
                  <a:cubicBezTo>
                    <a:pt x="1611" y="2964"/>
                    <a:pt x="1792" y="2784"/>
                    <a:pt x="2017" y="2784"/>
                  </a:cubicBezTo>
                  <a:lnTo>
                    <a:pt x="3206" y="2784"/>
                  </a:lnTo>
                  <a:lnTo>
                    <a:pt x="3206" y="2392"/>
                  </a:lnTo>
                  <a:cubicBezTo>
                    <a:pt x="3206" y="1730"/>
                    <a:pt x="3748" y="1189"/>
                    <a:pt x="4410" y="1189"/>
                  </a:cubicBezTo>
                  <a:close/>
                  <a:moveTo>
                    <a:pt x="1220" y="1"/>
                  </a:moveTo>
                  <a:cubicBezTo>
                    <a:pt x="558" y="1"/>
                    <a:pt x="1" y="527"/>
                    <a:pt x="1" y="1189"/>
                  </a:cubicBezTo>
                  <a:lnTo>
                    <a:pt x="1" y="5176"/>
                  </a:lnTo>
                  <a:cubicBezTo>
                    <a:pt x="1" y="5838"/>
                    <a:pt x="558" y="6394"/>
                    <a:pt x="1220" y="6394"/>
                  </a:cubicBezTo>
                  <a:lnTo>
                    <a:pt x="12398" y="6394"/>
                  </a:lnTo>
                  <a:cubicBezTo>
                    <a:pt x="13046" y="6394"/>
                    <a:pt x="13587" y="5838"/>
                    <a:pt x="13587" y="5176"/>
                  </a:cubicBezTo>
                  <a:lnTo>
                    <a:pt x="13587" y="1189"/>
                  </a:lnTo>
                  <a:cubicBezTo>
                    <a:pt x="13587" y="527"/>
                    <a:pt x="13046" y="1"/>
                    <a:pt x="123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97"/>
            <p:cNvSpPr/>
            <p:nvPr/>
          </p:nvSpPr>
          <p:spPr>
            <a:xfrm>
              <a:off x="1813669" y="3003347"/>
              <a:ext cx="21110" cy="21541"/>
            </a:xfrm>
            <a:custGeom>
              <a:avLst/>
              <a:gdLst/>
              <a:ahLst/>
              <a:cxnLst/>
              <a:rect l="l" t="t" r="r" b="b"/>
              <a:pathLst>
                <a:path w="783" h="799" extrusionOk="0">
                  <a:moveTo>
                    <a:pt x="391" y="1"/>
                  </a:moveTo>
                  <a:cubicBezTo>
                    <a:pt x="166" y="1"/>
                    <a:pt x="0" y="181"/>
                    <a:pt x="0" y="407"/>
                  </a:cubicBezTo>
                  <a:cubicBezTo>
                    <a:pt x="0" y="618"/>
                    <a:pt x="166" y="799"/>
                    <a:pt x="391" y="799"/>
                  </a:cubicBezTo>
                  <a:cubicBezTo>
                    <a:pt x="617" y="799"/>
                    <a:pt x="782" y="618"/>
                    <a:pt x="782" y="407"/>
                  </a:cubicBezTo>
                  <a:cubicBezTo>
                    <a:pt x="782" y="181"/>
                    <a:pt x="617" y="1"/>
                    <a:pt x="3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97"/>
            <p:cNvSpPr/>
            <p:nvPr/>
          </p:nvSpPr>
          <p:spPr>
            <a:xfrm>
              <a:off x="1600712" y="2831801"/>
              <a:ext cx="60876" cy="21487"/>
            </a:xfrm>
            <a:custGeom>
              <a:avLst/>
              <a:gdLst/>
              <a:ahLst/>
              <a:cxnLst/>
              <a:rect l="l" t="t" r="r" b="b"/>
              <a:pathLst>
                <a:path w="2258" h="797" extrusionOk="0">
                  <a:moveTo>
                    <a:pt x="1129" y="0"/>
                  </a:moveTo>
                  <a:cubicBezTo>
                    <a:pt x="603" y="0"/>
                    <a:pt x="166" y="331"/>
                    <a:pt x="1" y="797"/>
                  </a:cubicBezTo>
                  <a:lnTo>
                    <a:pt x="2258" y="797"/>
                  </a:lnTo>
                  <a:cubicBezTo>
                    <a:pt x="2092" y="331"/>
                    <a:pt x="1640" y="0"/>
                    <a:pt x="11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97"/>
            <p:cNvSpPr/>
            <p:nvPr/>
          </p:nvSpPr>
          <p:spPr>
            <a:xfrm>
              <a:off x="1727666" y="2810286"/>
              <a:ext cx="21541" cy="21541"/>
            </a:xfrm>
            <a:custGeom>
              <a:avLst/>
              <a:gdLst/>
              <a:ahLst/>
              <a:cxnLst/>
              <a:rect l="l" t="t" r="r" b="b"/>
              <a:pathLst>
                <a:path w="799" h="799" extrusionOk="0">
                  <a:moveTo>
                    <a:pt x="392" y="0"/>
                  </a:moveTo>
                  <a:cubicBezTo>
                    <a:pt x="181" y="0"/>
                    <a:pt x="0" y="181"/>
                    <a:pt x="0" y="391"/>
                  </a:cubicBezTo>
                  <a:cubicBezTo>
                    <a:pt x="0" y="617"/>
                    <a:pt x="181" y="798"/>
                    <a:pt x="392" y="798"/>
                  </a:cubicBezTo>
                  <a:cubicBezTo>
                    <a:pt x="618" y="798"/>
                    <a:pt x="798" y="617"/>
                    <a:pt x="798" y="391"/>
                  </a:cubicBezTo>
                  <a:cubicBezTo>
                    <a:pt x="798" y="181"/>
                    <a:pt x="618" y="0"/>
                    <a:pt x="3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97"/>
            <p:cNvSpPr/>
            <p:nvPr/>
          </p:nvSpPr>
          <p:spPr>
            <a:xfrm>
              <a:off x="1620177" y="2788799"/>
              <a:ext cx="21514" cy="21514"/>
            </a:xfrm>
            <a:custGeom>
              <a:avLst/>
              <a:gdLst/>
              <a:ahLst/>
              <a:cxnLst/>
              <a:rect l="l" t="t" r="r" b="b"/>
              <a:pathLst>
                <a:path w="798" h="798" extrusionOk="0">
                  <a:moveTo>
                    <a:pt x="407" y="0"/>
                  </a:moveTo>
                  <a:cubicBezTo>
                    <a:pt x="182" y="0"/>
                    <a:pt x="1" y="181"/>
                    <a:pt x="1" y="391"/>
                  </a:cubicBezTo>
                  <a:cubicBezTo>
                    <a:pt x="1" y="616"/>
                    <a:pt x="182" y="797"/>
                    <a:pt x="407" y="797"/>
                  </a:cubicBezTo>
                  <a:cubicBezTo>
                    <a:pt x="617" y="797"/>
                    <a:pt x="798" y="616"/>
                    <a:pt x="798" y="391"/>
                  </a:cubicBezTo>
                  <a:cubicBezTo>
                    <a:pt x="798" y="181"/>
                    <a:pt x="617" y="0"/>
                    <a:pt x="4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97"/>
            <p:cNvSpPr/>
            <p:nvPr/>
          </p:nvSpPr>
          <p:spPr>
            <a:xfrm>
              <a:off x="1533770" y="2734448"/>
              <a:ext cx="366332" cy="172382"/>
            </a:xfrm>
            <a:custGeom>
              <a:avLst/>
              <a:gdLst/>
              <a:ahLst/>
              <a:cxnLst/>
              <a:rect l="l" t="t" r="r" b="b"/>
              <a:pathLst>
                <a:path w="13588" h="6394" extrusionOk="0">
                  <a:moveTo>
                    <a:pt x="7584" y="2016"/>
                  </a:moveTo>
                  <a:cubicBezTo>
                    <a:pt x="8246" y="2016"/>
                    <a:pt x="8787" y="2558"/>
                    <a:pt x="8787" y="3204"/>
                  </a:cubicBezTo>
                  <a:cubicBezTo>
                    <a:pt x="8787" y="3866"/>
                    <a:pt x="8246" y="4408"/>
                    <a:pt x="7584" y="4408"/>
                  </a:cubicBezTo>
                  <a:cubicBezTo>
                    <a:pt x="6937" y="4408"/>
                    <a:pt x="6396" y="3866"/>
                    <a:pt x="6396" y="3204"/>
                  </a:cubicBezTo>
                  <a:cubicBezTo>
                    <a:pt x="6396" y="2558"/>
                    <a:pt x="6937" y="2016"/>
                    <a:pt x="7584" y="2016"/>
                  </a:cubicBezTo>
                  <a:close/>
                  <a:moveTo>
                    <a:pt x="10773" y="2016"/>
                  </a:moveTo>
                  <a:cubicBezTo>
                    <a:pt x="11435" y="2016"/>
                    <a:pt x="11962" y="2558"/>
                    <a:pt x="11962" y="3204"/>
                  </a:cubicBezTo>
                  <a:cubicBezTo>
                    <a:pt x="11962" y="3866"/>
                    <a:pt x="11435" y="4408"/>
                    <a:pt x="10773" y="4408"/>
                  </a:cubicBezTo>
                  <a:cubicBezTo>
                    <a:pt x="10111" y="4408"/>
                    <a:pt x="9585" y="3866"/>
                    <a:pt x="9585" y="3204"/>
                  </a:cubicBezTo>
                  <a:cubicBezTo>
                    <a:pt x="9585" y="2558"/>
                    <a:pt x="10111" y="2016"/>
                    <a:pt x="10773" y="2016"/>
                  </a:cubicBezTo>
                  <a:close/>
                  <a:moveTo>
                    <a:pt x="3612" y="1218"/>
                  </a:moveTo>
                  <a:cubicBezTo>
                    <a:pt x="4274" y="1218"/>
                    <a:pt x="4801" y="1760"/>
                    <a:pt x="4801" y="2407"/>
                  </a:cubicBezTo>
                  <a:cubicBezTo>
                    <a:pt x="4801" y="2663"/>
                    <a:pt x="4725" y="2889"/>
                    <a:pt x="4590" y="3084"/>
                  </a:cubicBezTo>
                  <a:cubicBezTo>
                    <a:pt x="5192" y="3430"/>
                    <a:pt x="5598" y="4062"/>
                    <a:pt x="5598" y="4799"/>
                  </a:cubicBezTo>
                  <a:cubicBezTo>
                    <a:pt x="5598" y="5025"/>
                    <a:pt x="5417" y="5206"/>
                    <a:pt x="5206" y="5206"/>
                  </a:cubicBezTo>
                  <a:lnTo>
                    <a:pt x="2017" y="5206"/>
                  </a:lnTo>
                  <a:cubicBezTo>
                    <a:pt x="1792" y="5206"/>
                    <a:pt x="1611" y="5025"/>
                    <a:pt x="1611" y="4799"/>
                  </a:cubicBezTo>
                  <a:cubicBezTo>
                    <a:pt x="1611" y="4062"/>
                    <a:pt x="2017" y="3430"/>
                    <a:pt x="2619" y="3084"/>
                  </a:cubicBezTo>
                  <a:cubicBezTo>
                    <a:pt x="2484" y="2889"/>
                    <a:pt x="2408" y="2663"/>
                    <a:pt x="2408" y="2407"/>
                  </a:cubicBezTo>
                  <a:cubicBezTo>
                    <a:pt x="2408" y="1760"/>
                    <a:pt x="2950" y="1218"/>
                    <a:pt x="3612" y="1218"/>
                  </a:cubicBezTo>
                  <a:close/>
                  <a:moveTo>
                    <a:pt x="1220" y="0"/>
                  </a:moveTo>
                  <a:cubicBezTo>
                    <a:pt x="558" y="0"/>
                    <a:pt x="1" y="556"/>
                    <a:pt x="1" y="1218"/>
                  </a:cubicBezTo>
                  <a:lnTo>
                    <a:pt x="1" y="5206"/>
                  </a:lnTo>
                  <a:cubicBezTo>
                    <a:pt x="1" y="5852"/>
                    <a:pt x="558" y="6394"/>
                    <a:pt x="1220" y="6394"/>
                  </a:cubicBezTo>
                  <a:lnTo>
                    <a:pt x="12398" y="6394"/>
                  </a:lnTo>
                  <a:cubicBezTo>
                    <a:pt x="13046" y="6394"/>
                    <a:pt x="13587" y="5852"/>
                    <a:pt x="13587" y="5206"/>
                  </a:cubicBezTo>
                  <a:lnTo>
                    <a:pt x="13587" y="1218"/>
                  </a:lnTo>
                  <a:cubicBezTo>
                    <a:pt x="13587" y="556"/>
                    <a:pt x="13046" y="0"/>
                    <a:pt x="123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97"/>
            <p:cNvSpPr/>
            <p:nvPr/>
          </p:nvSpPr>
          <p:spPr>
            <a:xfrm>
              <a:off x="1813669" y="2810286"/>
              <a:ext cx="21110" cy="21541"/>
            </a:xfrm>
            <a:custGeom>
              <a:avLst/>
              <a:gdLst/>
              <a:ahLst/>
              <a:cxnLst/>
              <a:rect l="l" t="t" r="r" b="b"/>
              <a:pathLst>
                <a:path w="783" h="799" extrusionOk="0">
                  <a:moveTo>
                    <a:pt x="391" y="0"/>
                  </a:moveTo>
                  <a:cubicBezTo>
                    <a:pt x="166" y="0"/>
                    <a:pt x="0" y="181"/>
                    <a:pt x="0" y="391"/>
                  </a:cubicBezTo>
                  <a:cubicBezTo>
                    <a:pt x="0" y="617"/>
                    <a:pt x="166" y="798"/>
                    <a:pt x="391" y="798"/>
                  </a:cubicBezTo>
                  <a:cubicBezTo>
                    <a:pt x="617" y="798"/>
                    <a:pt x="782" y="617"/>
                    <a:pt x="782" y="391"/>
                  </a:cubicBezTo>
                  <a:cubicBezTo>
                    <a:pt x="782" y="181"/>
                    <a:pt x="617" y="0"/>
                    <a:pt x="3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4204;p123"/>
          <p:cNvSpPr txBox="1">
            <a:spLocks noGrp="1"/>
          </p:cNvSpPr>
          <p:nvPr>
            <p:ph type="title"/>
          </p:nvPr>
        </p:nvSpPr>
        <p:spPr>
          <a:xfrm>
            <a:off x="566514" y="1886650"/>
            <a:ext cx="5526300" cy="8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/>
              <a:t>Thanks!</a:t>
            </a:r>
            <a:endParaRPr sz="7200"/>
          </a:p>
        </p:txBody>
      </p:sp>
      <p:grpSp>
        <p:nvGrpSpPr>
          <p:cNvPr id="7" name="Google Shape;4210;p123"/>
          <p:cNvGrpSpPr/>
          <p:nvPr/>
        </p:nvGrpSpPr>
        <p:grpSpPr>
          <a:xfrm>
            <a:off x="4676874" y="1329001"/>
            <a:ext cx="3628999" cy="2848200"/>
            <a:chOff x="4331274" y="1329001"/>
            <a:chExt cx="3628999" cy="2848200"/>
          </a:xfrm>
        </p:grpSpPr>
        <p:grpSp>
          <p:nvGrpSpPr>
            <p:cNvPr id="8" name="Google Shape;4211;p123"/>
            <p:cNvGrpSpPr/>
            <p:nvPr/>
          </p:nvGrpSpPr>
          <p:grpSpPr>
            <a:xfrm rot="5400000" flipH="1">
              <a:off x="5234996" y="2541645"/>
              <a:ext cx="801000" cy="801000"/>
              <a:chOff x="5372267" y="434783"/>
              <a:chExt cx="801000" cy="801000"/>
            </a:xfrm>
          </p:grpSpPr>
          <p:sp>
            <p:nvSpPr>
              <p:cNvPr id="48" name="Google Shape;4212;p123"/>
              <p:cNvSpPr/>
              <p:nvPr/>
            </p:nvSpPr>
            <p:spPr>
              <a:xfrm>
                <a:off x="5372267" y="434783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dk1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213;p123"/>
              <p:cNvSpPr/>
              <p:nvPr/>
            </p:nvSpPr>
            <p:spPr>
              <a:xfrm rot="10800000" flipH="1">
                <a:off x="5372267" y="434783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dk2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" name="Google Shape;4214;p123"/>
            <p:cNvSpPr/>
            <p:nvPr/>
          </p:nvSpPr>
          <p:spPr>
            <a:xfrm rot="-430288" flipH="1">
              <a:off x="5768217" y="2126655"/>
              <a:ext cx="542144" cy="1716950"/>
            </a:xfrm>
            <a:custGeom>
              <a:avLst/>
              <a:gdLst/>
              <a:ahLst/>
              <a:cxnLst/>
              <a:rect l="l" t="t" r="r" b="b"/>
              <a:pathLst>
                <a:path w="28348" h="89777" extrusionOk="0">
                  <a:moveTo>
                    <a:pt x="22990" y="0"/>
                  </a:moveTo>
                  <a:cubicBezTo>
                    <a:pt x="20759" y="0"/>
                    <a:pt x="19253" y="2249"/>
                    <a:pt x="18933" y="4480"/>
                  </a:cubicBezTo>
                  <a:cubicBezTo>
                    <a:pt x="18764" y="5765"/>
                    <a:pt x="18764" y="7016"/>
                    <a:pt x="18764" y="8215"/>
                  </a:cubicBezTo>
                  <a:cubicBezTo>
                    <a:pt x="18764" y="10616"/>
                    <a:pt x="18764" y="12881"/>
                    <a:pt x="17445" y="15281"/>
                  </a:cubicBezTo>
                  <a:cubicBezTo>
                    <a:pt x="16634" y="16769"/>
                    <a:pt x="15535" y="18071"/>
                    <a:pt x="14453" y="19322"/>
                  </a:cubicBezTo>
                  <a:cubicBezTo>
                    <a:pt x="13693" y="20235"/>
                    <a:pt x="12881" y="21181"/>
                    <a:pt x="12221" y="22178"/>
                  </a:cubicBezTo>
                  <a:cubicBezTo>
                    <a:pt x="9839" y="25694"/>
                    <a:pt x="9010" y="30005"/>
                    <a:pt x="9805" y="34653"/>
                  </a:cubicBezTo>
                  <a:cubicBezTo>
                    <a:pt x="10515" y="38795"/>
                    <a:pt x="9433" y="42090"/>
                    <a:pt x="6052" y="46030"/>
                  </a:cubicBezTo>
                  <a:cubicBezTo>
                    <a:pt x="3077" y="49512"/>
                    <a:pt x="1" y="53096"/>
                    <a:pt x="964" y="58167"/>
                  </a:cubicBezTo>
                  <a:cubicBezTo>
                    <a:pt x="1302" y="59958"/>
                    <a:pt x="2131" y="61716"/>
                    <a:pt x="2924" y="63441"/>
                  </a:cubicBezTo>
                  <a:cubicBezTo>
                    <a:pt x="4311" y="66364"/>
                    <a:pt x="5714" y="69391"/>
                    <a:pt x="4885" y="72772"/>
                  </a:cubicBezTo>
                  <a:cubicBezTo>
                    <a:pt x="4599" y="73921"/>
                    <a:pt x="4040" y="74985"/>
                    <a:pt x="3517" y="75999"/>
                  </a:cubicBezTo>
                  <a:cubicBezTo>
                    <a:pt x="3246" y="76524"/>
                    <a:pt x="2958" y="77065"/>
                    <a:pt x="2722" y="77606"/>
                  </a:cubicBezTo>
                  <a:cubicBezTo>
                    <a:pt x="1741" y="79837"/>
                    <a:pt x="1471" y="82186"/>
                    <a:pt x="1978" y="84248"/>
                  </a:cubicBezTo>
                  <a:cubicBezTo>
                    <a:pt x="2367" y="85905"/>
                    <a:pt x="3314" y="87426"/>
                    <a:pt x="4565" y="88441"/>
                  </a:cubicBezTo>
                  <a:cubicBezTo>
                    <a:pt x="5020" y="88813"/>
                    <a:pt x="5494" y="89101"/>
                    <a:pt x="6001" y="89320"/>
                  </a:cubicBezTo>
                  <a:cubicBezTo>
                    <a:pt x="6677" y="89624"/>
                    <a:pt x="7472" y="89777"/>
                    <a:pt x="8401" y="89777"/>
                  </a:cubicBezTo>
                  <a:cubicBezTo>
                    <a:pt x="10768" y="89777"/>
                    <a:pt x="13727" y="88762"/>
                    <a:pt x="15552" y="87309"/>
                  </a:cubicBezTo>
                  <a:cubicBezTo>
                    <a:pt x="18527" y="84976"/>
                    <a:pt x="18392" y="81866"/>
                    <a:pt x="18239" y="78569"/>
                  </a:cubicBezTo>
                  <a:cubicBezTo>
                    <a:pt x="18122" y="75932"/>
                    <a:pt x="18003" y="73227"/>
                    <a:pt x="19456" y="70777"/>
                  </a:cubicBezTo>
                  <a:cubicBezTo>
                    <a:pt x="20099" y="69661"/>
                    <a:pt x="20910" y="68647"/>
                    <a:pt x="21671" y="67649"/>
                  </a:cubicBezTo>
                  <a:cubicBezTo>
                    <a:pt x="22972" y="65976"/>
                    <a:pt x="24207" y="64403"/>
                    <a:pt x="24832" y="62426"/>
                  </a:cubicBezTo>
                  <a:cubicBezTo>
                    <a:pt x="25796" y="59418"/>
                    <a:pt x="24967" y="56172"/>
                    <a:pt x="24122" y="53670"/>
                  </a:cubicBezTo>
                  <a:cubicBezTo>
                    <a:pt x="23885" y="52994"/>
                    <a:pt x="23632" y="52300"/>
                    <a:pt x="23396" y="51624"/>
                  </a:cubicBezTo>
                  <a:cubicBezTo>
                    <a:pt x="22600" y="49444"/>
                    <a:pt x="21789" y="47195"/>
                    <a:pt x="21536" y="44846"/>
                  </a:cubicBezTo>
                  <a:cubicBezTo>
                    <a:pt x="21282" y="42226"/>
                    <a:pt x="21773" y="40096"/>
                    <a:pt x="23057" y="38304"/>
                  </a:cubicBezTo>
                  <a:cubicBezTo>
                    <a:pt x="23396" y="37831"/>
                    <a:pt x="23767" y="37391"/>
                    <a:pt x="24122" y="36952"/>
                  </a:cubicBezTo>
                  <a:cubicBezTo>
                    <a:pt x="24680" y="36259"/>
                    <a:pt x="25271" y="35532"/>
                    <a:pt x="25728" y="34754"/>
                  </a:cubicBezTo>
                  <a:cubicBezTo>
                    <a:pt x="27638" y="31441"/>
                    <a:pt x="26826" y="28078"/>
                    <a:pt x="25947" y="24511"/>
                  </a:cubicBezTo>
                  <a:cubicBezTo>
                    <a:pt x="25187" y="21434"/>
                    <a:pt x="24410" y="18274"/>
                    <a:pt x="25508" y="15130"/>
                  </a:cubicBezTo>
                  <a:cubicBezTo>
                    <a:pt x="25812" y="14267"/>
                    <a:pt x="26218" y="13439"/>
                    <a:pt x="26623" y="12644"/>
                  </a:cubicBezTo>
                  <a:cubicBezTo>
                    <a:pt x="26860" y="12155"/>
                    <a:pt x="27097" y="11647"/>
                    <a:pt x="27317" y="11157"/>
                  </a:cubicBezTo>
                  <a:cubicBezTo>
                    <a:pt x="28162" y="9213"/>
                    <a:pt x="28348" y="6745"/>
                    <a:pt x="27790" y="4530"/>
                  </a:cubicBezTo>
                  <a:cubicBezTo>
                    <a:pt x="27317" y="2637"/>
                    <a:pt x="26150" y="1082"/>
                    <a:pt x="24663" y="390"/>
                  </a:cubicBezTo>
                  <a:cubicBezTo>
                    <a:pt x="24105" y="135"/>
                    <a:pt x="23531" y="0"/>
                    <a:pt x="229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" name="Google Shape;4215;p123"/>
            <p:cNvGrpSpPr/>
            <p:nvPr/>
          </p:nvGrpSpPr>
          <p:grpSpPr>
            <a:xfrm flipH="1">
              <a:off x="5061739" y="1452317"/>
              <a:ext cx="627083" cy="436814"/>
              <a:chOff x="5779976" y="1418876"/>
              <a:chExt cx="421200" cy="293400"/>
            </a:xfrm>
          </p:grpSpPr>
          <p:sp>
            <p:nvSpPr>
              <p:cNvPr id="46" name="Google Shape;4216;p123"/>
              <p:cNvSpPr/>
              <p:nvPr/>
            </p:nvSpPr>
            <p:spPr>
              <a:xfrm>
                <a:off x="5779976" y="1418876"/>
                <a:ext cx="421200" cy="293400"/>
              </a:xfrm>
              <a:prstGeom prst="wedgeRoundRectCallout">
                <a:avLst>
                  <a:gd name="adj1" fmla="val -17374"/>
                  <a:gd name="adj2" fmla="val 73101"/>
                  <a:gd name="adj3" fmla="val 0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1000"/>
                  </a:schemeClr>
                </a:outerShdw>
                <a:reflection stA="7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217;p123"/>
              <p:cNvSpPr/>
              <p:nvPr/>
            </p:nvSpPr>
            <p:spPr>
              <a:xfrm>
                <a:off x="5908478" y="1501513"/>
                <a:ext cx="157557" cy="139114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7017" extrusionOk="0">
                    <a:moveTo>
                      <a:pt x="5119" y="1"/>
                    </a:moveTo>
                    <a:cubicBezTo>
                      <a:pt x="2198" y="1"/>
                      <a:pt x="0" y="2389"/>
                      <a:pt x="0" y="5554"/>
                    </a:cubicBezTo>
                    <a:cubicBezTo>
                      <a:pt x="0" y="8974"/>
                      <a:pt x="2744" y="11311"/>
                      <a:pt x="6902" y="14855"/>
                    </a:cubicBezTo>
                    <a:cubicBezTo>
                      <a:pt x="7607" y="15458"/>
                      <a:pt x="8408" y="16138"/>
                      <a:pt x="9239" y="16867"/>
                    </a:cubicBezTo>
                    <a:cubicBezTo>
                      <a:pt x="9352" y="16966"/>
                      <a:pt x="9493" y="17016"/>
                      <a:pt x="9635" y="17016"/>
                    </a:cubicBezTo>
                    <a:cubicBezTo>
                      <a:pt x="9776" y="17016"/>
                      <a:pt x="9918" y="16966"/>
                      <a:pt x="10031" y="16867"/>
                    </a:cubicBezTo>
                    <a:cubicBezTo>
                      <a:pt x="10862" y="16138"/>
                      <a:pt x="11663" y="15458"/>
                      <a:pt x="12370" y="14855"/>
                    </a:cubicBezTo>
                    <a:cubicBezTo>
                      <a:pt x="16526" y="11314"/>
                      <a:pt x="19272" y="8974"/>
                      <a:pt x="19272" y="5554"/>
                    </a:cubicBezTo>
                    <a:cubicBezTo>
                      <a:pt x="19272" y="2389"/>
                      <a:pt x="17071" y="1"/>
                      <a:pt x="14153" y="1"/>
                    </a:cubicBezTo>
                    <a:cubicBezTo>
                      <a:pt x="13105" y="1"/>
                      <a:pt x="12148" y="332"/>
                      <a:pt x="11301" y="986"/>
                    </a:cubicBezTo>
                    <a:cubicBezTo>
                      <a:pt x="10491" y="1612"/>
                      <a:pt x="9952" y="2410"/>
                      <a:pt x="9636" y="2991"/>
                    </a:cubicBezTo>
                    <a:cubicBezTo>
                      <a:pt x="9317" y="2410"/>
                      <a:pt x="8778" y="1612"/>
                      <a:pt x="7968" y="986"/>
                    </a:cubicBezTo>
                    <a:cubicBezTo>
                      <a:pt x="7122" y="332"/>
                      <a:pt x="6164" y="1"/>
                      <a:pt x="51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8000"/>
                  </a:schemeClr>
                </a:outerShdw>
                <a:reflection stA="7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11" name="Google Shape;4218;p123"/>
            <p:cNvSpPr/>
            <p:nvPr/>
          </p:nvSpPr>
          <p:spPr>
            <a:xfrm>
              <a:off x="6282673" y="1329001"/>
              <a:ext cx="1677600" cy="2848200"/>
            </a:xfrm>
            <a:prstGeom prst="roundRect">
              <a:avLst>
                <a:gd name="adj" fmla="val 10049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6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219;p123"/>
            <p:cNvSpPr/>
            <p:nvPr/>
          </p:nvSpPr>
          <p:spPr>
            <a:xfrm>
              <a:off x="6331650" y="1860175"/>
              <a:ext cx="1577700" cy="2260500"/>
            </a:xfrm>
            <a:prstGeom prst="roundRect">
              <a:avLst>
                <a:gd name="adj" fmla="val 3424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6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220;p123"/>
            <p:cNvSpPr/>
            <p:nvPr/>
          </p:nvSpPr>
          <p:spPr>
            <a:xfrm>
              <a:off x="6474026" y="1445487"/>
              <a:ext cx="71135" cy="71135"/>
            </a:xfrm>
            <a:custGeom>
              <a:avLst/>
              <a:gdLst/>
              <a:ahLst/>
              <a:cxnLst/>
              <a:rect l="l" t="t" r="r" b="b"/>
              <a:pathLst>
                <a:path w="3655" h="3655" extrusionOk="0">
                  <a:moveTo>
                    <a:pt x="1838" y="1"/>
                  </a:moveTo>
                  <a:cubicBezTo>
                    <a:pt x="822" y="1"/>
                    <a:pt x="1" y="822"/>
                    <a:pt x="1" y="1838"/>
                  </a:cubicBezTo>
                  <a:cubicBezTo>
                    <a:pt x="1" y="2834"/>
                    <a:pt x="822" y="3655"/>
                    <a:pt x="1838" y="3655"/>
                  </a:cubicBezTo>
                  <a:cubicBezTo>
                    <a:pt x="2834" y="3655"/>
                    <a:pt x="3655" y="2834"/>
                    <a:pt x="3655" y="1838"/>
                  </a:cubicBezTo>
                  <a:cubicBezTo>
                    <a:pt x="3655" y="822"/>
                    <a:pt x="2834" y="1"/>
                    <a:pt x="18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7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221;p123"/>
            <p:cNvSpPr/>
            <p:nvPr/>
          </p:nvSpPr>
          <p:spPr>
            <a:xfrm>
              <a:off x="6615915" y="1445487"/>
              <a:ext cx="71174" cy="71135"/>
            </a:xfrm>
            <a:custGeom>
              <a:avLst/>
              <a:gdLst/>
              <a:ahLst/>
              <a:cxnLst/>
              <a:rect l="l" t="t" r="r" b="b"/>
              <a:pathLst>
                <a:path w="3657" h="3655" extrusionOk="0">
                  <a:moveTo>
                    <a:pt x="1838" y="1"/>
                  </a:moveTo>
                  <a:cubicBezTo>
                    <a:pt x="821" y="1"/>
                    <a:pt x="0" y="822"/>
                    <a:pt x="0" y="1838"/>
                  </a:cubicBezTo>
                  <a:cubicBezTo>
                    <a:pt x="0" y="2834"/>
                    <a:pt x="821" y="3655"/>
                    <a:pt x="1838" y="3655"/>
                  </a:cubicBezTo>
                  <a:cubicBezTo>
                    <a:pt x="2835" y="3655"/>
                    <a:pt x="3656" y="2834"/>
                    <a:pt x="3656" y="1838"/>
                  </a:cubicBezTo>
                  <a:cubicBezTo>
                    <a:pt x="3656" y="822"/>
                    <a:pt x="2835" y="1"/>
                    <a:pt x="18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7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222;p123"/>
            <p:cNvSpPr/>
            <p:nvPr/>
          </p:nvSpPr>
          <p:spPr>
            <a:xfrm>
              <a:off x="6757823" y="1445487"/>
              <a:ext cx="71155" cy="71135"/>
            </a:xfrm>
            <a:custGeom>
              <a:avLst/>
              <a:gdLst/>
              <a:ahLst/>
              <a:cxnLst/>
              <a:rect l="l" t="t" r="r" b="b"/>
              <a:pathLst>
                <a:path w="3656" h="3655" extrusionOk="0">
                  <a:moveTo>
                    <a:pt x="1838" y="1"/>
                  </a:moveTo>
                  <a:cubicBezTo>
                    <a:pt x="822" y="1"/>
                    <a:pt x="1" y="822"/>
                    <a:pt x="1" y="1838"/>
                  </a:cubicBezTo>
                  <a:cubicBezTo>
                    <a:pt x="1" y="2834"/>
                    <a:pt x="822" y="3655"/>
                    <a:pt x="1838" y="3655"/>
                  </a:cubicBezTo>
                  <a:cubicBezTo>
                    <a:pt x="2834" y="3655"/>
                    <a:pt x="3655" y="2834"/>
                    <a:pt x="3655" y="1838"/>
                  </a:cubicBezTo>
                  <a:cubicBezTo>
                    <a:pt x="3655" y="822"/>
                    <a:pt x="2834" y="1"/>
                    <a:pt x="18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7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223;p123"/>
            <p:cNvSpPr/>
            <p:nvPr/>
          </p:nvSpPr>
          <p:spPr>
            <a:xfrm>
              <a:off x="6432549" y="1666144"/>
              <a:ext cx="721670" cy="44511"/>
            </a:xfrm>
            <a:custGeom>
              <a:avLst/>
              <a:gdLst/>
              <a:ahLst/>
              <a:cxnLst/>
              <a:rect l="l" t="t" r="r" b="b"/>
              <a:pathLst>
                <a:path w="37080" h="2287" extrusionOk="0">
                  <a:moveTo>
                    <a:pt x="1154" y="0"/>
                  </a:moveTo>
                  <a:cubicBezTo>
                    <a:pt x="529" y="0"/>
                    <a:pt x="0" y="508"/>
                    <a:pt x="0" y="1134"/>
                  </a:cubicBezTo>
                  <a:cubicBezTo>
                    <a:pt x="0" y="1778"/>
                    <a:pt x="529" y="2286"/>
                    <a:pt x="1154" y="2286"/>
                  </a:cubicBezTo>
                  <a:lnTo>
                    <a:pt x="35925" y="2286"/>
                  </a:lnTo>
                  <a:cubicBezTo>
                    <a:pt x="36551" y="2286"/>
                    <a:pt x="37079" y="1778"/>
                    <a:pt x="37079" y="1134"/>
                  </a:cubicBezTo>
                  <a:cubicBezTo>
                    <a:pt x="37079" y="508"/>
                    <a:pt x="36551" y="0"/>
                    <a:pt x="359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7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224;p123"/>
            <p:cNvSpPr/>
            <p:nvPr/>
          </p:nvSpPr>
          <p:spPr>
            <a:xfrm>
              <a:off x="6068484" y="2157656"/>
              <a:ext cx="1677629" cy="1677220"/>
            </a:xfrm>
            <a:custGeom>
              <a:avLst/>
              <a:gdLst/>
              <a:ahLst/>
              <a:cxnLst/>
              <a:rect l="l" t="t" r="r" b="b"/>
              <a:pathLst>
                <a:path w="86198" h="86177" extrusionOk="0">
                  <a:moveTo>
                    <a:pt x="1583" y="0"/>
                  </a:moveTo>
                  <a:cubicBezTo>
                    <a:pt x="705" y="0"/>
                    <a:pt x="1" y="704"/>
                    <a:pt x="1" y="1564"/>
                  </a:cubicBezTo>
                  <a:lnTo>
                    <a:pt x="1" y="84594"/>
                  </a:lnTo>
                  <a:cubicBezTo>
                    <a:pt x="1" y="85473"/>
                    <a:pt x="705" y="86177"/>
                    <a:pt x="1583" y="86177"/>
                  </a:cubicBezTo>
                  <a:lnTo>
                    <a:pt x="84614" y="86177"/>
                  </a:lnTo>
                  <a:cubicBezTo>
                    <a:pt x="85494" y="86177"/>
                    <a:pt x="86198" y="85473"/>
                    <a:pt x="86198" y="84594"/>
                  </a:cubicBezTo>
                  <a:lnTo>
                    <a:pt x="86198" y="1564"/>
                  </a:lnTo>
                  <a:cubicBezTo>
                    <a:pt x="86198" y="704"/>
                    <a:pt x="85494" y="0"/>
                    <a:pt x="846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7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225;p123"/>
            <p:cNvSpPr/>
            <p:nvPr/>
          </p:nvSpPr>
          <p:spPr>
            <a:xfrm>
              <a:off x="6098536" y="3037212"/>
              <a:ext cx="1617509" cy="768049"/>
            </a:xfrm>
            <a:custGeom>
              <a:avLst/>
              <a:gdLst/>
              <a:ahLst/>
              <a:cxnLst/>
              <a:rect l="l" t="t" r="r" b="b"/>
              <a:pathLst>
                <a:path w="83109" h="39463" extrusionOk="0">
                  <a:moveTo>
                    <a:pt x="83070" y="0"/>
                  </a:moveTo>
                  <a:lnTo>
                    <a:pt x="0" y="19"/>
                  </a:lnTo>
                  <a:lnTo>
                    <a:pt x="39" y="39462"/>
                  </a:lnTo>
                  <a:lnTo>
                    <a:pt x="83070" y="39462"/>
                  </a:lnTo>
                  <a:lnTo>
                    <a:pt x="83109" y="39443"/>
                  </a:lnTo>
                  <a:lnTo>
                    <a:pt x="830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7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226;p123"/>
            <p:cNvSpPr/>
            <p:nvPr/>
          </p:nvSpPr>
          <p:spPr>
            <a:xfrm>
              <a:off x="6098536" y="2187318"/>
              <a:ext cx="1616750" cy="849869"/>
            </a:xfrm>
            <a:custGeom>
              <a:avLst/>
              <a:gdLst/>
              <a:ahLst/>
              <a:cxnLst/>
              <a:rect l="l" t="t" r="r" b="b"/>
              <a:pathLst>
                <a:path w="83070" h="43667" extrusionOk="0">
                  <a:moveTo>
                    <a:pt x="83070" y="1"/>
                  </a:moveTo>
                  <a:lnTo>
                    <a:pt x="0" y="40"/>
                  </a:lnTo>
                  <a:lnTo>
                    <a:pt x="39" y="43666"/>
                  </a:lnTo>
                  <a:lnTo>
                    <a:pt x="83070" y="43666"/>
                  </a:lnTo>
                  <a:lnTo>
                    <a:pt x="830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7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227;p123"/>
            <p:cNvSpPr/>
            <p:nvPr/>
          </p:nvSpPr>
          <p:spPr>
            <a:xfrm>
              <a:off x="6818296" y="2384386"/>
              <a:ext cx="323000" cy="448903"/>
            </a:xfrm>
            <a:custGeom>
              <a:avLst/>
              <a:gdLst/>
              <a:ahLst/>
              <a:cxnLst/>
              <a:rect l="l" t="t" r="r" b="b"/>
              <a:pathLst>
                <a:path w="16596" h="23065" extrusionOk="0">
                  <a:moveTo>
                    <a:pt x="6862" y="1"/>
                  </a:moveTo>
                  <a:cubicBezTo>
                    <a:pt x="6198" y="1"/>
                    <a:pt x="5650" y="548"/>
                    <a:pt x="5650" y="1231"/>
                  </a:cubicBezTo>
                  <a:lnTo>
                    <a:pt x="5650" y="3402"/>
                  </a:lnTo>
                  <a:lnTo>
                    <a:pt x="157" y="10574"/>
                  </a:lnTo>
                  <a:cubicBezTo>
                    <a:pt x="40" y="10712"/>
                    <a:pt x="1" y="10868"/>
                    <a:pt x="1" y="11024"/>
                  </a:cubicBezTo>
                  <a:lnTo>
                    <a:pt x="1" y="22322"/>
                  </a:lnTo>
                  <a:cubicBezTo>
                    <a:pt x="1" y="22731"/>
                    <a:pt x="334" y="23065"/>
                    <a:pt x="744" y="23065"/>
                  </a:cubicBezTo>
                  <a:lnTo>
                    <a:pt x="13430" y="23065"/>
                  </a:lnTo>
                  <a:cubicBezTo>
                    <a:pt x="14329" y="23065"/>
                    <a:pt x="15051" y="22341"/>
                    <a:pt x="15051" y="21441"/>
                  </a:cubicBezTo>
                  <a:cubicBezTo>
                    <a:pt x="15051" y="20542"/>
                    <a:pt x="14329" y="19820"/>
                    <a:pt x="13430" y="19820"/>
                  </a:cubicBezTo>
                  <a:lnTo>
                    <a:pt x="14035" y="19820"/>
                  </a:lnTo>
                  <a:cubicBezTo>
                    <a:pt x="15012" y="19820"/>
                    <a:pt x="15794" y="19018"/>
                    <a:pt x="15794" y="18040"/>
                  </a:cubicBezTo>
                  <a:cubicBezTo>
                    <a:pt x="15794" y="17084"/>
                    <a:pt x="15012" y="16281"/>
                    <a:pt x="14035" y="16281"/>
                  </a:cubicBezTo>
                  <a:lnTo>
                    <a:pt x="14368" y="16281"/>
                  </a:lnTo>
                  <a:cubicBezTo>
                    <a:pt x="15384" y="16281"/>
                    <a:pt x="16205" y="15460"/>
                    <a:pt x="16205" y="14444"/>
                  </a:cubicBezTo>
                  <a:cubicBezTo>
                    <a:pt x="16205" y="13428"/>
                    <a:pt x="15384" y="12607"/>
                    <a:pt x="14368" y="12607"/>
                  </a:cubicBezTo>
                  <a:lnTo>
                    <a:pt x="14681" y="12607"/>
                  </a:lnTo>
                  <a:cubicBezTo>
                    <a:pt x="15736" y="12607"/>
                    <a:pt x="16596" y="11747"/>
                    <a:pt x="16596" y="10691"/>
                  </a:cubicBezTo>
                  <a:cubicBezTo>
                    <a:pt x="16596" y="9636"/>
                    <a:pt x="15736" y="8776"/>
                    <a:pt x="14681" y="8776"/>
                  </a:cubicBezTo>
                  <a:lnTo>
                    <a:pt x="7819" y="8776"/>
                  </a:lnTo>
                  <a:cubicBezTo>
                    <a:pt x="8836" y="7193"/>
                    <a:pt x="9383" y="5336"/>
                    <a:pt x="9383" y="3459"/>
                  </a:cubicBezTo>
                  <a:lnTo>
                    <a:pt x="9383" y="2521"/>
                  </a:lnTo>
                  <a:cubicBezTo>
                    <a:pt x="9383" y="1134"/>
                    <a:pt x="8249" y="1"/>
                    <a:pt x="68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7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228;p123"/>
            <p:cNvSpPr/>
            <p:nvPr/>
          </p:nvSpPr>
          <p:spPr>
            <a:xfrm>
              <a:off x="6673371" y="2579936"/>
              <a:ext cx="122516" cy="289874"/>
            </a:xfrm>
            <a:custGeom>
              <a:avLst/>
              <a:gdLst/>
              <a:ahLst/>
              <a:cxnLst/>
              <a:rect l="l" t="t" r="r" b="b"/>
              <a:pathLst>
                <a:path w="6295" h="14894" extrusionOk="0">
                  <a:moveTo>
                    <a:pt x="997" y="0"/>
                  </a:moveTo>
                  <a:cubicBezTo>
                    <a:pt x="449" y="0"/>
                    <a:pt x="1" y="430"/>
                    <a:pt x="1" y="977"/>
                  </a:cubicBezTo>
                  <a:lnTo>
                    <a:pt x="1" y="13896"/>
                  </a:lnTo>
                  <a:cubicBezTo>
                    <a:pt x="1" y="14444"/>
                    <a:pt x="449" y="14894"/>
                    <a:pt x="997" y="14894"/>
                  </a:cubicBezTo>
                  <a:lnTo>
                    <a:pt x="5297" y="14894"/>
                  </a:lnTo>
                  <a:cubicBezTo>
                    <a:pt x="5844" y="14894"/>
                    <a:pt x="6294" y="14444"/>
                    <a:pt x="6294" y="13896"/>
                  </a:cubicBezTo>
                  <a:lnTo>
                    <a:pt x="6294" y="977"/>
                  </a:lnTo>
                  <a:cubicBezTo>
                    <a:pt x="6294" y="430"/>
                    <a:pt x="5844" y="0"/>
                    <a:pt x="52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7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229;p123"/>
            <p:cNvSpPr/>
            <p:nvPr/>
          </p:nvSpPr>
          <p:spPr>
            <a:xfrm>
              <a:off x="6432938" y="3180249"/>
              <a:ext cx="101575" cy="101575"/>
            </a:xfrm>
            <a:custGeom>
              <a:avLst/>
              <a:gdLst/>
              <a:ahLst/>
              <a:cxnLst/>
              <a:rect l="l" t="t" r="r" b="b"/>
              <a:pathLst>
                <a:path w="5219" h="5219" extrusionOk="0">
                  <a:moveTo>
                    <a:pt x="2600" y="0"/>
                  </a:moveTo>
                  <a:cubicBezTo>
                    <a:pt x="1173" y="0"/>
                    <a:pt x="1" y="1173"/>
                    <a:pt x="1" y="2619"/>
                  </a:cubicBezTo>
                  <a:cubicBezTo>
                    <a:pt x="1" y="4066"/>
                    <a:pt x="1173" y="5218"/>
                    <a:pt x="2600" y="5218"/>
                  </a:cubicBezTo>
                  <a:cubicBezTo>
                    <a:pt x="4046" y="5218"/>
                    <a:pt x="5219" y="4066"/>
                    <a:pt x="5219" y="2619"/>
                  </a:cubicBezTo>
                  <a:cubicBezTo>
                    <a:pt x="5219" y="1173"/>
                    <a:pt x="4046" y="0"/>
                    <a:pt x="2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7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230;p123"/>
            <p:cNvSpPr/>
            <p:nvPr/>
          </p:nvSpPr>
          <p:spPr>
            <a:xfrm>
              <a:off x="6432938" y="3370466"/>
              <a:ext cx="101575" cy="101575"/>
            </a:xfrm>
            <a:custGeom>
              <a:avLst/>
              <a:gdLst/>
              <a:ahLst/>
              <a:cxnLst/>
              <a:rect l="l" t="t" r="r" b="b"/>
              <a:pathLst>
                <a:path w="5219" h="5219" extrusionOk="0">
                  <a:moveTo>
                    <a:pt x="2600" y="0"/>
                  </a:moveTo>
                  <a:cubicBezTo>
                    <a:pt x="1173" y="0"/>
                    <a:pt x="1" y="1173"/>
                    <a:pt x="1" y="2619"/>
                  </a:cubicBezTo>
                  <a:cubicBezTo>
                    <a:pt x="1" y="4045"/>
                    <a:pt x="1173" y="5218"/>
                    <a:pt x="2600" y="5218"/>
                  </a:cubicBezTo>
                  <a:cubicBezTo>
                    <a:pt x="4046" y="5218"/>
                    <a:pt x="5219" y="4045"/>
                    <a:pt x="5219" y="2619"/>
                  </a:cubicBezTo>
                  <a:cubicBezTo>
                    <a:pt x="5219" y="1173"/>
                    <a:pt x="4046" y="0"/>
                    <a:pt x="2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7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" name="Google Shape;4231;p123"/>
            <p:cNvGrpSpPr/>
            <p:nvPr/>
          </p:nvGrpSpPr>
          <p:grpSpPr>
            <a:xfrm>
              <a:off x="6647232" y="3130557"/>
              <a:ext cx="948437" cy="402155"/>
              <a:chOff x="5806369" y="3534407"/>
              <a:chExt cx="948437" cy="402155"/>
            </a:xfrm>
          </p:grpSpPr>
          <p:sp>
            <p:nvSpPr>
              <p:cNvPr id="37" name="Google Shape;4232;p123"/>
              <p:cNvSpPr/>
              <p:nvPr/>
            </p:nvSpPr>
            <p:spPr>
              <a:xfrm>
                <a:off x="6432938" y="3560663"/>
                <a:ext cx="101580" cy="101580"/>
              </a:xfrm>
              <a:custGeom>
                <a:avLst/>
                <a:gdLst/>
                <a:ahLst/>
                <a:cxnLst/>
                <a:rect l="l" t="t" r="r" b="b"/>
                <a:pathLst>
                  <a:path w="5219" h="5219" extrusionOk="0">
                    <a:moveTo>
                      <a:pt x="2600" y="1"/>
                    </a:moveTo>
                    <a:cubicBezTo>
                      <a:pt x="1173" y="1"/>
                      <a:pt x="1" y="1153"/>
                      <a:pt x="1" y="2600"/>
                    </a:cubicBezTo>
                    <a:cubicBezTo>
                      <a:pt x="1" y="4046"/>
                      <a:pt x="1173" y="5219"/>
                      <a:pt x="2600" y="5219"/>
                    </a:cubicBezTo>
                    <a:cubicBezTo>
                      <a:pt x="4046" y="5219"/>
                      <a:pt x="5219" y="4046"/>
                      <a:pt x="5219" y="2600"/>
                    </a:cubicBezTo>
                    <a:cubicBezTo>
                      <a:pt x="5219" y="1153"/>
                      <a:pt x="4046" y="1"/>
                      <a:pt x="2600" y="1"/>
                    </a:cubicBezTo>
                    <a:close/>
                  </a:path>
                </a:pathLst>
              </a:custGeom>
              <a:solidFill>
                <a:srgbClr val="C7A2F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4000"/>
                  </a:schemeClr>
                </a:outerShdw>
                <a:reflection stA="7000" endPos="12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4233;p123"/>
              <p:cNvSpPr/>
              <p:nvPr/>
            </p:nvSpPr>
            <p:spPr>
              <a:xfrm>
                <a:off x="5806369" y="3653504"/>
                <a:ext cx="948437" cy="283058"/>
              </a:xfrm>
              <a:custGeom>
                <a:avLst/>
                <a:gdLst/>
                <a:ahLst/>
                <a:cxnLst/>
                <a:rect l="l" t="t" r="r" b="b"/>
                <a:pathLst>
                  <a:path w="48729" h="14543" extrusionOk="0">
                    <a:moveTo>
                      <a:pt x="0" y="0"/>
                    </a:moveTo>
                    <a:lnTo>
                      <a:pt x="0" y="11688"/>
                    </a:lnTo>
                    <a:cubicBezTo>
                      <a:pt x="0" y="13271"/>
                      <a:pt x="1271" y="14542"/>
                      <a:pt x="2854" y="14542"/>
                    </a:cubicBezTo>
                    <a:lnTo>
                      <a:pt x="45875" y="14542"/>
                    </a:lnTo>
                    <a:cubicBezTo>
                      <a:pt x="47438" y="14542"/>
                      <a:pt x="48728" y="13271"/>
                      <a:pt x="48728" y="11688"/>
                    </a:cubicBezTo>
                    <a:lnTo>
                      <a:pt x="4872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4000"/>
                  </a:schemeClr>
                </a:outerShdw>
                <a:reflection stA="7000" endPos="12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4234;p123"/>
              <p:cNvSpPr/>
              <p:nvPr/>
            </p:nvSpPr>
            <p:spPr>
              <a:xfrm>
                <a:off x="5806369" y="3534407"/>
                <a:ext cx="948437" cy="119117"/>
              </a:xfrm>
              <a:custGeom>
                <a:avLst/>
                <a:gdLst/>
                <a:ahLst/>
                <a:cxnLst/>
                <a:rect l="l" t="t" r="r" b="b"/>
                <a:pathLst>
                  <a:path w="48729" h="6120" extrusionOk="0">
                    <a:moveTo>
                      <a:pt x="2854" y="1"/>
                    </a:moveTo>
                    <a:cubicBezTo>
                      <a:pt x="1271" y="1"/>
                      <a:pt x="0" y="1291"/>
                      <a:pt x="0" y="2854"/>
                    </a:cubicBezTo>
                    <a:lnTo>
                      <a:pt x="0" y="6119"/>
                    </a:lnTo>
                    <a:lnTo>
                      <a:pt x="48728" y="6119"/>
                    </a:lnTo>
                    <a:lnTo>
                      <a:pt x="48728" y="2854"/>
                    </a:lnTo>
                    <a:cubicBezTo>
                      <a:pt x="48728" y="1291"/>
                      <a:pt x="47438" y="1"/>
                      <a:pt x="4587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4000"/>
                  </a:schemeClr>
                </a:outerShdw>
                <a:reflection stA="7000" endPos="12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235;p123"/>
              <p:cNvSpPr/>
              <p:nvPr/>
            </p:nvSpPr>
            <p:spPr>
              <a:xfrm>
                <a:off x="5961201" y="3572847"/>
                <a:ext cx="37681" cy="37662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1935" extrusionOk="0">
                    <a:moveTo>
                      <a:pt x="978" y="0"/>
                    </a:moveTo>
                    <a:cubicBezTo>
                      <a:pt x="431" y="0"/>
                      <a:pt x="1" y="430"/>
                      <a:pt x="1" y="978"/>
                    </a:cubicBezTo>
                    <a:cubicBezTo>
                      <a:pt x="1" y="1505"/>
                      <a:pt x="431" y="1935"/>
                      <a:pt x="978" y="1935"/>
                    </a:cubicBezTo>
                    <a:cubicBezTo>
                      <a:pt x="1505" y="1935"/>
                      <a:pt x="1935" y="1505"/>
                      <a:pt x="1935" y="978"/>
                    </a:cubicBezTo>
                    <a:cubicBezTo>
                      <a:pt x="1935" y="430"/>
                      <a:pt x="1505" y="0"/>
                      <a:pt x="97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4000"/>
                  </a:schemeClr>
                </a:outerShdw>
                <a:reflection stA="7000" endPos="12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236;p123"/>
              <p:cNvSpPr/>
              <p:nvPr/>
            </p:nvSpPr>
            <p:spPr>
              <a:xfrm>
                <a:off x="6043376" y="3572847"/>
                <a:ext cx="37681" cy="37662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1935" extrusionOk="0">
                    <a:moveTo>
                      <a:pt x="958" y="0"/>
                    </a:moveTo>
                    <a:cubicBezTo>
                      <a:pt x="431" y="0"/>
                      <a:pt x="1" y="430"/>
                      <a:pt x="1" y="978"/>
                    </a:cubicBezTo>
                    <a:cubicBezTo>
                      <a:pt x="1" y="1505"/>
                      <a:pt x="431" y="1935"/>
                      <a:pt x="958" y="1935"/>
                    </a:cubicBezTo>
                    <a:cubicBezTo>
                      <a:pt x="1505" y="1935"/>
                      <a:pt x="1935" y="1505"/>
                      <a:pt x="1935" y="978"/>
                    </a:cubicBezTo>
                    <a:cubicBezTo>
                      <a:pt x="1935" y="430"/>
                      <a:pt x="1505" y="0"/>
                      <a:pt x="9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4000"/>
                  </a:schemeClr>
                </a:outerShdw>
                <a:reflection stA="7000" endPos="12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37;p123"/>
              <p:cNvSpPr/>
              <p:nvPr/>
            </p:nvSpPr>
            <p:spPr>
              <a:xfrm>
                <a:off x="5907949" y="3721217"/>
                <a:ext cx="145353" cy="144945"/>
              </a:xfrm>
              <a:custGeom>
                <a:avLst/>
                <a:gdLst/>
                <a:ahLst/>
                <a:cxnLst/>
                <a:rect l="l" t="t" r="r" b="b"/>
                <a:pathLst>
                  <a:path w="7468" h="7447" extrusionOk="0">
                    <a:moveTo>
                      <a:pt x="3733" y="0"/>
                    </a:moveTo>
                    <a:cubicBezTo>
                      <a:pt x="1681" y="0"/>
                      <a:pt x="1" y="1661"/>
                      <a:pt x="1" y="3714"/>
                    </a:cubicBezTo>
                    <a:cubicBezTo>
                      <a:pt x="1" y="5786"/>
                      <a:pt x="1681" y="7446"/>
                      <a:pt x="3733" y="7446"/>
                    </a:cubicBezTo>
                    <a:cubicBezTo>
                      <a:pt x="5805" y="7446"/>
                      <a:pt x="7467" y="5786"/>
                      <a:pt x="7467" y="3714"/>
                    </a:cubicBezTo>
                    <a:cubicBezTo>
                      <a:pt x="7467" y="1661"/>
                      <a:pt x="5805" y="0"/>
                      <a:pt x="37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4000"/>
                  </a:schemeClr>
                </a:outerShdw>
                <a:reflection stA="7000" endPos="12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238;p123"/>
              <p:cNvSpPr/>
              <p:nvPr/>
            </p:nvSpPr>
            <p:spPr>
              <a:xfrm>
                <a:off x="6116793" y="3740233"/>
                <a:ext cx="510197" cy="33497"/>
              </a:xfrm>
              <a:custGeom>
                <a:avLst/>
                <a:gdLst/>
                <a:ahLst/>
                <a:cxnLst/>
                <a:rect l="l" t="t" r="r" b="b"/>
                <a:pathLst>
                  <a:path w="26213" h="1721" extrusionOk="0">
                    <a:moveTo>
                      <a:pt x="803" y="1"/>
                    </a:moveTo>
                    <a:cubicBezTo>
                      <a:pt x="352" y="1"/>
                      <a:pt x="0" y="352"/>
                      <a:pt x="0" y="801"/>
                    </a:cubicBezTo>
                    <a:lnTo>
                      <a:pt x="0" y="918"/>
                    </a:lnTo>
                    <a:cubicBezTo>
                      <a:pt x="0" y="1369"/>
                      <a:pt x="352" y="1721"/>
                      <a:pt x="803" y="1721"/>
                    </a:cubicBezTo>
                    <a:lnTo>
                      <a:pt x="25410" y="1721"/>
                    </a:lnTo>
                    <a:cubicBezTo>
                      <a:pt x="25840" y="1721"/>
                      <a:pt x="26212" y="1369"/>
                      <a:pt x="26212" y="918"/>
                    </a:cubicBezTo>
                    <a:lnTo>
                      <a:pt x="26212" y="801"/>
                    </a:lnTo>
                    <a:cubicBezTo>
                      <a:pt x="26212" y="352"/>
                      <a:pt x="25840" y="1"/>
                      <a:pt x="254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4000"/>
                  </a:schemeClr>
                </a:outerShdw>
                <a:reflection stA="7000" endPos="12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239;p123"/>
              <p:cNvSpPr/>
              <p:nvPr/>
            </p:nvSpPr>
            <p:spPr>
              <a:xfrm>
                <a:off x="6116793" y="3823926"/>
                <a:ext cx="284206" cy="33497"/>
              </a:xfrm>
              <a:custGeom>
                <a:avLst/>
                <a:gdLst/>
                <a:ahLst/>
                <a:cxnLst/>
                <a:rect l="l" t="t" r="r" b="b"/>
                <a:pathLst>
                  <a:path w="14602" h="1721" extrusionOk="0">
                    <a:moveTo>
                      <a:pt x="803" y="1"/>
                    </a:moveTo>
                    <a:cubicBezTo>
                      <a:pt x="352" y="1"/>
                      <a:pt x="0" y="352"/>
                      <a:pt x="0" y="801"/>
                    </a:cubicBezTo>
                    <a:lnTo>
                      <a:pt x="0" y="919"/>
                    </a:lnTo>
                    <a:cubicBezTo>
                      <a:pt x="0" y="1369"/>
                      <a:pt x="352" y="1721"/>
                      <a:pt x="803" y="1721"/>
                    </a:cubicBezTo>
                    <a:lnTo>
                      <a:pt x="13820" y="1721"/>
                    </a:lnTo>
                    <a:cubicBezTo>
                      <a:pt x="14250" y="1721"/>
                      <a:pt x="14602" y="1369"/>
                      <a:pt x="14602" y="919"/>
                    </a:cubicBezTo>
                    <a:lnTo>
                      <a:pt x="14602" y="801"/>
                    </a:lnTo>
                    <a:cubicBezTo>
                      <a:pt x="14602" y="352"/>
                      <a:pt x="14250" y="1"/>
                      <a:pt x="138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4000"/>
                  </a:schemeClr>
                </a:outerShdw>
                <a:reflection stA="7000" endPos="12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240;p123"/>
              <p:cNvSpPr/>
              <p:nvPr/>
            </p:nvSpPr>
            <p:spPr>
              <a:xfrm>
                <a:off x="6435235" y="3823926"/>
                <a:ext cx="81416" cy="33497"/>
              </a:xfrm>
              <a:custGeom>
                <a:avLst/>
                <a:gdLst/>
                <a:ahLst/>
                <a:cxnLst/>
                <a:rect l="l" t="t" r="r" b="b"/>
                <a:pathLst>
                  <a:path w="4183" h="1721" extrusionOk="0">
                    <a:moveTo>
                      <a:pt x="860" y="1"/>
                    </a:moveTo>
                    <a:cubicBezTo>
                      <a:pt x="371" y="1"/>
                      <a:pt x="0" y="392"/>
                      <a:pt x="0" y="861"/>
                    </a:cubicBezTo>
                    <a:cubicBezTo>
                      <a:pt x="0" y="1330"/>
                      <a:pt x="371" y="1721"/>
                      <a:pt x="860" y="1721"/>
                    </a:cubicBezTo>
                    <a:lnTo>
                      <a:pt x="3323" y="1721"/>
                    </a:lnTo>
                    <a:cubicBezTo>
                      <a:pt x="3792" y="1721"/>
                      <a:pt x="4183" y="1330"/>
                      <a:pt x="4183" y="861"/>
                    </a:cubicBezTo>
                    <a:cubicBezTo>
                      <a:pt x="4183" y="392"/>
                      <a:pt x="3792" y="1"/>
                      <a:pt x="332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4000"/>
                  </a:schemeClr>
                </a:outerShdw>
                <a:reflection stA="7000" endPos="12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" name="Google Shape;4241;p123"/>
            <p:cNvSpPr/>
            <p:nvPr/>
          </p:nvSpPr>
          <p:spPr>
            <a:xfrm>
              <a:off x="5900339" y="1446873"/>
              <a:ext cx="481230" cy="481210"/>
            </a:xfrm>
            <a:custGeom>
              <a:avLst/>
              <a:gdLst/>
              <a:ahLst/>
              <a:cxnLst/>
              <a:rect l="l" t="t" r="r" b="b"/>
              <a:pathLst>
                <a:path w="24726" h="24725" extrusionOk="0">
                  <a:moveTo>
                    <a:pt x="12372" y="0"/>
                  </a:moveTo>
                  <a:cubicBezTo>
                    <a:pt x="5552" y="0"/>
                    <a:pt x="1" y="5551"/>
                    <a:pt x="1" y="12353"/>
                  </a:cubicBezTo>
                  <a:cubicBezTo>
                    <a:pt x="1" y="19174"/>
                    <a:pt x="5552" y="24725"/>
                    <a:pt x="12372" y="24725"/>
                  </a:cubicBezTo>
                  <a:cubicBezTo>
                    <a:pt x="19174" y="24725"/>
                    <a:pt x="24725" y="19174"/>
                    <a:pt x="24725" y="12353"/>
                  </a:cubicBezTo>
                  <a:cubicBezTo>
                    <a:pt x="24725" y="5551"/>
                    <a:pt x="19174" y="0"/>
                    <a:pt x="12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4000"/>
                </a:schemeClr>
              </a:outerShdw>
              <a:reflection stA="7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242;p123"/>
            <p:cNvSpPr/>
            <p:nvPr/>
          </p:nvSpPr>
          <p:spPr>
            <a:xfrm>
              <a:off x="6055152" y="1516105"/>
              <a:ext cx="171601" cy="171212"/>
            </a:xfrm>
            <a:custGeom>
              <a:avLst/>
              <a:gdLst/>
              <a:ahLst/>
              <a:cxnLst/>
              <a:rect l="l" t="t" r="r" b="b"/>
              <a:pathLst>
                <a:path w="8817" h="8797" extrusionOk="0">
                  <a:moveTo>
                    <a:pt x="4418" y="1"/>
                  </a:moveTo>
                  <a:cubicBezTo>
                    <a:pt x="1976" y="1"/>
                    <a:pt x="1" y="1974"/>
                    <a:pt x="1" y="4398"/>
                  </a:cubicBezTo>
                  <a:cubicBezTo>
                    <a:pt x="1" y="6821"/>
                    <a:pt x="1976" y="8796"/>
                    <a:pt x="4418" y="8796"/>
                  </a:cubicBezTo>
                  <a:cubicBezTo>
                    <a:pt x="6842" y="8796"/>
                    <a:pt x="8817" y="6821"/>
                    <a:pt x="8817" y="4398"/>
                  </a:cubicBezTo>
                  <a:cubicBezTo>
                    <a:pt x="8817" y="1974"/>
                    <a:pt x="6842" y="1"/>
                    <a:pt x="4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7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243;p123"/>
            <p:cNvSpPr/>
            <p:nvPr/>
          </p:nvSpPr>
          <p:spPr>
            <a:xfrm>
              <a:off x="5976422" y="1724578"/>
              <a:ext cx="329461" cy="188708"/>
            </a:xfrm>
            <a:custGeom>
              <a:avLst/>
              <a:gdLst/>
              <a:ahLst/>
              <a:cxnLst/>
              <a:rect l="l" t="t" r="r" b="b"/>
              <a:pathLst>
                <a:path w="16928" h="9696" extrusionOk="0">
                  <a:moveTo>
                    <a:pt x="8463" y="1"/>
                  </a:moveTo>
                  <a:cubicBezTo>
                    <a:pt x="4535" y="1"/>
                    <a:pt x="1231" y="2502"/>
                    <a:pt x="1" y="6000"/>
                  </a:cubicBezTo>
                  <a:cubicBezTo>
                    <a:pt x="2112" y="8268"/>
                    <a:pt x="5122" y="9695"/>
                    <a:pt x="8463" y="9695"/>
                  </a:cubicBezTo>
                  <a:cubicBezTo>
                    <a:pt x="11806" y="9695"/>
                    <a:pt x="14817" y="8268"/>
                    <a:pt x="16927" y="6000"/>
                  </a:cubicBezTo>
                  <a:cubicBezTo>
                    <a:pt x="15695" y="2502"/>
                    <a:pt x="12372" y="1"/>
                    <a:pt x="84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7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" name="Google Shape;4244;p123"/>
            <p:cNvGrpSpPr/>
            <p:nvPr/>
          </p:nvGrpSpPr>
          <p:grpSpPr>
            <a:xfrm>
              <a:off x="4331274" y="2093184"/>
              <a:ext cx="1074309" cy="356822"/>
              <a:chOff x="1725115" y="1291147"/>
              <a:chExt cx="519090" cy="172403"/>
            </a:xfrm>
          </p:grpSpPr>
          <p:sp>
            <p:nvSpPr>
              <p:cNvPr id="34" name="Google Shape;4245;p123"/>
              <p:cNvSpPr/>
              <p:nvPr/>
            </p:nvSpPr>
            <p:spPr>
              <a:xfrm>
                <a:off x="1725115" y="1291147"/>
                <a:ext cx="519090" cy="172403"/>
              </a:xfrm>
              <a:custGeom>
                <a:avLst/>
                <a:gdLst/>
                <a:ahLst/>
                <a:cxnLst/>
                <a:rect l="l" t="t" r="r" b="b"/>
                <a:pathLst>
                  <a:path w="28959" h="9618" extrusionOk="0">
                    <a:moveTo>
                      <a:pt x="18640" y="1"/>
                    </a:moveTo>
                    <a:cubicBezTo>
                      <a:pt x="16417" y="1"/>
                      <a:pt x="14193" y="709"/>
                      <a:pt x="12640" y="1957"/>
                    </a:cubicBezTo>
                    <a:cubicBezTo>
                      <a:pt x="11219" y="3097"/>
                      <a:pt x="9782" y="4972"/>
                      <a:pt x="9291" y="6953"/>
                    </a:cubicBezTo>
                    <a:cubicBezTo>
                      <a:pt x="8237" y="6100"/>
                      <a:pt x="6888" y="5651"/>
                      <a:pt x="5543" y="5651"/>
                    </a:cubicBezTo>
                    <a:cubicBezTo>
                      <a:pt x="5009" y="5651"/>
                      <a:pt x="4476" y="5722"/>
                      <a:pt x="3962" y="5867"/>
                    </a:cubicBezTo>
                    <a:cubicBezTo>
                      <a:pt x="2139" y="6392"/>
                      <a:pt x="632" y="7830"/>
                      <a:pt x="1" y="9618"/>
                    </a:cubicBezTo>
                    <a:lnTo>
                      <a:pt x="28959" y="9529"/>
                    </a:lnTo>
                    <a:cubicBezTo>
                      <a:pt x="28451" y="5937"/>
                      <a:pt x="26348" y="3027"/>
                      <a:pt x="23227" y="1186"/>
                    </a:cubicBezTo>
                    <a:cubicBezTo>
                      <a:pt x="21870" y="374"/>
                      <a:pt x="20255" y="1"/>
                      <a:pt x="186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1000"/>
                  </a:schemeClr>
                </a:outerShdw>
                <a:reflection stA="7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4246;p123"/>
              <p:cNvSpPr/>
              <p:nvPr/>
            </p:nvSpPr>
            <p:spPr>
              <a:xfrm>
                <a:off x="1953865" y="1296811"/>
                <a:ext cx="269951" cy="147971"/>
              </a:xfrm>
              <a:custGeom>
                <a:avLst/>
                <a:gdLst/>
                <a:ahLst/>
                <a:cxnLst/>
                <a:rect l="l" t="t" r="r" b="b"/>
                <a:pathLst>
                  <a:path w="15060" h="8255" extrusionOk="0">
                    <a:moveTo>
                      <a:pt x="5623" y="1"/>
                    </a:moveTo>
                    <a:cubicBezTo>
                      <a:pt x="5130" y="1"/>
                      <a:pt x="4634" y="39"/>
                      <a:pt x="4138" y="117"/>
                    </a:cubicBezTo>
                    <a:cubicBezTo>
                      <a:pt x="2964" y="292"/>
                      <a:pt x="1789" y="783"/>
                      <a:pt x="1036" y="1694"/>
                    </a:cubicBezTo>
                    <a:cubicBezTo>
                      <a:pt x="265" y="2606"/>
                      <a:pt x="1" y="3973"/>
                      <a:pt x="580" y="5025"/>
                    </a:cubicBezTo>
                    <a:cubicBezTo>
                      <a:pt x="1036" y="5848"/>
                      <a:pt x="1929" y="6339"/>
                      <a:pt x="2789" y="6724"/>
                    </a:cubicBezTo>
                    <a:cubicBezTo>
                      <a:pt x="5102" y="7736"/>
                      <a:pt x="7623" y="8255"/>
                      <a:pt x="10136" y="8255"/>
                    </a:cubicBezTo>
                    <a:cubicBezTo>
                      <a:pt x="10803" y="8255"/>
                      <a:pt x="11469" y="8218"/>
                      <a:pt x="12131" y="8145"/>
                    </a:cubicBezTo>
                    <a:cubicBezTo>
                      <a:pt x="12692" y="8075"/>
                      <a:pt x="13253" y="7986"/>
                      <a:pt x="13744" y="7759"/>
                    </a:cubicBezTo>
                    <a:cubicBezTo>
                      <a:pt x="14235" y="7514"/>
                      <a:pt x="14673" y="7093"/>
                      <a:pt x="14831" y="6567"/>
                    </a:cubicBezTo>
                    <a:cubicBezTo>
                      <a:pt x="15059" y="5761"/>
                      <a:pt x="14603" y="4920"/>
                      <a:pt x="14077" y="4253"/>
                    </a:cubicBezTo>
                    <a:cubicBezTo>
                      <a:pt x="12036" y="1664"/>
                      <a:pt x="8896" y="1"/>
                      <a:pt x="56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1000"/>
                  </a:schemeClr>
                </a:outerShdw>
                <a:reflection stA="7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4247;p123"/>
              <p:cNvSpPr/>
              <p:nvPr/>
            </p:nvSpPr>
            <p:spPr>
              <a:xfrm>
                <a:off x="1773837" y="1396227"/>
                <a:ext cx="83907" cy="48523"/>
              </a:xfrm>
              <a:custGeom>
                <a:avLst/>
                <a:gdLst/>
                <a:ahLst/>
                <a:cxnLst/>
                <a:rect l="l" t="t" r="r" b="b"/>
                <a:pathLst>
                  <a:path w="4681" h="2707" extrusionOk="0">
                    <a:moveTo>
                      <a:pt x="2283" y="0"/>
                    </a:moveTo>
                    <a:cubicBezTo>
                      <a:pt x="1541" y="0"/>
                      <a:pt x="523" y="100"/>
                      <a:pt x="228" y="530"/>
                    </a:cubicBezTo>
                    <a:cubicBezTo>
                      <a:pt x="1" y="881"/>
                      <a:pt x="17" y="1372"/>
                      <a:pt x="228" y="1722"/>
                    </a:cubicBezTo>
                    <a:cubicBezTo>
                      <a:pt x="438" y="2090"/>
                      <a:pt x="807" y="2353"/>
                      <a:pt x="1193" y="2494"/>
                    </a:cubicBezTo>
                    <a:cubicBezTo>
                      <a:pt x="1595" y="2634"/>
                      <a:pt x="2016" y="2669"/>
                      <a:pt x="2436" y="2686"/>
                    </a:cubicBezTo>
                    <a:cubicBezTo>
                      <a:pt x="2577" y="2698"/>
                      <a:pt x="2718" y="2706"/>
                      <a:pt x="2858" y="2706"/>
                    </a:cubicBezTo>
                    <a:cubicBezTo>
                      <a:pt x="3119" y="2706"/>
                      <a:pt x="3377" y="2678"/>
                      <a:pt x="3628" y="2599"/>
                    </a:cubicBezTo>
                    <a:cubicBezTo>
                      <a:pt x="4014" y="2475"/>
                      <a:pt x="4383" y="2195"/>
                      <a:pt x="4523" y="1828"/>
                    </a:cubicBezTo>
                    <a:cubicBezTo>
                      <a:pt x="4680" y="1372"/>
                      <a:pt x="4505" y="846"/>
                      <a:pt x="4154" y="512"/>
                    </a:cubicBezTo>
                    <a:cubicBezTo>
                      <a:pt x="3804" y="197"/>
                      <a:pt x="3331" y="40"/>
                      <a:pt x="2857" y="21"/>
                    </a:cubicBezTo>
                    <a:cubicBezTo>
                      <a:pt x="2710" y="9"/>
                      <a:pt x="2509" y="0"/>
                      <a:pt x="22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1000"/>
                  </a:schemeClr>
                </a:outerShdw>
                <a:reflection stA="7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" name="Google Shape;4248;p123"/>
            <p:cNvSpPr/>
            <p:nvPr/>
          </p:nvSpPr>
          <p:spPr>
            <a:xfrm>
              <a:off x="5561036" y="3739088"/>
              <a:ext cx="185700" cy="1857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249;p123"/>
            <p:cNvSpPr/>
            <p:nvPr/>
          </p:nvSpPr>
          <p:spPr>
            <a:xfrm>
              <a:off x="5885696" y="3574551"/>
              <a:ext cx="86400" cy="864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" name="Google Shape;4250;p123"/>
            <p:cNvGrpSpPr/>
            <p:nvPr/>
          </p:nvGrpSpPr>
          <p:grpSpPr>
            <a:xfrm>
              <a:off x="4825565" y="3357409"/>
              <a:ext cx="546643" cy="356848"/>
              <a:chOff x="5013102" y="2654046"/>
              <a:chExt cx="546643" cy="356848"/>
            </a:xfrm>
          </p:grpSpPr>
          <p:sp>
            <p:nvSpPr>
              <p:cNvPr id="32" name="Google Shape;4251;p123"/>
              <p:cNvSpPr/>
              <p:nvPr/>
            </p:nvSpPr>
            <p:spPr>
              <a:xfrm>
                <a:off x="5013102" y="2654046"/>
                <a:ext cx="546643" cy="356848"/>
              </a:xfrm>
              <a:custGeom>
                <a:avLst/>
                <a:gdLst/>
                <a:ahLst/>
                <a:cxnLst/>
                <a:rect l="l" t="t" r="r" b="b"/>
                <a:pathLst>
                  <a:path w="35922" h="23446" extrusionOk="0">
                    <a:moveTo>
                      <a:pt x="3448" y="1"/>
                    </a:moveTo>
                    <a:cubicBezTo>
                      <a:pt x="1555" y="1"/>
                      <a:pt x="0" y="1538"/>
                      <a:pt x="0" y="3432"/>
                    </a:cubicBezTo>
                    <a:lnTo>
                      <a:pt x="0" y="15552"/>
                    </a:lnTo>
                    <a:cubicBezTo>
                      <a:pt x="0" y="17446"/>
                      <a:pt x="1555" y="18983"/>
                      <a:pt x="3448" y="18983"/>
                    </a:cubicBezTo>
                    <a:lnTo>
                      <a:pt x="24950" y="18983"/>
                    </a:lnTo>
                    <a:lnTo>
                      <a:pt x="29074" y="23446"/>
                    </a:lnTo>
                    <a:lnTo>
                      <a:pt x="29074" y="18983"/>
                    </a:lnTo>
                    <a:lnTo>
                      <a:pt x="32473" y="18983"/>
                    </a:lnTo>
                    <a:cubicBezTo>
                      <a:pt x="34382" y="18983"/>
                      <a:pt x="35921" y="17446"/>
                      <a:pt x="35921" y="15552"/>
                    </a:cubicBezTo>
                    <a:lnTo>
                      <a:pt x="35921" y="3432"/>
                    </a:lnTo>
                    <a:cubicBezTo>
                      <a:pt x="35921" y="1538"/>
                      <a:pt x="34382" y="1"/>
                      <a:pt x="324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4252;p123"/>
              <p:cNvSpPr/>
              <p:nvPr/>
            </p:nvSpPr>
            <p:spPr>
              <a:xfrm>
                <a:off x="5106723" y="2758236"/>
                <a:ext cx="359392" cy="76161"/>
              </a:xfrm>
              <a:custGeom>
                <a:avLst/>
                <a:gdLst/>
                <a:ahLst/>
                <a:cxnLst/>
                <a:rect l="l" t="t" r="r" b="b"/>
                <a:pathLst>
                  <a:path w="23617" h="5004" extrusionOk="0">
                    <a:moveTo>
                      <a:pt x="2503" y="0"/>
                    </a:moveTo>
                    <a:cubicBezTo>
                      <a:pt x="1117" y="0"/>
                      <a:pt x="1" y="1116"/>
                      <a:pt x="1" y="2502"/>
                    </a:cubicBezTo>
                    <a:cubicBezTo>
                      <a:pt x="1" y="3888"/>
                      <a:pt x="1117" y="5004"/>
                      <a:pt x="2503" y="5004"/>
                    </a:cubicBezTo>
                    <a:cubicBezTo>
                      <a:pt x="3873" y="5004"/>
                      <a:pt x="4988" y="3888"/>
                      <a:pt x="4988" y="2502"/>
                    </a:cubicBezTo>
                    <a:cubicBezTo>
                      <a:pt x="4988" y="1116"/>
                      <a:pt x="3873" y="0"/>
                      <a:pt x="2503" y="0"/>
                    </a:cubicBezTo>
                    <a:close/>
                    <a:moveTo>
                      <a:pt x="11817" y="0"/>
                    </a:moveTo>
                    <a:cubicBezTo>
                      <a:pt x="10431" y="0"/>
                      <a:pt x="9316" y="1116"/>
                      <a:pt x="9316" y="2502"/>
                    </a:cubicBezTo>
                    <a:cubicBezTo>
                      <a:pt x="9316" y="3888"/>
                      <a:pt x="10431" y="5004"/>
                      <a:pt x="11817" y="5004"/>
                    </a:cubicBezTo>
                    <a:cubicBezTo>
                      <a:pt x="13186" y="5004"/>
                      <a:pt x="14301" y="3888"/>
                      <a:pt x="14301" y="2502"/>
                    </a:cubicBezTo>
                    <a:cubicBezTo>
                      <a:pt x="14301" y="1116"/>
                      <a:pt x="13186" y="0"/>
                      <a:pt x="11817" y="0"/>
                    </a:cubicBezTo>
                    <a:close/>
                    <a:moveTo>
                      <a:pt x="21131" y="0"/>
                    </a:moveTo>
                    <a:cubicBezTo>
                      <a:pt x="19744" y="0"/>
                      <a:pt x="18629" y="1116"/>
                      <a:pt x="18629" y="2502"/>
                    </a:cubicBezTo>
                    <a:cubicBezTo>
                      <a:pt x="18629" y="3888"/>
                      <a:pt x="19744" y="5004"/>
                      <a:pt x="21131" y="5004"/>
                    </a:cubicBezTo>
                    <a:cubicBezTo>
                      <a:pt x="22500" y="5004"/>
                      <a:pt x="23616" y="3888"/>
                      <a:pt x="23616" y="2502"/>
                    </a:cubicBezTo>
                    <a:cubicBezTo>
                      <a:pt x="23616" y="1116"/>
                      <a:pt x="22500" y="0"/>
                      <a:pt x="2113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66">
            <a:hlinkClick r:id="rId3" action="ppaction://hlinksldjump"/>
          </p:cNvPr>
          <p:cNvSpPr txBox="1">
            <a:spLocks noGrp="1"/>
          </p:cNvSpPr>
          <p:nvPr>
            <p:ph type="title" idx="17"/>
          </p:nvPr>
        </p:nvSpPr>
        <p:spPr>
          <a:xfrm>
            <a:off x="4679838" y="3555683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06</a:t>
            </a:r>
          </a:p>
        </p:txBody>
      </p:sp>
      <p:sp>
        <p:nvSpPr>
          <p:cNvPr id="1030" name="Google Shape;1030;p66">
            <a:hlinkClick r:id="rId3" action="ppaction://hlinksldjump"/>
          </p:cNvPr>
          <p:cNvSpPr txBox="1">
            <a:spLocks noGrp="1"/>
          </p:cNvSpPr>
          <p:nvPr>
            <p:ph type="title" idx="18"/>
          </p:nvPr>
        </p:nvSpPr>
        <p:spPr>
          <a:xfrm>
            <a:off x="4679838" y="2517950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05</a:t>
            </a:r>
          </a:p>
        </p:txBody>
      </p:sp>
      <p:sp>
        <p:nvSpPr>
          <p:cNvPr id="1031" name="Google Shape;1031;p66">
            <a:hlinkClick r:id="rId3" action="ppaction://hlinksldjump"/>
          </p:cNvPr>
          <p:cNvSpPr txBox="1">
            <a:spLocks noGrp="1"/>
          </p:cNvSpPr>
          <p:nvPr>
            <p:ph type="title" idx="19"/>
          </p:nvPr>
        </p:nvSpPr>
        <p:spPr>
          <a:xfrm>
            <a:off x="4679825" y="1480217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04</a:t>
            </a:r>
          </a:p>
        </p:txBody>
      </p:sp>
      <p:sp>
        <p:nvSpPr>
          <p:cNvPr id="1032" name="Google Shape;1032;p66">
            <a:hlinkClick r:id="rId3" action="ppaction://hlinksldjump"/>
          </p:cNvPr>
          <p:cNvSpPr txBox="1">
            <a:spLocks noGrp="1"/>
          </p:cNvSpPr>
          <p:nvPr>
            <p:ph type="title" idx="2"/>
          </p:nvPr>
        </p:nvSpPr>
        <p:spPr>
          <a:xfrm>
            <a:off x="2231364" y="2559498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/>
              <a:t>Requirements analysis</a:t>
            </a:r>
          </a:p>
        </p:txBody>
      </p:sp>
      <p:sp>
        <p:nvSpPr>
          <p:cNvPr id="1033" name="Google Shape;1033;p66">
            <a:hlinkClick r:id="rId3" action="ppaction://hlinksldjump"/>
          </p:cNvPr>
          <p:cNvSpPr txBox="1">
            <a:spLocks noGrp="1"/>
          </p:cNvSpPr>
          <p:nvPr>
            <p:ph type="title" idx="3"/>
          </p:nvPr>
        </p:nvSpPr>
        <p:spPr>
          <a:xfrm>
            <a:off x="5701665" y="1804035"/>
            <a:ext cx="2997835" cy="2508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fr-FR" sz="2000"/>
              <a:t> Technical</a:t>
            </a:r>
            <a:br>
              <a:rPr lang="fr-FR" sz="2000"/>
            </a:br>
            <a:r>
              <a:rPr lang="fr-FR" sz="2000"/>
              <a:t>demonstration  </a:t>
            </a:r>
            <a:br>
              <a:rPr lang="fr-FR" altLang="zh-CN"/>
            </a:br>
            <a:endParaRPr/>
          </a:p>
        </p:txBody>
      </p:sp>
      <p:sp>
        <p:nvSpPr>
          <p:cNvPr id="1034" name="Google Shape;1034;p66">
            <a:hlinkClick r:id="rId3" action="ppaction://hlinksldjump"/>
          </p:cNvPr>
          <p:cNvSpPr txBox="1">
            <a:spLocks noGrp="1"/>
          </p:cNvSpPr>
          <p:nvPr>
            <p:ph type="title" idx="5"/>
          </p:nvPr>
        </p:nvSpPr>
        <p:spPr>
          <a:xfrm>
            <a:off x="2159813" y="3555683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/>
              <a:t>Function demonstration  </a:t>
            </a:r>
            <a:endParaRPr/>
          </a:p>
        </p:txBody>
      </p:sp>
      <p:sp>
        <p:nvSpPr>
          <p:cNvPr id="1035" name="Google Shape;1035;p66">
            <a:hlinkClick r:id="rId3" action="ppaction://hlinksldjump"/>
          </p:cNvPr>
          <p:cNvSpPr txBox="1">
            <a:spLocks noGrp="1"/>
          </p:cNvSpPr>
          <p:nvPr>
            <p:ph type="title" idx="7"/>
          </p:nvPr>
        </p:nvSpPr>
        <p:spPr>
          <a:xfrm>
            <a:off x="2159813" y="1480217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/>
              <a:t>Project purpose</a:t>
            </a:r>
          </a:p>
        </p:txBody>
      </p:sp>
      <p:sp>
        <p:nvSpPr>
          <p:cNvPr id="1036" name="Google Shape;1036;p66">
            <a:hlinkClick r:id="rId3" action="ppaction://hlinksldjump"/>
          </p:cNvPr>
          <p:cNvSpPr txBox="1">
            <a:spLocks noGrp="1"/>
          </p:cNvSpPr>
          <p:nvPr>
            <p:ph type="title" idx="9"/>
          </p:nvPr>
        </p:nvSpPr>
        <p:spPr>
          <a:xfrm>
            <a:off x="5767661" y="2517950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/>
              <a:t>Project management</a:t>
            </a:r>
          </a:p>
        </p:txBody>
      </p:sp>
      <p:sp>
        <p:nvSpPr>
          <p:cNvPr id="1037" name="Google Shape;1037;p66">
            <a:hlinkClick r:id="rId3" action="ppaction://hlinksldjump"/>
          </p:cNvPr>
          <p:cNvSpPr txBox="1">
            <a:spLocks noGrp="1"/>
          </p:cNvSpPr>
          <p:nvPr>
            <p:ph type="title" idx="14"/>
          </p:nvPr>
        </p:nvSpPr>
        <p:spPr>
          <a:xfrm>
            <a:off x="5767662" y="3555683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/>
              <a:t>Challenges of APP</a:t>
            </a:r>
          </a:p>
        </p:txBody>
      </p:sp>
      <p:sp>
        <p:nvSpPr>
          <p:cNvPr id="1038" name="Google Shape;1038;p6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0">
                <a:latin typeface="+mj-lt"/>
                <a:cs typeface="+mj-lt"/>
              </a:rPr>
              <a:t>Table of contents</a:t>
            </a:r>
            <a:endParaRPr lang="fr-FR" sz="2000"/>
          </a:p>
        </p:txBody>
      </p:sp>
      <p:sp>
        <p:nvSpPr>
          <p:cNvPr id="1045" name="Google Shape;1045;p66">
            <a:hlinkClick r:id="rId3" action="ppaction://hlinksldjump"/>
          </p:cNvPr>
          <p:cNvSpPr txBox="1">
            <a:spLocks noGrp="1"/>
          </p:cNvSpPr>
          <p:nvPr>
            <p:ph type="title" idx="16"/>
          </p:nvPr>
        </p:nvSpPr>
        <p:spPr>
          <a:xfrm>
            <a:off x="1070825" y="3555683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</a:t>
            </a:r>
            <a:endParaRPr/>
          </a:p>
        </p:txBody>
      </p:sp>
      <p:sp>
        <p:nvSpPr>
          <p:cNvPr id="1046" name="Google Shape;1046;p66">
            <a:hlinkClick r:id="rId3" action="ppaction://hlinksldjump"/>
          </p:cNvPr>
          <p:cNvSpPr txBox="1">
            <a:spLocks noGrp="1"/>
          </p:cNvSpPr>
          <p:nvPr>
            <p:ph type="title" idx="20"/>
          </p:nvPr>
        </p:nvSpPr>
        <p:spPr>
          <a:xfrm>
            <a:off x="1070838" y="2517950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</a:p>
        </p:txBody>
      </p:sp>
      <p:sp>
        <p:nvSpPr>
          <p:cNvPr id="1047" name="Google Shape;1047;p66">
            <a:hlinkClick r:id="rId3" action="ppaction://hlinksldjump"/>
          </p:cNvPr>
          <p:cNvSpPr txBox="1">
            <a:spLocks noGrp="1"/>
          </p:cNvSpPr>
          <p:nvPr>
            <p:ph type="title" idx="21"/>
          </p:nvPr>
        </p:nvSpPr>
        <p:spPr>
          <a:xfrm>
            <a:off x="1070838" y="1480217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</a:p>
        </p:txBody>
      </p:sp>
      <p:grpSp>
        <p:nvGrpSpPr>
          <p:cNvPr id="1048" name="Google Shape;1048;p66"/>
          <p:cNvGrpSpPr/>
          <p:nvPr/>
        </p:nvGrpSpPr>
        <p:grpSpPr>
          <a:xfrm flipH="1">
            <a:off x="1772990" y="1558774"/>
            <a:ext cx="337856" cy="93999"/>
            <a:chOff x="5963614" y="809024"/>
            <a:chExt cx="339690" cy="94500"/>
          </a:xfrm>
        </p:grpSpPr>
        <p:sp>
          <p:nvSpPr>
            <p:cNvPr id="1049" name="Google Shape;1049;p6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6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1" name="Google Shape;1051;p66"/>
          <p:cNvGrpSpPr/>
          <p:nvPr/>
        </p:nvGrpSpPr>
        <p:grpSpPr>
          <a:xfrm flipH="1">
            <a:off x="1772990" y="2638049"/>
            <a:ext cx="337856" cy="93999"/>
            <a:chOff x="5963614" y="809024"/>
            <a:chExt cx="339690" cy="94500"/>
          </a:xfrm>
        </p:grpSpPr>
        <p:sp>
          <p:nvSpPr>
            <p:cNvPr id="1052" name="Google Shape;1052;p6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6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4" name="Google Shape;1054;p66"/>
          <p:cNvGrpSpPr/>
          <p:nvPr/>
        </p:nvGrpSpPr>
        <p:grpSpPr>
          <a:xfrm flipH="1">
            <a:off x="1772990" y="3654349"/>
            <a:ext cx="337856" cy="93999"/>
            <a:chOff x="5963614" y="809024"/>
            <a:chExt cx="339690" cy="94500"/>
          </a:xfrm>
        </p:grpSpPr>
        <p:sp>
          <p:nvSpPr>
            <p:cNvPr id="1055" name="Google Shape;1055;p6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6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7" name="Google Shape;1057;p66"/>
          <p:cNvGrpSpPr/>
          <p:nvPr/>
        </p:nvGrpSpPr>
        <p:grpSpPr>
          <a:xfrm flipH="1">
            <a:off x="5429790" y="1558774"/>
            <a:ext cx="337856" cy="93999"/>
            <a:chOff x="5963614" y="809024"/>
            <a:chExt cx="339690" cy="94500"/>
          </a:xfrm>
        </p:grpSpPr>
        <p:sp>
          <p:nvSpPr>
            <p:cNvPr id="1058" name="Google Shape;1058;p6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6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0" name="Google Shape;1060;p66"/>
          <p:cNvGrpSpPr/>
          <p:nvPr/>
        </p:nvGrpSpPr>
        <p:grpSpPr>
          <a:xfrm flipH="1">
            <a:off x="5429790" y="2638049"/>
            <a:ext cx="337856" cy="93999"/>
            <a:chOff x="5963614" y="809024"/>
            <a:chExt cx="339690" cy="94500"/>
          </a:xfrm>
        </p:grpSpPr>
        <p:sp>
          <p:nvSpPr>
            <p:cNvPr id="1061" name="Google Shape;1061;p6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6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3" name="Google Shape;1063;p66"/>
          <p:cNvGrpSpPr/>
          <p:nvPr/>
        </p:nvGrpSpPr>
        <p:grpSpPr>
          <a:xfrm flipH="1">
            <a:off x="5429790" y="3654349"/>
            <a:ext cx="337856" cy="93999"/>
            <a:chOff x="5963614" y="809024"/>
            <a:chExt cx="339690" cy="94500"/>
          </a:xfrm>
        </p:grpSpPr>
        <p:sp>
          <p:nvSpPr>
            <p:cNvPr id="1064" name="Google Shape;1064;p6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6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6" name="Google Shape;1066;p66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067;p66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66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9" name="Google Shape;1069;p66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68"/>
          <p:cNvSpPr/>
          <p:nvPr/>
        </p:nvSpPr>
        <p:spPr>
          <a:xfrm>
            <a:off x="7678745" y="2157024"/>
            <a:ext cx="943514" cy="1288940"/>
          </a:xfrm>
          <a:custGeom>
            <a:avLst/>
            <a:gdLst/>
            <a:ahLst/>
            <a:cxnLst/>
            <a:rect l="l" t="t" r="r" b="b"/>
            <a:pathLst>
              <a:path w="21685" h="29624" extrusionOk="0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  <a:reflection stA="20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0" name="Google Shape;1120;p68"/>
          <p:cNvSpPr/>
          <p:nvPr/>
        </p:nvSpPr>
        <p:spPr>
          <a:xfrm flipH="1">
            <a:off x="546633" y="1601999"/>
            <a:ext cx="943514" cy="1288940"/>
          </a:xfrm>
          <a:custGeom>
            <a:avLst/>
            <a:gdLst/>
            <a:ahLst/>
            <a:cxnLst/>
            <a:rect l="l" t="t" r="r" b="b"/>
            <a:pathLst>
              <a:path w="21685" h="29624" extrusionOk="0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  <a:reflection stA="20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1" name="Google Shape;1121;p68"/>
          <p:cNvSpPr/>
          <p:nvPr/>
        </p:nvSpPr>
        <p:spPr>
          <a:xfrm>
            <a:off x="7583488" y="1997113"/>
            <a:ext cx="60951" cy="52551"/>
          </a:xfrm>
          <a:custGeom>
            <a:avLst/>
            <a:gdLst/>
            <a:ahLst/>
            <a:cxnLst/>
            <a:rect l="l" t="t" r="r" b="b"/>
            <a:pathLst>
              <a:path w="1987" h="1713" extrusionOk="0">
                <a:moveTo>
                  <a:pt x="1142" y="1"/>
                </a:moveTo>
                <a:cubicBezTo>
                  <a:pt x="572" y="1"/>
                  <a:pt x="1" y="298"/>
                  <a:pt x="1" y="868"/>
                </a:cubicBezTo>
                <a:cubicBezTo>
                  <a:pt x="1" y="1439"/>
                  <a:pt x="572" y="1713"/>
                  <a:pt x="1142" y="1713"/>
                </a:cubicBezTo>
                <a:cubicBezTo>
                  <a:pt x="1416" y="1713"/>
                  <a:pt x="1987" y="1439"/>
                  <a:pt x="1987" y="868"/>
                </a:cubicBezTo>
                <a:cubicBezTo>
                  <a:pt x="1987" y="298"/>
                  <a:pt x="1416" y="1"/>
                  <a:pt x="114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  <a:reflection stA="6000" endPos="54000" dist="3810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2" name="Google Shape;1122;p68"/>
          <p:cNvSpPr/>
          <p:nvPr/>
        </p:nvSpPr>
        <p:spPr>
          <a:xfrm>
            <a:off x="962675" y="1358025"/>
            <a:ext cx="7236600" cy="2329800"/>
          </a:xfrm>
          <a:prstGeom prst="roundRect">
            <a:avLst>
              <a:gd name="adj" fmla="val 5229"/>
            </a:avLst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  <a:reflection stA="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3" name="Google Shape;1123;p68"/>
          <p:cNvSpPr txBox="1">
            <a:spLocks noGrp="1"/>
          </p:cNvSpPr>
          <p:nvPr>
            <p:ph type="subTitle" idx="1"/>
          </p:nvPr>
        </p:nvSpPr>
        <p:spPr>
          <a:xfrm>
            <a:off x="1833445" y="1819588"/>
            <a:ext cx="55020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zh-CN" err="1"/>
              <a:t>Making</a:t>
            </a:r>
            <a:r>
              <a:rPr lang="fr-FR" altLang="zh-CN"/>
              <a:t> </a:t>
            </a:r>
            <a:r>
              <a:rPr lang="fr-FR" altLang="zh-CN" err="1"/>
              <a:t>lives</a:t>
            </a:r>
            <a:r>
              <a:rPr lang="fr-FR" altLang="zh-CN"/>
              <a:t> </a:t>
            </a:r>
            <a:r>
              <a:rPr lang="fr-FR" altLang="zh-CN" err="1"/>
              <a:t>better</a:t>
            </a:r>
            <a:r>
              <a:rPr lang="fr-FR" altLang="zh-CN"/>
              <a:t> </a:t>
            </a:r>
            <a:r>
              <a:rPr lang="fr-FR" altLang="zh-CN" err="1"/>
              <a:t>through</a:t>
            </a:r>
            <a:r>
              <a:rPr lang="fr-FR" altLang="zh-CN"/>
              <a:t> the Internet of </a:t>
            </a:r>
            <a:r>
              <a:rPr lang="fr-FR" altLang="zh-CN" err="1"/>
              <a:t>Things</a:t>
            </a:r>
            <a:r>
              <a:rPr lang="fr-FR" altLang="zh-CN"/>
              <a:t>, </a:t>
            </a:r>
            <a:r>
              <a:rPr lang="fr-FR" altLang="zh-CN" err="1"/>
              <a:t>connecting</a:t>
            </a:r>
            <a:r>
              <a:rPr lang="fr-FR" altLang="zh-CN"/>
              <a:t> </a:t>
            </a:r>
            <a:r>
              <a:rPr lang="fr-FR" altLang="zh-CN" err="1"/>
              <a:t>everything</a:t>
            </a:r>
            <a:r>
              <a:rPr lang="fr-FR" altLang="zh-CN"/>
              <a:t> </a:t>
            </a:r>
            <a:r>
              <a:rPr lang="fr-FR" altLang="zh-CN" err="1"/>
              <a:t>seamlessly</a:t>
            </a:r>
            <a:r>
              <a:rPr lang="fr-FR" altLang="zh-CN"/>
              <a:t>."</a:t>
            </a:r>
            <a:endParaRPr lang="fr-FR"/>
          </a:p>
        </p:txBody>
      </p:sp>
      <p:grpSp>
        <p:nvGrpSpPr>
          <p:cNvPr id="1126" name="Google Shape;1126;p68"/>
          <p:cNvGrpSpPr/>
          <p:nvPr/>
        </p:nvGrpSpPr>
        <p:grpSpPr>
          <a:xfrm>
            <a:off x="1190564" y="3354617"/>
            <a:ext cx="627083" cy="436814"/>
            <a:chOff x="5779976" y="1418876"/>
            <a:chExt cx="421200" cy="293400"/>
          </a:xfrm>
        </p:grpSpPr>
        <p:sp>
          <p:nvSpPr>
            <p:cNvPr id="1127" name="Google Shape;1127;p68"/>
            <p:cNvSpPr/>
            <p:nvPr/>
          </p:nvSpPr>
          <p:spPr>
            <a:xfrm>
              <a:off x="5779976" y="1418876"/>
              <a:ext cx="421200" cy="293400"/>
            </a:xfrm>
            <a:prstGeom prst="wedgeRoundRectCallout">
              <a:avLst>
                <a:gd name="adj1" fmla="val -17374"/>
                <a:gd name="adj2" fmla="val 73101"/>
                <a:gd name="adj3" fmla="val 0"/>
              </a:avLst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68"/>
            <p:cNvSpPr/>
            <p:nvPr/>
          </p:nvSpPr>
          <p:spPr>
            <a:xfrm>
              <a:off x="5908478" y="1501513"/>
              <a:ext cx="157557" cy="139114"/>
            </a:xfrm>
            <a:custGeom>
              <a:avLst/>
              <a:gdLst/>
              <a:ahLst/>
              <a:cxnLst/>
              <a:rect l="l" t="t" r="r" b="b"/>
              <a:pathLst>
                <a:path w="19273" h="17017" extrusionOk="0">
                  <a:moveTo>
                    <a:pt x="5119" y="1"/>
                  </a:moveTo>
                  <a:cubicBezTo>
                    <a:pt x="2198" y="1"/>
                    <a:pt x="0" y="2389"/>
                    <a:pt x="0" y="5554"/>
                  </a:cubicBezTo>
                  <a:cubicBezTo>
                    <a:pt x="0" y="8974"/>
                    <a:pt x="2744" y="11311"/>
                    <a:pt x="6902" y="14855"/>
                  </a:cubicBezTo>
                  <a:cubicBezTo>
                    <a:pt x="7607" y="15458"/>
                    <a:pt x="8408" y="16138"/>
                    <a:pt x="9239" y="16867"/>
                  </a:cubicBezTo>
                  <a:cubicBezTo>
                    <a:pt x="9352" y="16966"/>
                    <a:pt x="9493" y="17016"/>
                    <a:pt x="9635" y="17016"/>
                  </a:cubicBezTo>
                  <a:cubicBezTo>
                    <a:pt x="9776" y="17016"/>
                    <a:pt x="9918" y="16966"/>
                    <a:pt x="10031" y="16867"/>
                  </a:cubicBezTo>
                  <a:cubicBezTo>
                    <a:pt x="10862" y="16138"/>
                    <a:pt x="11663" y="15458"/>
                    <a:pt x="12370" y="14855"/>
                  </a:cubicBezTo>
                  <a:cubicBezTo>
                    <a:pt x="16526" y="11314"/>
                    <a:pt x="19272" y="8974"/>
                    <a:pt x="19272" y="5554"/>
                  </a:cubicBezTo>
                  <a:cubicBezTo>
                    <a:pt x="19272" y="2389"/>
                    <a:pt x="17071" y="1"/>
                    <a:pt x="14153" y="1"/>
                  </a:cubicBezTo>
                  <a:cubicBezTo>
                    <a:pt x="13105" y="1"/>
                    <a:pt x="12148" y="332"/>
                    <a:pt x="11301" y="986"/>
                  </a:cubicBezTo>
                  <a:cubicBezTo>
                    <a:pt x="10491" y="1612"/>
                    <a:pt x="9952" y="2410"/>
                    <a:pt x="9636" y="2991"/>
                  </a:cubicBezTo>
                  <a:cubicBezTo>
                    <a:pt x="9317" y="2410"/>
                    <a:pt x="8778" y="1612"/>
                    <a:pt x="7968" y="986"/>
                  </a:cubicBezTo>
                  <a:cubicBezTo>
                    <a:pt x="7122" y="332"/>
                    <a:pt x="6164" y="1"/>
                    <a:pt x="5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29" name="Google Shape;1129;p68"/>
          <p:cNvGrpSpPr/>
          <p:nvPr/>
        </p:nvGrpSpPr>
        <p:grpSpPr>
          <a:xfrm>
            <a:off x="7531488" y="1224238"/>
            <a:ext cx="891300" cy="486300"/>
            <a:chOff x="6930163" y="1358338"/>
            <a:chExt cx="891300" cy="486300"/>
          </a:xfrm>
        </p:grpSpPr>
        <p:sp>
          <p:nvSpPr>
            <p:cNvPr id="1130" name="Google Shape;1130;p68"/>
            <p:cNvSpPr/>
            <p:nvPr/>
          </p:nvSpPr>
          <p:spPr>
            <a:xfrm>
              <a:off x="6930163" y="1358338"/>
              <a:ext cx="891300" cy="486300"/>
            </a:xfrm>
            <a:prstGeom prst="wedgeRoundRectCallout">
              <a:avLst>
                <a:gd name="adj1" fmla="val -20923"/>
                <a:gd name="adj2" fmla="val 78986"/>
                <a:gd name="adj3" fmla="val 0"/>
              </a:avLst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2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1" name="Google Shape;1131;p68"/>
            <p:cNvGrpSpPr/>
            <p:nvPr/>
          </p:nvGrpSpPr>
          <p:grpSpPr>
            <a:xfrm>
              <a:off x="7109579" y="1554476"/>
              <a:ext cx="532464" cy="94014"/>
              <a:chOff x="4703325" y="2297975"/>
              <a:chExt cx="242525" cy="42825"/>
            </a:xfrm>
          </p:grpSpPr>
          <p:sp>
            <p:nvSpPr>
              <p:cNvPr id="1132" name="Google Shape;1132;p68"/>
              <p:cNvSpPr/>
              <p:nvPr/>
            </p:nvSpPr>
            <p:spPr>
              <a:xfrm>
                <a:off x="4703325" y="2297975"/>
                <a:ext cx="502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1713" extrusionOk="0">
                    <a:moveTo>
                      <a:pt x="1141" y="1"/>
                    </a:moveTo>
                    <a:cubicBezTo>
                      <a:pt x="571" y="1"/>
                      <a:pt x="0" y="298"/>
                      <a:pt x="0" y="868"/>
                    </a:cubicBezTo>
                    <a:cubicBezTo>
                      <a:pt x="0" y="1439"/>
                      <a:pt x="571" y="1713"/>
                      <a:pt x="1141" y="1713"/>
                    </a:cubicBezTo>
                    <a:cubicBezTo>
                      <a:pt x="1712" y="1713"/>
                      <a:pt x="2009" y="1439"/>
                      <a:pt x="2009" y="868"/>
                    </a:cubicBezTo>
                    <a:cubicBezTo>
                      <a:pt x="2009" y="298"/>
                      <a:pt x="1712" y="1"/>
                      <a:pt x="11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54000" dist="3810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68"/>
              <p:cNvSpPr/>
              <p:nvPr/>
            </p:nvSpPr>
            <p:spPr>
              <a:xfrm>
                <a:off x="4803175" y="2297975"/>
                <a:ext cx="428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713" extrusionOk="0">
                    <a:moveTo>
                      <a:pt x="868" y="1"/>
                    </a:moveTo>
                    <a:cubicBezTo>
                      <a:pt x="297" y="1"/>
                      <a:pt x="0" y="298"/>
                      <a:pt x="0" y="868"/>
                    </a:cubicBezTo>
                    <a:cubicBezTo>
                      <a:pt x="0" y="1439"/>
                      <a:pt x="297" y="1713"/>
                      <a:pt x="868" y="1713"/>
                    </a:cubicBezTo>
                    <a:cubicBezTo>
                      <a:pt x="1438" y="1713"/>
                      <a:pt x="1712" y="1439"/>
                      <a:pt x="1712" y="868"/>
                    </a:cubicBezTo>
                    <a:cubicBezTo>
                      <a:pt x="1712" y="298"/>
                      <a:pt x="1438" y="1"/>
                      <a:pt x="8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54000" dist="3810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68"/>
              <p:cNvSpPr/>
              <p:nvPr/>
            </p:nvSpPr>
            <p:spPr>
              <a:xfrm>
                <a:off x="4896175" y="2297975"/>
                <a:ext cx="4967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987" h="1713" extrusionOk="0">
                    <a:moveTo>
                      <a:pt x="1142" y="1"/>
                    </a:moveTo>
                    <a:cubicBezTo>
                      <a:pt x="572" y="1"/>
                      <a:pt x="1" y="298"/>
                      <a:pt x="1" y="868"/>
                    </a:cubicBezTo>
                    <a:cubicBezTo>
                      <a:pt x="1" y="1439"/>
                      <a:pt x="572" y="1713"/>
                      <a:pt x="1142" y="1713"/>
                    </a:cubicBezTo>
                    <a:cubicBezTo>
                      <a:pt x="1416" y="1713"/>
                      <a:pt x="1987" y="1439"/>
                      <a:pt x="1987" y="868"/>
                    </a:cubicBezTo>
                    <a:cubicBezTo>
                      <a:pt x="1987" y="298"/>
                      <a:pt x="1416" y="1"/>
                      <a:pt x="1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54000" dist="3810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35" name="Google Shape;1135;p68"/>
          <p:cNvSpPr/>
          <p:nvPr/>
        </p:nvSpPr>
        <p:spPr>
          <a:xfrm>
            <a:off x="8034120" y="3437577"/>
            <a:ext cx="270900" cy="2709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57163" dist="85725" dir="5400000" algn="bl" rotWithShape="0">
              <a:schemeClr val="dk1">
                <a:alpha val="38000"/>
              </a:schemeClr>
            </a:outerShdw>
            <a:reflection stA="24000" endPos="30000" dist="1524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6" name="Google Shape;1136;p68"/>
          <p:cNvSpPr/>
          <p:nvPr/>
        </p:nvSpPr>
        <p:spPr>
          <a:xfrm>
            <a:off x="618690" y="2979599"/>
            <a:ext cx="94500" cy="945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5352EE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7" name="Google Shape;1137;p68"/>
          <p:cNvSpPr/>
          <p:nvPr/>
        </p:nvSpPr>
        <p:spPr>
          <a:xfrm>
            <a:off x="824473" y="3270650"/>
            <a:ext cx="60900" cy="609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5352EE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8" name="Google Shape;1138;p68"/>
          <p:cNvSpPr/>
          <p:nvPr/>
        </p:nvSpPr>
        <p:spPr>
          <a:xfrm>
            <a:off x="8272090" y="2034524"/>
            <a:ext cx="94500" cy="945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5352EE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9" name="Google Shape;1139;p68"/>
          <p:cNvGrpSpPr/>
          <p:nvPr/>
        </p:nvGrpSpPr>
        <p:grpSpPr>
          <a:xfrm>
            <a:off x="1131900" y="1506184"/>
            <a:ext cx="2008800" cy="146100"/>
            <a:chOff x="847125" y="3296850"/>
            <a:chExt cx="2008800" cy="146100"/>
          </a:xfrm>
        </p:grpSpPr>
        <p:sp>
          <p:nvSpPr>
            <p:cNvPr id="1140" name="Google Shape;1140;p68"/>
            <p:cNvSpPr/>
            <p:nvPr/>
          </p:nvSpPr>
          <p:spPr>
            <a:xfrm>
              <a:off x="847125" y="3296850"/>
              <a:ext cx="2008800" cy="1461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1" name="Google Shape;1141;p68"/>
            <p:cNvGrpSpPr/>
            <p:nvPr/>
          </p:nvGrpSpPr>
          <p:grpSpPr>
            <a:xfrm rot="10800000" flipH="1">
              <a:off x="878209" y="3322949"/>
              <a:ext cx="429322" cy="93999"/>
              <a:chOff x="5795037" y="809024"/>
              <a:chExt cx="431653" cy="94500"/>
            </a:xfrm>
          </p:grpSpPr>
          <p:sp>
            <p:nvSpPr>
              <p:cNvPr id="1142" name="Google Shape;1142;p68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68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68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45" name="Google Shape;1145;p68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68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68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8" name="Google Shape;1148;p68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/>
              <a:t>----Team NICKEL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" name="Google Shape;2949;p101"/>
          <p:cNvSpPr/>
          <p:nvPr/>
        </p:nvSpPr>
        <p:spPr>
          <a:xfrm flipH="1">
            <a:off x="3671700" y="3158475"/>
            <a:ext cx="3573000" cy="4026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0" name="Google Shape;2950;p101"/>
          <p:cNvSpPr/>
          <p:nvPr/>
        </p:nvSpPr>
        <p:spPr>
          <a:xfrm flipH="1">
            <a:off x="7517150" y="2264663"/>
            <a:ext cx="891300" cy="486300"/>
          </a:xfrm>
          <a:prstGeom prst="wedgeRoundRectCallout">
            <a:avLst>
              <a:gd name="adj1" fmla="val -20923"/>
              <a:gd name="adj2" fmla="val 78986"/>
              <a:gd name="adj3" fmla="val 0"/>
            </a:avLst>
          </a:prstGeom>
          <a:gradFill>
            <a:gsLst>
              <a:gs pos="0">
                <a:srgbClr val="81EEEB"/>
              </a:gs>
              <a:gs pos="100000">
                <a:srgbClr val="3AE4DF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dk1">
                <a:alpha val="2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1" name="Google Shape;2951;p101"/>
          <p:cNvSpPr txBox="1">
            <a:spLocks noGrp="1"/>
          </p:cNvSpPr>
          <p:nvPr>
            <p:ph type="title"/>
          </p:nvPr>
        </p:nvSpPr>
        <p:spPr>
          <a:xfrm flipH="1">
            <a:off x="2754630" y="2110105"/>
            <a:ext cx="4790440" cy="12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400">
                <a:sym typeface="+mn-ea"/>
              </a:rPr>
              <a:t>Requirements analysis</a:t>
            </a:r>
            <a:br>
              <a:rPr lang="fr-FR"/>
            </a:br>
            <a:endParaRPr/>
          </a:p>
        </p:txBody>
      </p:sp>
      <p:sp>
        <p:nvSpPr>
          <p:cNvPr id="2952" name="Google Shape;2952;p101"/>
          <p:cNvSpPr txBox="1">
            <a:spLocks noGrp="1"/>
          </p:cNvSpPr>
          <p:nvPr>
            <p:ph type="title" idx="2"/>
          </p:nvPr>
        </p:nvSpPr>
        <p:spPr>
          <a:xfrm flipH="1">
            <a:off x="7491800" y="2392525"/>
            <a:ext cx="942000" cy="4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/>
              <a:t>2</a:t>
            </a:r>
            <a:r>
              <a:rPr lang="en-GB"/>
              <a:t>.</a:t>
            </a:r>
            <a:endParaRPr/>
          </a:p>
        </p:txBody>
      </p:sp>
      <p:grpSp>
        <p:nvGrpSpPr>
          <p:cNvPr id="2954" name="Google Shape;2954;p101"/>
          <p:cNvGrpSpPr/>
          <p:nvPr/>
        </p:nvGrpSpPr>
        <p:grpSpPr>
          <a:xfrm>
            <a:off x="3671699" y="2588674"/>
            <a:ext cx="825589" cy="93999"/>
            <a:chOff x="5718423" y="809024"/>
            <a:chExt cx="830071" cy="94500"/>
          </a:xfrm>
        </p:grpSpPr>
        <p:sp>
          <p:nvSpPr>
            <p:cNvPr id="2955" name="Google Shape;2955;p10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10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10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59" name="Google Shape;2959;p101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0" name="Google Shape;2960;p101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1" name="Google Shape;2961;p101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2" name="Google Shape;2962;p101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63" name="Google Shape;2963;p101"/>
          <p:cNvGrpSpPr/>
          <p:nvPr/>
        </p:nvGrpSpPr>
        <p:grpSpPr>
          <a:xfrm>
            <a:off x="962986" y="1580422"/>
            <a:ext cx="2377550" cy="2103478"/>
            <a:chOff x="1048050" y="1580422"/>
            <a:chExt cx="2377550" cy="2103478"/>
          </a:xfrm>
        </p:grpSpPr>
        <p:sp>
          <p:nvSpPr>
            <p:cNvPr id="2964" name="Google Shape;2964;p101"/>
            <p:cNvSpPr/>
            <p:nvPr/>
          </p:nvSpPr>
          <p:spPr>
            <a:xfrm>
              <a:off x="1936525" y="3130950"/>
              <a:ext cx="368650" cy="424575"/>
            </a:xfrm>
            <a:custGeom>
              <a:avLst/>
              <a:gdLst/>
              <a:ahLst/>
              <a:cxnLst/>
              <a:rect l="l" t="t" r="r" b="b"/>
              <a:pathLst>
                <a:path w="14746" h="16983" extrusionOk="0">
                  <a:moveTo>
                    <a:pt x="14746" y="16982"/>
                  </a:moveTo>
                  <a:lnTo>
                    <a:pt x="0" y="16982"/>
                  </a:lnTo>
                  <a:lnTo>
                    <a:pt x="0" y="0"/>
                  </a:lnTo>
                  <a:lnTo>
                    <a:pt x="147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1"/>
            <p:cNvSpPr/>
            <p:nvPr/>
          </p:nvSpPr>
          <p:spPr>
            <a:xfrm>
              <a:off x="1675175" y="3541225"/>
              <a:ext cx="891350" cy="142675"/>
            </a:xfrm>
            <a:custGeom>
              <a:avLst/>
              <a:gdLst/>
              <a:ahLst/>
              <a:cxnLst/>
              <a:rect l="l" t="t" r="r" b="b"/>
              <a:pathLst>
                <a:path w="35654" h="5707" extrusionOk="0">
                  <a:moveTo>
                    <a:pt x="0" y="5707"/>
                  </a:moveTo>
                  <a:lnTo>
                    <a:pt x="0" y="5707"/>
                  </a:lnTo>
                  <a:cubicBezTo>
                    <a:pt x="0" y="2580"/>
                    <a:pt x="2580" y="0"/>
                    <a:pt x="5707" y="0"/>
                  </a:cubicBezTo>
                  <a:lnTo>
                    <a:pt x="29947" y="0"/>
                  </a:lnTo>
                  <a:cubicBezTo>
                    <a:pt x="33074" y="0"/>
                    <a:pt x="35654" y="2580"/>
                    <a:pt x="35654" y="5707"/>
                  </a:cubicBezTo>
                  <a:lnTo>
                    <a:pt x="35654" y="570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1"/>
            <p:cNvSpPr/>
            <p:nvPr/>
          </p:nvSpPr>
          <p:spPr>
            <a:xfrm>
              <a:off x="1048050" y="1839600"/>
              <a:ext cx="2145600" cy="1208050"/>
            </a:xfrm>
            <a:custGeom>
              <a:avLst/>
              <a:gdLst/>
              <a:ahLst/>
              <a:cxnLst/>
              <a:rect l="l" t="t" r="r" b="b"/>
              <a:pathLst>
                <a:path w="85824" h="48322" extrusionOk="0">
                  <a:moveTo>
                    <a:pt x="85824" y="48322"/>
                  </a:moveTo>
                  <a:lnTo>
                    <a:pt x="0" y="48322"/>
                  </a:lnTo>
                  <a:lnTo>
                    <a:pt x="0" y="5912"/>
                  </a:lnTo>
                  <a:cubicBezTo>
                    <a:pt x="0" y="2671"/>
                    <a:pt x="2648" y="1"/>
                    <a:pt x="5912" y="1"/>
                  </a:cubicBezTo>
                  <a:lnTo>
                    <a:pt x="79912" y="1"/>
                  </a:lnTo>
                  <a:cubicBezTo>
                    <a:pt x="83176" y="1"/>
                    <a:pt x="85824" y="2671"/>
                    <a:pt x="85824" y="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1"/>
            <p:cNvSpPr/>
            <p:nvPr/>
          </p:nvSpPr>
          <p:spPr>
            <a:xfrm>
              <a:off x="1049750" y="3047050"/>
              <a:ext cx="2143900" cy="195175"/>
            </a:xfrm>
            <a:custGeom>
              <a:avLst/>
              <a:gdLst/>
              <a:ahLst/>
              <a:cxnLst/>
              <a:rect l="l" t="t" r="r" b="b"/>
              <a:pathLst>
                <a:path w="85756" h="7807" extrusionOk="0">
                  <a:moveTo>
                    <a:pt x="79524" y="7807"/>
                  </a:moveTo>
                  <a:lnTo>
                    <a:pt x="5958" y="7807"/>
                  </a:lnTo>
                  <a:cubicBezTo>
                    <a:pt x="2671" y="7807"/>
                    <a:pt x="1" y="5136"/>
                    <a:pt x="1" y="1850"/>
                  </a:cubicBezTo>
                  <a:lnTo>
                    <a:pt x="1" y="1"/>
                  </a:lnTo>
                  <a:lnTo>
                    <a:pt x="85756" y="1"/>
                  </a:lnTo>
                  <a:lnTo>
                    <a:pt x="85756" y="1553"/>
                  </a:lnTo>
                  <a:cubicBezTo>
                    <a:pt x="85756" y="4999"/>
                    <a:pt x="82971" y="7807"/>
                    <a:pt x="79524" y="78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1"/>
            <p:cNvSpPr/>
            <p:nvPr/>
          </p:nvSpPr>
          <p:spPr>
            <a:xfrm>
              <a:off x="2059200" y="3081875"/>
              <a:ext cx="125575" cy="125550"/>
            </a:xfrm>
            <a:custGeom>
              <a:avLst/>
              <a:gdLst/>
              <a:ahLst/>
              <a:cxnLst/>
              <a:rect l="l" t="t" r="r" b="b"/>
              <a:pathLst>
                <a:path w="5023" h="5022" extrusionOk="0">
                  <a:moveTo>
                    <a:pt x="5022" y="2511"/>
                  </a:moveTo>
                  <a:cubicBezTo>
                    <a:pt x="5022" y="3903"/>
                    <a:pt x="3881" y="5022"/>
                    <a:pt x="2512" y="5022"/>
                  </a:cubicBezTo>
                  <a:cubicBezTo>
                    <a:pt x="1119" y="5022"/>
                    <a:pt x="1" y="3903"/>
                    <a:pt x="1" y="2511"/>
                  </a:cubicBezTo>
                  <a:cubicBezTo>
                    <a:pt x="1" y="1119"/>
                    <a:pt x="1119" y="0"/>
                    <a:pt x="2512" y="0"/>
                  </a:cubicBezTo>
                  <a:cubicBezTo>
                    <a:pt x="3881" y="0"/>
                    <a:pt x="5022" y="1119"/>
                    <a:pt x="5022" y="251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1"/>
            <p:cNvSpPr/>
            <p:nvPr/>
          </p:nvSpPr>
          <p:spPr>
            <a:xfrm>
              <a:off x="2076325" y="3099550"/>
              <a:ext cx="90750" cy="90200"/>
            </a:xfrm>
            <a:custGeom>
              <a:avLst/>
              <a:gdLst/>
              <a:ahLst/>
              <a:cxnLst/>
              <a:rect l="l" t="t" r="r" b="b"/>
              <a:pathLst>
                <a:path w="3630" h="3608" extrusionOk="0">
                  <a:moveTo>
                    <a:pt x="3630" y="1804"/>
                  </a:moveTo>
                  <a:cubicBezTo>
                    <a:pt x="3630" y="2808"/>
                    <a:pt x="2831" y="3607"/>
                    <a:pt x="1827" y="3607"/>
                  </a:cubicBezTo>
                  <a:cubicBezTo>
                    <a:pt x="822" y="3607"/>
                    <a:pt x="1" y="2808"/>
                    <a:pt x="1" y="1804"/>
                  </a:cubicBezTo>
                  <a:cubicBezTo>
                    <a:pt x="1" y="800"/>
                    <a:pt x="822" y="1"/>
                    <a:pt x="1827" y="1"/>
                  </a:cubicBezTo>
                  <a:cubicBezTo>
                    <a:pt x="2831" y="1"/>
                    <a:pt x="3630" y="800"/>
                    <a:pt x="3630" y="180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1"/>
            <p:cNvSpPr/>
            <p:nvPr/>
          </p:nvSpPr>
          <p:spPr>
            <a:xfrm>
              <a:off x="1125075" y="1923475"/>
              <a:ext cx="1989250" cy="1123600"/>
            </a:xfrm>
            <a:custGeom>
              <a:avLst/>
              <a:gdLst/>
              <a:ahLst/>
              <a:cxnLst/>
              <a:rect l="l" t="t" r="r" b="b"/>
              <a:pathLst>
                <a:path w="79570" h="44944" extrusionOk="0">
                  <a:moveTo>
                    <a:pt x="79570" y="44944"/>
                  </a:moveTo>
                  <a:lnTo>
                    <a:pt x="1" y="44944"/>
                  </a:lnTo>
                  <a:lnTo>
                    <a:pt x="1" y="3721"/>
                  </a:lnTo>
                  <a:cubicBezTo>
                    <a:pt x="1" y="1667"/>
                    <a:pt x="1690" y="1"/>
                    <a:pt x="3744" y="1"/>
                  </a:cubicBezTo>
                  <a:lnTo>
                    <a:pt x="75827" y="1"/>
                  </a:lnTo>
                  <a:cubicBezTo>
                    <a:pt x="77881" y="1"/>
                    <a:pt x="79570" y="1667"/>
                    <a:pt x="79570" y="37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1"/>
            <p:cNvSpPr/>
            <p:nvPr/>
          </p:nvSpPr>
          <p:spPr>
            <a:xfrm>
              <a:off x="1125075" y="1923475"/>
              <a:ext cx="1989250" cy="1123600"/>
            </a:xfrm>
            <a:custGeom>
              <a:avLst/>
              <a:gdLst/>
              <a:ahLst/>
              <a:cxnLst/>
              <a:rect l="l" t="t" r="r" b="b"/>
              <a:pathLst>
                <a:path w="79570" h="44944" extrusionOk="0">
                  <a:moveTo>
                    <a:pt x="79570" y="44944"/>
                  </a:moveTo>
                  <a:lnTo>
                    <a:pt x="1" y="44944"/>
                  </a:lnTo>
                  <a:lnTo>
                    <a:pt x="1" y="3721"/>
                  </a:lnTo>
                  <a:cubicBezTo>
                    <a:pt x="1" y="1667"/>
                    <a:pt x="1690" y="1"/>
                    <a:pt x="3744" y="1"/>
                  </a:cubicBezTo>
                  <a:lnTo>
                    <a:pt x="75827" y="1"/>
                  </a:lnTo>
                  <a:cubicBezTo>
                    <a:pt x="77881" y="1"/>
                    <a:pt x="79570" y="1667"/>
                    <a:pt x="79570" y="372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1"/>
            <p:cNvSpPr/>
            <p:nvPr/>
          </p:nvSpPr>
          <p:spPr>
            <a:xfrm>
              <a:off x="1193550" y="2675575"/>
              <a:ext cx="1019750" cy="308725"/>
            </a:xfrm>
            <a:custGeom>
              <a:avLst/>
              <a:gdLst/>
              <a:ahLst/>
              <a:cxnLst/>
              <a:rect l="l" t="t" r="r" b="b"/>
              <a:pathLst>
                <a:path w="40790" h="12349" extrusionOk="0">
                  <a:moveTo>
                    <a:pt x="39260" y="12349"/>
                  </a:moveTo>
                  <a:lnTo>
                    <a:pt x="1530" y="12349"/>
                  </a:lnTo>
                  <a:cubicBezTo>
                    <a:pt x="686" y="12349"/>
                    <a:pt x="1" y="11664"/>
                    <a:pt x="1" y="10843"/>
                  </a:cubicBezTo>
                  <a:lnTo>
                    <a:pt x="1" y="1530"/>
                  </a:lnTo>
                  <a:cubicBezTo>
                    <a:pt x="1" y="685"/>
                    <a:pt x="686" y="1"/>
                    <a:pt x="1530" y="1"/>
                  </a:cubicBezTo>
                  <a:lnTo>
                    <a:pt x="39260" y="1"/>
                  </a:lnTo>
                  <a:cubicBezTo>
                    <a:pt x="40105" y="1"/>
                    <a:pt x="40790" y="685"/>
                    <a:pt x="40790" y="1530"/>
                  </a:cubicBezTo>
                  <a:lnTo>
                    <a:pt x="40790" y="10843"/>
                  </a:lnTo>
                  <a:cubicBezTo>
                    <a:pt x="40790" y="11664"/>
                    <a:pt x="40105" y="12349"/>
                    <a:pt x="39260" y="1234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1"/>
            <p:cNvSpPr/>
            <p:nvPr/>
          </p:nvSpPr>
          <p:spPr>
            <a:xfrm>
              <a:off x="1193550" y="1995375"/>
              <a:ext cx="1019750" cy="628300"/>
            </a:xfrm>
            <a:custGeom>
              <a:avLst/>
              <a:gdLst/>
              <a:ahLst/>
              <a:cxnLst/>
              <a:rect l="l" t="t" r="r" b="b"/>
              <a:pathLst>
                <a:path w="40790" h="25132" extrusionOk="0">
                  <a:moveTo>
                    <a:pt x="39260" y="25131"/>
                  </a:moveTo>
                  <a:lnTo>
                    <a:pt x="1530" y="25131"/>
                  </a:lnTo>
                  <a:cubicBezTo>
                    <a:pt x="686" y="25131"/>
                    <a:pt x="1" y="24447"/>
                    <a:pt x="1" y="23602"/>
                  </a:cubicBezTo>
                  <a:lnTo>
                    <a:pt x="1" y="1530"/>
                  </a:lnTo>
                  <a:cubicBezTo>
                    <a:pt x="1" y="686"/>
                    <a:pt x="686" y="1"/>
                    <a:pt x="1530" y="1"/>
                  </a:cubicBezTo>
                  <a:lnTo>
                    <a:pt x="39260" y="1"/>
                  </a:lnTo>
                  <a:cubicBezTo>
                    <a:pt x="40105" y="1"/>
                    <a:pt x="40790" y="686"/>
                    <a:pt x="40790" y="1530"/>
                  </a:cubicBezTo>
                  <a:lnTo>
                    <a:pt x="40790" y="23602"/>
                  </a:lnTo>
                  <a:cubicBezTo>
                    <a:pt x="40790" y="24447"/>
                    <a:pt x="40105" y="25131"/>
                    <a:pt x="39260" y="251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1"/>
            <p:cNvSpPr/>
            <p:nvPr/>
          </p:nvSpPr>
          <p:spPr>
            <a:xfrm>
              <a:off x="2281750" y="1995375"/>
              <a:ext cx="761825" cy="988925"/>
            </a:xfrm>
            <a:custGeom>
              <a:avLst/>
              <a:gdLst/>
              <a:ahLst/>
              <a:cxnLst/>
              <a:rect l="l" t="t" r="r" b="b"/>
              <a:pathLst>
                <a:path w="30473" h="39557" extrusionOk="0">
                  <a:moveTo>
                    <a:pt x="28966" y="39557"/>
                  </a:moveTo>
                  <a:lnTo>
                    <a:pt x="1530" y="39557"/>
                  </a:lnTo>
                  <a:cubicBezTo>
                    <a:pt x="686" y="39557"/>
                    <a:pt x="1" y="38872"/>
                    <a:pt x="1" y="38051"/>
                  </a:cubicBezTo>
                  <a:lnTo>
                    <a:pt x="1" y="1530"/>
                  </a:lnTo>
                  <a:cubicBezTo>
                    <a:pt x="1" y="686"/>
                    <a:pt x="686" y="1"/>
                    <a:pt x="1530" y="1"/>
                  </a:cubicBezTo>
                  <a:lnTo>
                    <a:pt x="28966" y="1"/>
                  </a:lnTo>
                  <a:cubicBezTo>
                    <a:pt x="29788" y="1"/>
                    <a:pt x="30473" y="686"/>
                    <a:pt x="30473" y="1530"/>
                  </a:cubicBezTo>
                  <a:lnTo>
                    <a:pt x="30473" y="38051"/>
                  </a:lnTo>
                  <a:cubicBezTo>
                    <a:pt x="30473" y="38872"/>
                    <a:pt x="29788" y="39557"/>
                    <a:pt x="28966" y="3955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1"/>
            <p:cNvSpPr/>
            <p:nvPr/>
          </p:nvSpPr>
          <p:spPr>
            <a:xfrm>
              <a:off x="1797300" y="2107800"/>
              <a:ext cx="655100" cy="727575"/>
            </a:xfrm>
            <a:custGeom>
              <a:avLst/>
              <a:gdLst/>
              <a:ahLst/>
              <a:cxnLst/>
              <a:rect l="l" t="t" r="r" b="b"/>
              <a:pathLst>
                <a:path w="26204" h="29103" extrusionOk="0">
                  <a:moveTo>
                    <a:pt x="23921" y="4200"/>
                  </a:moveTo>
                  <a:cubicBezTo>
                    <a:pt x="19995" y="3972"/>
                    <a:pt x="16799" y="2785"/>
                    <a:pt x="14060" y="480"/>
                  </a:cubicBezTo>
                  <a:cubicBezTo>
                    <a:pt x="13513" y="0"/>
                    <a:pt x="12714" y="0"/>
                    <a:pt x="12166" y="480"/>
                  </a:cubicBezTo>
                  <a:cubicBezTo>
                    <a:pt x="9427" y="2785"/>
                    <a:pt x="6231" y="3972"/>
                    <a:pt x="2305" y="4200"/>
                  </a:cubicBezTo>
                  <a:cubicBezTo>
                    <a:pt x="1552" y="4246"/>
                    <a:pt x="936" y="4862"/>
                    <a:pt x="936" y="5615"/>
                  </a:cubicBezTo>
                  <a:cubicBezTo>
                    <a:pt x="799" y="13673"/>
                    <a:pt x="0" y="24332"/>
                    <a:pt x="12600" y="28988"/>
                  </a:cubicBezTo>
                  <a:cubicBezTo>
                    <a:pt x="12942" y="29103"/>
                    <a:pt x="13284" y="29103"/>
                    <a:pt x="13627" y="28988"/>
                  </a:cubicBezTo>
                  <a:cubicBezTo>
                    <a:pt x="26204" y="24332"/>
                    <a:pt x="25427" y="13673"/>
                    <a:pt x="25291" y="5615"/>
                  </a:cubicBezTo>
                  <a:cubicBezTo>
                    <a:pt x="25291" y="4862"/>
                    <a:pt x="24674" y="4246"/>
                    <a:pt x="23921" y="420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1"/>
            <p:cNvSpPr/>
            <p:nvPr/>
          </p:nvSpPr>
          <p:spPr>
            <a:xfrm>
              <a:off x="1832675" y="2151175"/>
              <a:ext cx="584925" cy="649400"/>
            </a:xfrm>
            <a:custGeom>
              <a:avLst/>
              <a:gdLst/>
              <a:ahLst/>
              <a:cxnLst/>
              <a:rect l="l" t="t" r="r" b="b"/>
              <a:pathLst>
                <a:path w="23397" h="25976" extrusionOk="0">
                  <a:moveTo>
                    <a:pt x="21342" y="3743"/>
                  </a:moveTo>
                  <a:cubicBezTo>
                    <a:pt x="17827" y="3538"/>
                    <a:pt x="14996" y="2488"/>
                    <a:pt x="12531" y="411"/>
                  </a:cubicBezTo>
                  <a:cubicBezTo>
                    <a:pt x="12052" y="0"/>
                    <a:pt x="11344" y="0"/>
                    <a:pt x="10865" y="411"/>
                  </a:cubicBezTo>
                  <a:cubicBezTo>
                    <a:pt x="8400" y="2488"/>
                    <a:pt x="5547" y="3538"/>
                    <a:pt x="2055" y="3743"/>
                  </a:cubicBezTo>
                  <a:cubicBezTo>
                    <a:pt x="1370" y="3766"/>
                    <a:pt x="822" y="4337"/>
                    <a:pt x="822" y="4999"/>
                  </a:cubicBezTo>
                  <a:cubicBezTo>
                    <a:pt x="708" y="12189"/>
                    <a:pt x="0" y="21730"/>
                    <a:pt x="11253" y="25861"/>
                  </a:cubicBezTo>
                  <a:cubicBezTo>
                    <a:pt x="11527" y="25975"/>
                    <a:pt x="11847" y="25975"/>
                    <a:pt x="12143" y="25861"/>
                  </a:cubicBezTo>
                  <a:cubicBezTo>
                    <a:pt x="23396" y="21730"/>
                    <a:pt x="22689" y="12189"/>
                    <a:pt x="22574" y="4999"/>
                  </a:cubicBezTo>
                  <a:cubicBezTo>
                    <a:pt x="22574" y="4337"/>
                    <a:pt x="22027" y="3766"/>
                    <a:pt x="21342" y="374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1"/>
            <p:cNvSpPr/>
            <p:nvPr/>
          </p:nvSpPr>
          <p:spPr>
            <a:xfrm>
              <a:off x="1952500" y="2636775"/>
              <a:ext cx="25" cy="3450"/>
            </a:xfrm>
            <a:custGeom>
              <a:avLst/>
              <a:gdLst/>
              <a:ahLst/>
              <a:cxnLst/>
              <a:rect l="l" t="t" r="r" b="b"/>
              <a:pathLst>
                <a:path w="1" h="138" extrusionOk="0">
                  <a:moveTo>
                    <a:pt x="1" y="137"/>
                  </a:moveTo>
                  <a:cubicBezTo>
                    <a:pt x="1" y="0"/>
                    <a:pt x="1" y="92"/>
                    <a:pt x="1" y="137"/>
                  </a:cubicBezTo>
                  <a:close/>
                </a:path>
              </a:pathLst>
            </a:custGeom>
            <a:solidFill>
              <a:srgbClr val="FF907C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1"/>
            <p:cNvSpPr/>
            <p:nvPr/>
          </p:nvSpPr>
          <p:spPr>
            <a:xfrm>
              <a:off x="2297725" y="2636200"/>
              <a:ext cx="25" cy="6875"/>
            </a:xfrm>
            <a:custGeom>
              <a:avLst/>
              <a:gdLst/>
              <a:ahLst/>
              <a:cxnLst/>
              <a:rect l="l" t="t" r="r" b="b"/>
              <a:pathLst>
                <a:path w="1" h="275" extrusionOk="0">
                  <a:moveTo>
                    <a:pt x="1" y="274"/>
                  </a:moveTo>
                  <a:cubicBezTo>
                    <a:pt x="1" y="229"/>
                    <a:pt x="1" y="1"/>
                    <a:pt x="1" y="274"/>
                  </a:cubicBezTo>
                  <a:close/>
                </a:path>
              </a:pathLst>
            </a:custGeom>
            <a:solidFill>
              <a:srgbClr val="FF907C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1"/>
            <p:cNvSpPr/>
            <p:nvPr/>
          </p:nvSpPr>
          <p:spPr>
            <a:xfrm>
              <a:off x="2033525" y="2248750"/>
              <a:ext cx="183200" cy="222000"/>
            </a:xfrm>
            <a:custGeom>
              <a:avLst/>
              <a:gdLst/>
              <a:ahLst/>
              <a:cxnLst/>
              <a:rect l="l" t="t" r="r" b="b"/>
              <a:pathLst>
                <a:path w="7328" h="8880" extrusionOk="0">
                  <a:moveTo>
                    <a:pt x="3653" y="8879"/>
                  </a:moveTo>
                  <a:cubicBezTo>
                    <a:pt x="5684" y="8879"/>
                    <a:pt x="7328" y="6893"/>
                    <a:pt x="7328" y="4428"/>
                  </a:cubicBezTo>
                  <a:cubicBezTo>
                    <a:pt x="7328" y="1986"/>
                    <a:pt x="6780" y="0"/>
                    <a:pt x="3653" y="0"/>
                  </a:cubicBezTo>
                  <a:cubicBezTo>
                    <a:pt x="549" y="0"/>
                    <a:pt x="1" y="1986"/>
                    <a:pt x="1" y="4428"/>
                  </a:cubicBezTo>
                  <a:cubicBezTo>
                    <a:pt x="1" y="6893"/>
                    <a:pt x="1644" y="8879"/>
                    <a:pt x="3653" y="8879"/>
                  </a:cubicBezTo>
                  <a:close/>
                </a:path>
              </a:pathLst>
            </a:custGeom>
            <a:solidFill>
              <a:srgbClr val="FFAE48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1"/>
            <p:cNvSpPr/>
            <p:nvPr/>
          </p:nvSpPr>
          <p:spPr>
            <a:xfrm>
              <a:off x="1952500" y="2479275"/>
              <a:ext cx="345250" cy="223725"/>
            </a:xfrm>
            <a:custGeom>
              <a:avLst/>
              <a:gdLst/>
              <a:ahLst/>
              <a:cxnLst/>
              <a:rect l="l" t="t" r="r" b="b"/>
              <a:pathLst>
                <a:path w="13810" h="8949" extrusionOk="0">
                  <a:moveTo>
                    <a:pt x="13810" y="6255"/>
                  </a:moveTo>
                  <a:cubicBezTo>
                    <a:pt x="13741" y="1986"/>
                    <a:pt x="13171" y="777"/>
                    <a:pt x="8902" y="1"/>
                  </a:cubicBezTo>
                  <a:cubicBezTo>
                    <a:pt x="8902" y="1"/>
                    <a:pt x="8309" y="777"/>
                    <a:pt x="6894" y="777"/>
                  </a:cubicBezTo>
                  <a:cubicBezTo>
                    <a:pt x="5501" y="777"/>
                    <a:pt x="4908" y="1"/>
                    <a:pt x="4908" y="1"/>
                  </a:cubicBezTo>
                  <a:cubicBezTo>
                    <a:pt x="685" y="754"/>
                    <a:pt x="92" y="1964"/>
                    <a:pt x="1" y="6118"/>
                  </a:cubicBezTo>
                  <a:cubicBezTo>
                    <a:pt x="1" y="6460"/>
                    <a:pt x="1" y="6483"/>
                    <a:pt x="1" y="6437"/>
                  </a:cubicBezTo>
                  <a:cubicBezTo>
                    <a:pt x="1" y="6506"/>
                    <a:pt x="1" y="6643"/>
                    <a:pt x="1" y="6894"/>
                  </a:cubicBezTo>
                  <a:cubicBezTo>
                    <a:pt x="1" y="6894"/>
                    <a:pt x="1005" y="8948"/>
                    <a:pt x="6894" y="8948"/>
                  </a:cubicBezTo>
                  <a:cubicBezTo>
                    <a:pt x="12783" y="8948"/>
                    <a:pt x="13810" y="6894"/>
                    <a:pt x="13810" y="6894"/>
                  </a:cubicBezTo>
                  <a:lnTo>
                    <a:pt x="13810" y="6551"/>
                  </a:lnTo>
                  <a:cubicBezTo>
                    <a:pt x="13810" y="6574"/>
                    <a:pt x="13810" y="6529"/>
                    <a:pt x="13810" y="6255"/>
                  </a:cubicBezTo>
                  <a:close/>
                </a:path>
              </a:pathLst>
            </a:custGeom>
            <a:solidFill>
              <a:srgbClr val="FFAE48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1"/>
            <p:cNvSpPr/>
            <p:nvPr/>
          </p:nvSpPr>
          <p:spPr>
            <a:xfrm>
              <a:off x="2033525" y="2248750"/>
              <a:ext cx="183200" cy="222000"/>
            </a:xfrm>
            <a:custGeom>
              <a:avLst/>
              <a:gdLst/>
              <a:ahLst/>
              <a:cxnLst/>
              <a:rect l="l" t="t" r="r" b="b"/>
              <a:pathLst>
                <a:path w="7328" h="8880" extrusionOk="0">
                  <a:moveTo>
                    <a:pt x="3653" y="8879"/>
                  </a:moveTo>
                  <a:cubicBezTo>
                    <a:pt x="5684" y="8879"/>
                    <a:pt x="7328" y="6893"/>
                    <a:pt x="7328" y="4428"/>
                  </a:cubicBezTo>
                  <a:cubicBezTo>
                    <a:pt x="7328" y="1986"/>
                    <a:pt x="6780" y="0"/>
                    <a:pt x="3653" y="0"/>
                  </a:cubicBezTo>
                  <a:cubicBezTo>
                    <a:pt x="549" y="0"/>
                    <a:pt x="1" y="1986"/>
                    <a:pt x="1" y="4428"/>
                  </a:cubicBezTo>
                  <a:cubicBezTo>
                    <a:pt x="1" y="6893"/>
                    <a:pt x="1644" y="8879"/>
                    <a:pt x="3653" y="887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1"/>
            <p:cNvSpPr/>
            <p:nvPr/>
          </p:nvSpPr>
          <p:spPr>
            <a:xfrm>
              <a:off x="1952500" y="2479275"/>
              <a:ext cx="345250" cy="223725"/>
            </a:xfrm>
            <a:custGeom>
              <a:avLst/>
              <a:gdLst/>
              <a:ahLst/>
              <a:cxnLst/>
              <a:rect l="l" t="t" r="r" b="b"/>
              <a:pathLst>
                <a:path w="13810" h="8949" extrusionOk="0">
                  <a:moveTo>
                    <a:pt x="13810" y="6255"/>
                  </a:moveTo>
                  <a:cubicBezTo>
                    <a:pt x="13741" y="1986"/>
                    <a:pt x="13171" y="777"/>
                    <a:pt x="8902" y="1"/>
                  </a:cubicBezTo>
                  <a:cubicBezTo>
                    <a:pt x="8902" y="1"/>
                    <a:pt x="8309" y="777"/>
                    <a:pt x="6894" y="777"/>
                  </a:cubicBezTo>
                  <a:cubicBezTo>
                    <a:pt x="5501" y="777"/>
                    <a:pt x="4908" y="1"/>
                    <a:pt x="4908" y="1"/>
                  </a:cubicBezTo>
                  <a:cubicBezTo>
                    <a:pt x="685" y="754"/>
                    <a:pt x="92" y="1964"/>
                    <a:pt x="1" y="6118"/>
                  </a:cubicBezTo>
                  <a:cubicBezTo>
                    <a:pt x="1" y="6460"/>
                    <a:pt x="1" y="6483"/>
                    <a:pt x="1" y="6437"/>
                  </a:cubicBezTo>
                  <a:cubicBezTo>
                    <a:pt x="1" y="6506"/>
                    <a:pt x="1" y="6643"/>
                    <a:pt x="1" y="6894"/>
                  </a:cubicBezTo>
                  <a:cubicBezTo>
                    <a:pt x="1" y="6894"/>
                    <a:pt x="1005" y="8948"/>
                    <a:pt x="6894" y="8948"/>
                  </a:cubicBezTo>
                  <a:cubicBezTo>
                    <a:pt x="12783" y="8948"/>
                    <a:pt x="13810" y="6894"/>
                    <a:pt x="13810" y="6894"/>
                  </a:cubicBezTo>
                  <a:lnTo>
                    <a:pt x="13810" y="6551"/>
                  </a:lnTo>
                  <a:cubicBezTo>
                    <a:pt x="13810" y="6574"/>
                    <a:pt x="13810" y="6529"/>
                    <a:pt x="13810" y="62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1"/>
            <p:cNvSpPr/>
            <p:nvPr/>
          </p:nvSpPr>
          <p:spPr>
            <a:xfrm>
              <a:off x="2261225" y="2677850"/>
              <a:ext cx="160925" cy="114725"/>
            </a:xfrm>
            <a:custGeom>
              <a:avLst/>
              <a:gdLst/>
              <a:ahLst/>
              <a:cxnLst/>
              <a:rect l="l" t="t" r="r" b="b"/>
              <a:pathLst>
                <a:path w="6437" h="4589" extrusionOk="0">
                  <a:moveTo>
                    <a:pt x="2693" y="4429"/>
                  </a:moveTo>
                  <a:cubicBezTo>
                    <a:pt x="2579" y="4520"/>
                    <a:pt x="2420" y="4589"/>
                    <a:pt x="2260" y="4589"/>
                  </a:cubicBezTo>
                  <a:lnTo>
                    <a:pt x="2237" y="4589"/>
                  </a:lnTo>
                  <a:cubicBezTo>
                    <a:pt x="2054" y="4589"/>
                    <a:pt x="1895" y="4497"/>
                    <a:pt x="1780" y="4383"/>
                  </a:cubicBezTo>
                  <a:lnTo>
                    <a:pt x="251" y="2671"/>
                  </a:lnTo>
                  <a:cubicBezTo>
                    <a:pt x="0" y="2397"/>
                    <a:pt x="23" y="2009"/>
                    <a:pt x="297" y="1758"/>
                  </a:cubicBezTo>
                  <a:lnTo>
                    <a:pt x="297" y="1758"/>
                  </a:lnTo>
                  <a:cubicBezTo>
                    <a:pt x="548" y="1530"/>
                    <a:pt x="959" y="1553"/>
                    <a:pt x="1187" y="1804"/>
                  </a:cubicBezTo>
                  <a:lnTo>
                    <a:pt x="1872" y="2580"/>
                  </a:lnTo>
                  <a:cubicBezTo>
                    <a:pt x="2123" y="2831"/>
                    <a:pt x="2534" y="2854"/>
                    <a:pt x="2785" y="2603"/>
                  </a:cubicBezTo>
                  <a:lnTo>
                    <a:pt x="5296" y="229"/>
                  </a:lnTo>
                  <a:cubicBezTo>
                    <a:pt x="5547" y="1"/>
                    <a:pt x="5957" y="1"/>
                    <a:pt x="6209" y="252"/>
                  </a:cubicBezTo>
                  <a:cubicBezTo>
                    <a:pt x="6437" y="526"/>
                    <a:pt x="6414" y="914"/>
                    <a:pt x="6163" y="116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84" name="Google Shape;2984;p101"/>
            <p:cNvGrpSpPr/>
            <p:nvPr/>
          </p:nvGrpSpPr>
          <p:grpSpPr>
            <a:xfrm>
              <a:off x="1174662" y="1580422"/>
              <a:ext cx="761852" cy="363056"/>
              <a:chOff x="1406975" y="1473825"/>
              <a:chExt cx="620300" cy="295600"/>
            </a:xfrm>
          </p:grpSpPr>
          <p:sp>
            <p:nvSpPr>
              <p:cNvPr id="2985" name="Google Shape;2985;p101"/>
              <p:cNvSpPr/>
              <p:nvPr/>
            </p:nvSpPr>
            <p:spPr>
              <a:xfrm>
                <a:off x="1406975" y="1641025"/>
                <a:ext cx="620300" cy="128400"/>
              </a:xfrm>
              <a:custGeom>
                <a:avLst/>
                <a:gdLst/>
                <a:ahLst/>
                <a:cxnLst/>
                <a:rect l="l" t="t" r="r" b="b"/>
                <a:pathLst>
                  <a:path w="24812" h="5136" extrusionOk="0">
                    <a:moveTo>
                      <a:pt x="22757" y="5136"/>
                    </a:moveTo>
                    <a:lnTo>
                      <a:pt x="2055" y="5136"/>
                    </a:lnTo>
                    <a:cubicBezTo>
                      <a:pt x="914" y="5136"/>
                      <a:pt x="1" y="4200"/>
                      <a:pt x="1" y="3082"/>
                    </a:cubicBezTo>
                    <a:lnTo>
                      <a:pt x="1" y="2055"/>
                    </a:lnTo>
                    <a:cubicBezTo>
                      <a:pt x="1" y="913"/>
                      <a:pt x="914" y="0"/>
                      <a:pt x="2055" y="0"/>
                    </a:cubicBezTo>
                    <a:lnTo>
                      <a:pt x="22757" y="0"/>
                    </a:lnTo>
                    <a:cubicBezTo>
                      <a:pt x="23899" y="0"/>
                      <a:pt x="24812" y="913"/>
                      <a:pt x="24812" y="2055"/>
                    </a:cubicBezTo>
                    <a:lnTo>
                      <a:pt x="24812" y="3082"/>
                    </a:lnTo>
                    <a:cubicBezTo>
                      <a:pt x="24812" y="4200"/>
                      <a:pt x="23899" y="5136"/>
                      <a:pt x="22757" y="5136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7000"/>
                  </a:schemeClr>
                </a:outerShdw>
                <a:reflection stA="1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6" name="Google Shape;2986;p101"/>
              <p:cNvSpPr/>
              <p:nvPr/>
            </p:nvSpPr>
            <p:spPr>
              <a:xfrm>
                <a:off x="1456050" y="1682675"/>
                <a:ext cx="445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781" h="1713" extrusionOk="0">
                    <a:moveTo>
                      <a:pt x="1302" y="845"/>
                    </a:moveTo>
                    <a:lnTo>
                      <a:pt x="1781" y="1119"/>
                    </a:lnTo>
                    <a:lnTo>
                      <a:pt x="1553" y="1461"/>
                    </a:lnTo>
                    <a:lnTo>
                      <a:pt x="1073" y="1187"/>
                    </a:lnTo>
                    <a:lnTo>
                      <a:pt x="1096" y="1712"/>
                    </a:lnTo>
                    <a:lnTo>
                      <a:pt x="685" y="1712"/>
                    </a:lnTo>
                    <a:lnTo>
                      <a:pt x="685" y="1187"/>
                    </a:lnTo>
                    <a:lnTo>
                      <a:pt x="206" y="1461"/>
                    </a:lnTo>
                    <a:lnTo>
                      <a:pt x="1" y="1119"/>
                    </a:lnTo>
                    <a:lnTo>
                      <a:pt x="480" y="845"/>
                    </a:lnTo>
                    <a:lnTo>
                      <a:pt x="1" y="594"/>
                    </a:lnTo>
                    <a:lnTo>
                      <a:pt x="206" y="229"/>
                    </a:lnTo>
                    <a:lnTo>
                      <a:pt x="685" y="526"/>
                    </a:lnTo>
                    <a:lnTo>
                      <a:pt x="685" y="1"/>
                    </a:lnTo>
                    <a:lnTo>
                      <a:pt x="1096" y="1"/>
                    </a:lnTo>
                    <a:lnTo>
                      <a:pt x="1073" y="526"/>
                    </a:lnTo>
                    <a:lnTo>
                      <a:pt x="1553" y="229"/>
                    </a:lnTo>
                    <a:lnTo>
                      <a:pt x="1781" y="59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7000"/>
                  </a:schemeClr>
                </a:outerShdw>
                <a:reflection stA="1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7" name="Google Shape;2987;p101"/>
              <p:cNvSpPr/>
              <p:nvPr/>
            </p:nvSpPr>
            <p:spPr>
              <a:xfrm>
                <a:off x="1509700" y="1682675"/>
                <a:ext cx="445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781" h="1713" extrusionOk="0">
                    <a:moveTo>
                      <a:pt x="1301" y="845"/>
                    </a:moveTo>
                    <a:lnTo>
                      <a:pt x="1780" y="1119"/>
                    </a:lnTo>
                    <a:lnTo>
                      <a:pt x="1552" y="1461"/>
                    </a:lnTo>
                    <a:lnTo>
                      <a:pt x="1073" y="1187"/>
                    </a:lnTo>
                    <a:lnTo>
                      <a:pt x="1096" y="1712"/>
                    </a:lnTo>
                    <a:lnTo>
                      <a:pt x="685" y="1712"/>
                    </a:lnTo>
                    <a:lnTo>
                      <a:pt x="685" y="1187"/>
                    </a:lnTo>
                    <a:lnTo>
                      <a:pt x="206" y="1461"/>
                    </a:lnTo>
                    <a:lnTo>
                      <a:pt x="0" y="1119"/>
                    </a:lnTo>
                    <a:lnTo>
                      <a:pt x="479" y="845"/>
                    </a:lnTo>
                    <a:lnTo>
                      <a:pt x="0" y="594"/>
                    </a:lnTo>
                    <a:lnTo>
                      <a:pt x="206" y="229"/>
                    </a:lnTo>
                    <a:lnTo>
                      <a:pt x="685" y="526"/>
                    </a:lnTo>
                    <a:lnTo>
                      <a:pt x="685" y="1"/>
                    </a:lnTo>
                    <a:lnTo>
                      <a:pt x="1096" y="1"/>
                    </a:lnTo>
                    <a:lnTo>
                      <a:pt x="1073" y="526"/>
                    </a:lnTo>
                    <a:lnTo>
                      <a:pt x="1552" y="229"/>
                    </a:lnTo>
                    <a:lnTo>
                      <a:pt x="1780" y="59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7000"/>
                  </a:schemeClr>
                </a:outerShdw>
                <a:reflection stA="1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8" name="Google Shape;2988;p101"/>
              <p:cNvSpPr/>
              <p:nvPr/>
            </p:nvSpPr>
            <p:spPr>
              <a:xfrm>
                <a:off x="1563325" y="1682675"/>
                <a:ext cx="44550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782" h="1713" extrusionOk="0">
                    <a:moveTo>
                      <a:pt x="1302" y="845"/>
                    </a:moveTo>
                    <a:lnTo>
                      <a:pt x="1781" y="1119"/>
                    </a:lnTo>
                    <a:lnTo>
                      <a:pt x="1553" y="1461"/>
                    </a:lnTo>
                    <a:lnTo>
                      <a:pt x="1073" y="1187"/>
                    </a:lnTo>
                    <a:lnTo>
                      <a:pt x="1096" y="1712"/>
                    </a:lnTo>
                    <a:lnTo>
                      <a:pt x="685" y="1712"/>
                    </a:lnTo>
                    <a:lnTo>
                      <a:pt x="685" y="1187"/>
                    </a:lnTo>
                    <a:lnTo>
                      <a:pt x="206" y="1461"/>
                    </a:lnTo>
                    <a:lnTo>
                      <a:pt x="1" y="1119"/>
                    </a:lnTo>
                    <a:lnTo>
                      <a:pt x="480" y="845"/>
                    </a:lnTo>
                    <a:lnTo>
                      <a:pt x="1" y="594"/>
                    </a:lnTo>
                    <a:lnTo>
                      <a:pt x="206" y="229"/>
                    </a:lnTo>
                    <a:lnTo>
                      <a:pt x="685" y="526"/>
                    </a:lnTo>
                    <a:lnTo>
                      <a:pt x="685" y="1"/>
                    </a:lnTo>
                    <a:lnTo>
                      <a:pt x="1096" y="1"/>
                    </a:lnTo>
                    <a:lnTo>
                      <a:pt x="1073" y="526"/>
                    </a:lnTo>
                    <a:lnTo>
                      <a:pt x="1553" y="229"/>
                    </a:lnTo>
                    <a:lnTo>
                      <a:pt x="1781" y="59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7000"/>
                  </a:schemeClr>
                </a:outerShdw>
                <a:reflection stA="1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9" name="Google Shape;2989;p101"/>
              <p:cNvSpPr/>
              <p:nvPr/>
            </p:nvSpPr>
            <p:spPr>
              <a:xfrm>
                <a:off x="1616975" y="1682675"/>
                <a:ext cx="445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781" h="1713" extrusionOk="0">
                    <a:moveTo>
                      <a:pt x="1301" y="845"/>
                    </a:moveTo>
                    <a:lnTo>
                      <a:pt x="1781" y="1119"/>
                    </a:lnTo>
                    <a:lnTo>
                      <a:pt x="1552" y="1461"/>
                    </a:lnTo>
                    <a:lnTo>
                      <a:pt x="1073" y="1187"/>
                    </a:lnTo>
                    <a:lnTo>
                      <a:pt x="1096" y="1712"/>
                    </a:lnTo>
                    <a:lnTo>
                      <a:pt x="685" y="1712"/>
                    </a:lnTo>
                    <a:lnTo>
                      <a:pt x="685" y="1187"/>
                    </a:lnTo>
                    <a:lnTo>
                      <a:pt x="206" y="1461"/>
                    </a:lnTo>
                    <a:lnTo>
                      <a:pt x="0" y="1119"/>
                    </a:lnTo>
                    <a:lnTo>
                      <a:pt x="480" y="845"/>
                    </a:lnTo>
                    <a:lnTo>
                      <a:pt x="0" y="594"/>
                    </a:lnTo>
                    <a:lnTo>
                      <a:pt x="206" y="229"/>
                    </a:lnTo>
                    <a:lnTo>
                      <a:pt x="685" y="526"/>
                    </a:lnTo>
                    <a:lnTo>
                      <a:pt x="685" y="1"/>
                    </a:lnTo>
                    <a:lnTo>
                      <a:pt x="1096" y="1"/>
                    </a:lnTo>
                    <a:lnTo>
                      <a:pt x="1073" y="526"/>
                    </a:lnTo>
                    <a:lnTo>
                      <a:pt x="1552" y="229"/>
                    </a:lnTo>
                    <a:lnTo>
                      <a:pt x="1781" y="59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7000"/>
                  </a:schemeClr>
                </a:outerShdw>
                <a:reflection stA="1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0" name="Google Shape;2990;p101"/>
              <p:cNvSpPr/>
              <p:nvPr/>
            </p:nvSpPr>
            <p:spPr>
              <a:xfrm>
                <a:off x="1670600" y="1682675"/>
                <a:ext cx="4397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1713" extrusionOk="0">
                    <a:moveTo>
                      <a:pt x="1302" y="845"/>
                    </a:moveTo>
                    <a:lnTo>
                      <a:pt x="1758" y="1119"/>
                    </a:lnTo>
                    <a:lnTo>
                      <a:pt x="1553" y="1461"/>
                    </a:lnTo>
                    <a:lnTo>
                      <a:pt x="1074" y="1187"/>
                    </a:lnTo>
                    <a:lnTo>
                      <a:pt x="1096" y="1712"/>
                    </a:lnTo>
                    <a:lnTo>
                      <a:pt x="686" y="1712"/>
                    </a:lnTo>
                    <a:lnTo>
                      <a:pt x="686" y="1187"/>
                    </a:lnTo>
                    <a:lnTo>
                      <a:pt x="206" y="1461"/>
                    </a:lnTo>
                    <a:lnTo>
                      <a:pt x="1" y="1119"/>
                    </a:lnTo>
                    <a:lnTo>
                      <a:pt x="480" y="845"/>
                    </a:lnTo>
                    <a:lnTo>
                      <a:pt x="1" y="594"/>
                    </a:lnTo>
                    <a:lnTo>
                      <a:pt x="206" y="229"/>
                    </a:lnTo>
                    <a:lnTo>
                      <a:pt x="686" y="526"/>
                    </a:lnTo>
                    <a:lnTo>
                      <a:pt x="686" y="1"/>
                    </a:lnTo>
                    <a:lnTo>
                      <a:pt x="1096" y="1"/>
                    </a:lnTo>
                    <a:lnTo>
                      <a:pt x="1074" y="526"/>
                    </a:lnTo>
                    <a:lnTo>
                      <a:pt x="1553" y="229"/>
                    </a:lnTo>
                    <a:lnTo>
                      <a:pt x="1758" y="59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7000"/>
                  </a:schemeClr>
                </a:outerShdw>
                <a:reflection stA="1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1" name="Google Shape;2991;p101"/>
              <p:cNvSpPr/>
              <p:nvPr/>
            </p:nvSpPr>
            <p:spPr>
              <a:xfrm>
                <a:off x="1724250" y="1682675"/>
                <a:ext cx="43950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758" h="1713" extrusionOk="0">
                    <a:moveTo>
                      <a:pt x="1301" y="845"/>
                    </a:moveTo>
                    <a:lnTo>
                      <a:pt x="1758" y="1119"/>
                    </a:lnTo>
                    <a:lnTo>
                      <a:pt x="1553" y="1461"/>
                    </a:lnTo>
                    <a:lnTo>
                      <a:pt x="1073" y="1187"/>
                    </a:lnTo>
                    <a:lnTo>
                      <a:pt x="1096" y="1712"/>
                    </a:lnTo>
                    <a:lnTo>
                      <a:pt x="685" y="1712"/>
                    </a:lnTo>
                    <a:lnTo>
                      <a:pt x="685" y="1187"/>
                    </a:lnTo>
                    <a:lnTo>
                      <a:pt x="206" y="1461"/>
                    </a:lnTo>
                    <a:lnTo>
                      <a:pt x="0" y="1119"/>
                    </a:lnTo>
                    <a:lnTo>
                      <a:pt x="480" y="845"/>
                    </a:lnTo>
                    <a:lnTo>
                      <a:pt x="0" y="594"/>
                    </a:lnTo>
                    <a:lnTo>
                      <a:pt x="206" y="229"/>
                    </a:lnTo>
                    <a:lnTo>
                      <a:pt x="685" y="526"/>
                    </a:lnTo>
                    <a:lnTo>
                      <a:pt x="685" y="1"/>
                    </a:lnTo>
                    <a:lnTo>
                      <a:pt x="1096" y="1"/>
                    </a:lnTo>
                    <a:lnTo>
                      <a:pt x="1073" y="526"/>
                    </a:lnTo>
                    <a:lnTo>
                      <a:pt x="1553" y="229"/>
                    </a:lnTo>
                    <a:lnTo>
                      <a:pt x="1758" y="59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7000"/>
                  </a:schemeClr>
                </a:outerShdw>
                <a:reflection stA="1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2" name="Google Shape;2992;p101"/>
              <p:cNvSpPr/>
              <p:nvPr/>
            </p:nvSpPr>
            <p:spPr>
              <a:xfrm>
                <a:off x="1777900" y="1682675"/>
                <a:ext cx="43950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758" h="1713" extrusionOk="0">
                    <a:moveTo>
                      <a:pt x="1301" y="845"/>
                    </a:moveTo>
                    <a:lnTo>
                      <a:pt x="1758" y="1119"/>
                    </a:lnTo>
                    <a:lnTo>
                      <a:pt x="1552" y="1461"/>
                    </a:lnTo>
                    <a:lnTo>
                      <a:pt x="1073" y="1187"/>
                    </a:lnTo>
                    <a:lnTo>
                      <a:pt x="1096" y="1712"/>
                    </a:lnTo>
                    <a:lnTo>
                      <a:pt x="685" y="1712"/>
                    </a:lnTo>
                    <a:lnTo>
                      <a:pt x="685" y="1187"/>
                    </a:lnTo>
                    <a:lnTo>
                      <a:pt x="205" y="1461"/>
                    </a:lnTo>
                    <a:lnTo>
                      <a:pt x="0" y="1119"/>
                    </a:lnTo>
                    <a:lnTo>
                      <a:pt x="479" y="845"/>
                    </a:lnTo>
                    <a:lnTo>
                      <a:pt x="0" y="594"/>
                    </a:lnTo>
                    <a:lnTo>
                      <a:pt x="205" y="229"/>
                    </a:lnTo>
                    <a:lnTo>
                      <a:pt x="685" y="526"/>
                    </a:lnTo>
                    <a:lnTo>
                      <a:pt x="685" y="1"/>
                    </a:lnTo>
                    <a:lnTo>
                      <a:pt x="1096" y="1"/>
                    </a:lnTo>
                    <a:lnTo>
                      <a:pt x="1073" y="526"/>
                    </a:lnTo>
                    <a:lnTo>
                      <a:pt x="1552" y="229"/>
                    </a:lnTo>
                    <a:lnTo>
                      <a:pt x="1758" y="59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7000"/>
                  </a:schemeClr>
                </a:outerShdw>
                <a:reflection stA="1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3" name="Google Shape;2993;p101"/>
              <p:cNvSpPr/>
              <p:nvPr/>
            </p:nvSpPr>
            <p:spPr>
              <a:xfrm>
                <a:off x="1831525" y="1682675"/>
                <a:ext cx="4397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1713" extrusionOk="0">
                    <a:moveTo>
                      <a:pt x="1302" y="845"/>
                    </a:moveTo>
                    <a:lnTo>
                      <a:pt x="1758" y="1119"/>
                    </a:lnTo>
                    <a:lnTo>
                      <a:pt x="1553" y="1461"/>
                    </a:lnTo>
                    <a:lnTo>
                      <a:pt x="1073" y="1187"/>
                    </a:lnTo>
                    <a:lnTo>
                      <a:pt x="1073" y="1712"/>
                    </a:lnTo>
                    <a:lnTo>
                      <a:pt x="685" y="1712"/>
                    </a:lnTo>
                    <a:lnTo>
                      <a:pt x="685" y="1187"/>
                    </a:lnTo>
                    <a:lnTo>
                      <a:pt x="206" y="1461"/>
                    </a:lnTo>
                    <a:lnTo>
                      <a:pt x="1" y="1119"/>
                    </a:lnTo>
                    <a:lnTo>
                      <a:pt x="457" y="845"/>
                    </a:lnTo>
                    <a:lnTo>
                      <a:pt x="1" y="594"/>
                    </a:lnTo>
                    <a:lnTo>
                      <a:pt x="206" y="229"/>
                    </a:lnTo>
                    <a:lnTo>
                      <a:pt x="685" y="526"/>
                    </a:lnTo>
                    <a:lnTo>
                      <a:pt x="685" y="1"/>
                    </a:lnTo>
                    <a:lnTo>
                      <a:pt x="1073" y="1"/>
                    </a:lnTo>
                    <a:lnTo>
                      <a:pt x="1073" y="526"/>
                    </a:lnTo>
                    <a:lnTo>
                      <a:pt x="1553" y="229"/>
                    </a:lnTo>
                    <a:lnTo>
                      <a:pt x="1758" y="59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7000"/>
                  </a:schemeClr>
                </a:outerShdw>
                <a:reflection stA="1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4" name="Google Shape;2994;p101"/>
              <p:cNvSpPr/>
              <p:nvPr/>
            </p:nvSpPr>
            <p:spPr>
              <a:xfrm>
                <a:off x="1885175" y="1682675"/>
                <a:ext cx="43950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758" h="1713" extrusionOk="0">
                    <a:moveTo>
                      <a:pt x="1301" y="845"/>
                    </a:moveTo>
                    <a:lnTo>
                      <a:pt x="1758" y="1119"/>
                    </a:lnTo>
                    <a:lnTo>
                      <a:pt x="1552" y="1461"/>
                    </a:lnTo>
                    <a:lnTo>
                      <a:pt x="1073" y="1187"/>
                    </a:lnTo>
                    <a:lnTo>
                      <a:pt x="1073" y="1712"/>
                    </a:lnTo>
                    <a:lnTo>
                      <a:pt x="685" y="1712"/>
                    </a:lnTo>
                    <a:lnTo>
                      <a:pt x="685" y="1187"/>
                    </a:lnTo>
                    <a:lnTo>
                      <a:pt x="206" y="1461"/>
                    </a:lnTo>
                    <a:lnTo>
                      <a:pt x="0" y="1119"/>
                    </a:lnTo>
                    <a:lnTo>
                      <a:pt x="457" y="845"/>
                    </a:lnTo>
                    <a:lnTo>
                      <a:pt x="0" y="594"/>
                    </a:lnTo>
                    <a:lnTo>
                      <a:pt x="206" y="229"/>
                    </a:lnTo>
                    <a:lnTo>
                      <a:pt x="685" y="526"/>
                    </a:lnTo>
                    <a:lnTo>
                      <a:pt x="685" y="1"/>
                    </a:lnTo>
                    <a:lnTo>
                      <a:pt x="1073" y="1"/>
                    </a:lnTo>
                    <a:lnTo>
                      <a:pt x="1073" y="526"/>
                    </a:lnTo>
                    <a:lnTo>
                      <a:pt x="1552" y="229"/>
                    </a:lnTo>
                    <a:lnTo>
                      <a:pt x="1758" y="59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7000"/>
                  </a:schemeClr>
                </a:outerShdw>
                <a:reflection stA="1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5" name="Google Shape;2995;p101"/>
              <p:cNvSpPr/>
              <p:nvPr/>
            </p:nvSpPr>
            <p:spPr>
              <a:xfrm>
                <a:off x="1938800" y="1682675"/>
                <a:ext cx="4397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1713" extrusionOk="0">
                    <a:moveTo>
                      <a:pt x="1302" y="845"/>
                    </a:moveTo>
                    <a:lnTo>
                      <a:pt x="1758" y="1119"/>
                    </a:lnTo>
                    <a:lnTo>
                      <a:pt x="1553" y="1461"/>
                    </a:lnTo>
                    <a:lnTo>
                      <a:pt x="1074" y="1187"/>
                    </a:lnTo>
                    <a:lnTo>
                      <a:pt x="1074" y="1712"/>
                    </a:lnTo>
                    <a:lnTo>
                      <a:pt x="686" y="1712"/>
                    </a:lnTo>
                    <a:lnTo>
                      <a:pt x="686" y="1187"/>
                    </a:lnTo>
                    <a:lnTo>
                      <a:pt x="206" y="1461"/>
                    </a:lnTo>
                    <a:lnTo>
                      <a:pt x="1" y="1119"/>
                    </a:lnTo>
                    <a:lnTo>
                      <a:pt x="457" y="845"/>
                    </a:lnTo>
                    <a:lnTo>
                      <a:pt x="1" y="594"/>
                    </a:lnTo>
                    <a:lnTo>
                      <a:pt x="206" y="229"/>
                    </a:lnTo>
                    <a:lnTo>
                      <a:pt x="686" y="526"/>
                    </a:lnTo>
                    <a:lnTo>
                      <a:pt x="686" y="1"/>
                    </a:lnTo>
                    <a:lnTo>
                      <a:pt x="1074" y="1"/>
                    </a:lnTo>
                    <a:lnTo>
                      <a:pt x="1074" y="526"/>
                    </a:lnTo>
                    <a:lnTo>
                      <a:pt x="1553" y="229"/>
                    </a:lnTo>
                    <a:lnTo>
                      <a:pt x="1758" y="59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7000"/>
                  </a:schemeClr>
                </a:outerShdw>
                <a:reflection stA="1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6" name="Google Shape;2996;p101"/>
              <p:cNvSpPr/>
              <p:nvPr/>
            </p:nvSpPr>
            <p:spPr>
              <a:xfrm>
                <a:off x="1406975" y="1473825"/>
                <a:ext cx="620300" cy="128425"/>
              </a:xfrm>
              <a:custGeom>
                <a:avLst/>
                <a:gdLst/>
                <a:ahLst/>
                <a:cxnLst/>
                <a:rect l="l" t="t" r="r" b="b"/>
                <a:pathLst>
                  <a:path w="24812" h="5137" extrusionOk="0">
                    <a:moveTo>
                      <a:pt x="22757" y="5136"/>
                    </a:moveTo>
                    <a:lnTo>
                      <a:pt x="2055" y="5136"/>
                    </a:lnTo>
                    <a:cubicBezTo>
                      <a:pt x="914" y="5136"/>
                      <a:pt x="1" y="4200"/>
                      <a:pt x="1" y="3082"/>
                    </a:cubicBezTo>
                    <a:lnTo>
                      <a:pt x="1" y="2055"/>
                    </a:lnTo>
                    <a:cubicBezTo>
                      <a:pt x="1" y="914"/>
                      <a:pt x="914" y="1"/>
                      <a:pt x="2055" y="1"/>
                    </a:cubicBezTo>
                    <a:lnTo>
                      <a:pt x="22757" y="1"/>
                    </a:lnTo>
                    <a:cubicBezTo>
                      <a:pt x="23899" y="1"/>
                      <a:pt x="24812" y="914"/>
                      <a:pt x="24812" y="2055"/>
                    </a:cubicBezTo>
                    <a:lnTo>
                      <a:pt x="24812" y="3082"/>
                    </a:lnTo>
                    <a:cubicBezTo>
                      <a:pt x="24812" y="4200"/>
                      <a:pt x="23899" y="5136"/>
                      <a:pt x="22757" y="5136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7000"/>
                  </a:schemeClr>
                </a:outerShdw>
                <a:reflection stA="1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7" name="Google Shape;2997;p101"/>
              <p:cNvSpPr/>
              <p:nvPr/>
            </p:nvSpPr>
            <p:spPr>
              <a:xfrm>
                <a:off x="1445775" y="1520625"/>
                <a:ext cx="243700" cy="34825"/>
              </a:xfrm>
              <a:custGeom>
                <a:avLst/>
                <a:gdLst/>
                <a:ahLst/>
                <a:cxnLst/>
                <a:rect l="l" t="t" r="r" b="b"/>
                <a:pathLst>
                  <a:path w="9748" h="1393" extrusionOk="0">
                    <a:moveTo>
                      <a:pt x="9176" y="1393"/>
                    </a:moveTo>
                    <a:lnTo>
                      <a:pt x="548" y="1393"/>
                    </a:lnTo>
                    <a:cubicBezTo>
                      <a:pt x="252" y="1393"/>
                      <a:pt x="1" y="1141"/>
                      <a:pt x="1" y="845"/>
                    </a:cubicBezTo>
                    <a:lnTo>
                      <a:pt x="1" y="548"/>
                    </a:lnTo>
                    <a:cubicBezTo>
                      <a:pt x="1" y="251"/>
                      <a:pt x="252" y="0"/>
                      <a:pt x="548" y="0"/>
                    </a:cubicBezTo>
                    <a:lnTo>
                      <a:pt x="9176" y="0"/>
                    </a:lnTo>
                    <a:cubicBezTo>
                      <a:pt x="9496" y="0"/>
                      <a:pt x="9747" y="251"/>
                      <a:pt x="9747" y="548"/>
                    </a:cubicBezTo>
                    <a:lnTo>
                      <a:pt x="9747" y="845"/>
                    </a:lnTo>
                    <a:cubicBezTo>
                      <a:pt x="9747" y="1141"/>
                      <a:pt x="9496" y="1393"/>
                      <a:pt x="9176" y="139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7000"/>
                  </a:schemeClr>
                </a:outerShdw>
                <a:reflection stA="1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8" name="Google Shape;2998;p101"/>
              <p:cNvSpPr/>
              <p:nvPr/>
            </p:nvSpPr>
            <p:spPr>
              <a:xfrm>
                <a:off x="1703125" y="1520625"/>
                <a:ext cx="97625" cy="34825"/>
              </a:xfrm>
              <a:custGeom>
                <a:avLst/>
                <a:gdLst/>
                <a:ahLst/>
                <a:cxnLst/>
                <a:rect l="l" t="t" r="r" b="b"/>
                <a:pathLst>
                  <a:path w="3905" h="1393" extrusionOk="0">
                    <a:moveTo>
                      <a:pt x="3356" y="1393"/>
                    </a:moveTo>
                    <a:lnTo>
                      <a:pt x="572" y="1393"/>
                    </a:lnTo>
                    <a:cubicBezTo>
                      <a:pt x="252" y="1393"/>
                      <a:pt x="1" y="1141"/>
                      <a:pt x="1" y="845"/>
                    </a:cubicBezTo>
                    <a:lnTo>
                      <a:pt x="1" y="548"/>
                    </a:lnTo>
                    <a:cubicBezTo>
                      <a:pt x="1" y="251"/>
                      <a:pt x="252" y="0"/>
                      <a:pt x="572" y="0"/>
                    </a:cubicBezTo>
                    <a:lnTo>
                      <a:pt x="3356" y="0"/>
                    </a:lnTo>
                    <a:cubicBezTo>
                      <a:pt x="3653" y="0"/>
                      <a:pt x="3904" y="251"/>
                      <a:pt x="3904" y="548"/>
                    </a:cubicBezTo>
                    <a:lnTo>
                      <a:pt x="3904" y="845"/>
                    </a:lnTo>
                    <a:cubicBezTo>
                      <a:pt x="3904" y="1141"/>
                      <a:pt x="3653" y="1393"/>
                      <a:pt x="3356" y="139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7000"/>
                  </a:schemeClr>
                </a:outerShdw>
                <a:reflection stA="1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9" name="Google Shape;2999;p101"/>
              <p:cNvSpPr/>
              <p:nvPr/>
            </p:nvSpPr>
            <p:spPr>
              <a:xfrm>
                <a:off x="1821825" y="1520625"/>
                <a:ext cx="166650" cy="34825"/>
              </a:xfrm>
              <a:custGeom>
                <a:avLst/>
                <a:gdLst/>
                <a:ahLst/>
                <a:cxnLst/>
                <a:rect l="l" t="t" r="r" b="b"/>
                <a:pathLst>
                  <a:path w="6666" h="1393" extrusionOk="0">
                    <a:moveTo>
                      <a:pt x="6118" y="1393"/>
                    </a:moveTo>
                    <a:lnTo>
                      <a:pt x="548" y="1393"/>
                    </a:lnTo>
                    <a:cubicBezTo>
                      <a:pt x="229" y="1393"/>
                      <a:pt x="1" y="1141"/>
                      <a:pt x="1" y="845"/>
                    </a:cubicBezTo>
                    <a:lnTo>
                      <a:pt x="1" y="548"/>
                    </a:lnTo>
                    <a:cubicBezTo>
                      <a:pt x="1" y="251"/>
                      <a:pt x="229" y="0"/>
                      <a:pt x="548" y="0"/>
                    </a:cubicBezTo>
                    <a:lnTo>
                      <a:pt x="6118" y="0"/>
                    </a:lnTo>
                    <a:cubicBezTo>
                      <a:pt x="6414" y="0"/>
                      <a:pt x="6666" y="251"/>
                      <a:pt x="6666" y="548"/>
                    </a:cubicBezTo>
                    <a:lnTo>
                      <a:pt x="6666" y="845"/>
                    </a:lnTo>
                    <a:cubicBezTo>
                      <a:pt x="6666" y="1141"/>
                      <a:pt x="6414" y="1393"/>
                      <a:pt x="6118" y="139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7000"/>
                  </a:schemeClr>
                </a:outerShdw>
                <a:reflection stA="1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00" name="Google Shape;3000;p101"/>
            <p:cNvGrpSpPr/>
            <p:nvPr/>
          </p:nvGrpSpPr>
          <p:grpSpPr>
            <a:xfrm>
              <a:off x="2839550" y="1643275"/>
              <a:ext cx="586050" cy="466800"/>
              <a:chOff x="2659525" y="1331750"/>
              <a:chExt cx="586050" cy="466800"/>
            </a:xfrm>
          </p:grpSpPr>
          <p:sp>
            <p:nvSpPr>
              <p:cNvPr id="3001" name="Google Shape;3001;p101"/>
              <p:cNvSpPr/>
              <p:nvPr/>
            </p:nvSpPr>
            <p:spPr>
              <a:xfrm>
                <a:off x="2659525" y="1331750"/>
                <a:ext cx="586050" cy="378900"/>
              </a:xfrm>
              <a:custGeom>
                <a:avLst/>
                <a:gdLst/>
                <a:ahLst/>
                <a:cxnLst/>
                <a:rect l="l" t="t" r="r" b="b"/>
                <a:pathLst>
                  <a:path w="23442" h="15156" extrusionOk="0">
                    <a:moveTo>
                      <a:pt x="18763" y="5820"/>
                    </a:moveTo>
                    <a:cubicBezTo>
                      <a:pt x="18580" y="5820"/>
                      <a:pt x="18397" y="5843"/>
                      <a:pt x="18215" y="5866"/>
                    </a:cubicBezTo>
                    <a:cubicBezTo>
                      <a:pt x="17713" y="4223"/>
                      <a:pt x="16206" y="3104"/>
                      <a:pt x="14494" y="3104"/>
                    </a:cubicBezTo>
                    <a:cubicBezTo>
                      <a:pt x="14083" y="3104"/>
                      <a:pt x="13650" y="3173"/>
                      <a:pt x="13239" y="3310"/>
                    </a:cubicBezTo>
                    <a:cubicBezTo>
                      <a:pt x="12257" y="1164"/>
                      <a:pt x="9906" y="0"/>
                      <a:pt x="7578" y="502"/>
                    </a:cubicBezTo>
                    <a:cubicBezTo>
                      <a:pt x="5273" y="1027"/>
                      <a:pt x="3629" y="3081"/>
                      <a:pt x="3629" y="5432"/>
                    </a:cubicBezTo>
                    <a:cubicBezTo>
                      <a:pt x="3629" y="5843"/>
                      <a:pt x="3675" y="6254"/>
                      <a:pt x="3766" y="6665"/>
                    </a:cubicBezTo>
                    <a:cubicBezTo>
                      <a:pt x="1575" y="6985"/>
                      <a:pt x="0" y="8970"/>
                      <a:pt x="160" y="11184"/>
                    </a:cubicBezTo>
                    <a:cubicBezTo>
                      <a:pt x="320" y="13421"/>
                      <a:pt x="2169" y="15133"/>
                      <a:pt x="4405" y="15156"/>
                    </a:cubicBezTo>
                    <a:lnTo>
                      <a:pt x="18763" y="15156"/>
                    </a:lnTo>
                    <a:cubicBezTo>
                      <a:pt x="21342" y="15156"/>
                      <a:pt x="23442" y="13056"/>
                      <a:pt x="23442" y="10500"/>
                    </a:cubicBezTo>
                    <a:cubicBezTo>
                      <a:pt x="23442" y="7920"/>
                      <a:pt x="21342" y="5820"/>
                      <a:pt x="18763" y="582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7000"/>
                  </a:schemeClr>
                </a:outerShdw>
                <a:reflection stA="1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2" name="Google Shape;3002;p101"/>
              <p:cNvSpPr/>
              <p:nvPr/>
            </p:nvSpPr>
            <p:spPr>
              <a:xfrm>
                <a:off x="2868925" y="1578250"/>
                <a:ext cx="186075" cy="220300"/>
              </a:xfrm>
              <a:custGeom>
                <a:avLst/>
                <a:gdLst/>
                <a:ahLst/>
                <a:cxnLst/>
                <a:rect l="l" t="t" r="r" b="b"/>
                <a:pathLst>
                  <a:path w="7443" h="8812" extrusionOk="0">
                    <a:moveTo>
                      <a:pt x="7168" y="4657"/>
                    </a:moveTo>
                    <a:lnTo>
                      <a:pt x="4155" y="8514"/>
                    </a:lnTo>
                    <a:cubicBezTo>
                      <a:pt x="3927" y="8811"/>
                      <a:pt x="3516" y="8811"/>
                      <a:pt x="3288" y="8514"/>
                    </a:cubicBezTo>
                    <a:lnTo>
                      <a:pt x="275" y="4657"/>
                    </a:lnTo>
                    <a:cubicBezTo>
                      <a:pt x="1" y="4292"/>
                      <a:pt x="252" y="3767"/>
                      <a:pt x="686" y="3767"/>
                    </a:cubicBezTo>
                    <a:lnTo>
                      <a:pt x="2215" y="3767"/>
                    </a:lnTo>
                    <a:lnTo>
                      <a:pt x="2215" y="548"/>
                    </a:lnTo>
                    <a:cubicBezTo>
                      <a:pt x="2215" y="252"/>
                      <a:pt x="2466" y="1"/>
                      <a:pt x="2763" y="1"/>
                    </a:cubicBezTo>
                    <a:lnTo>
                      <a:pt x="4680" y="1"/>
                    </a:lnTo>
                    <a:cubicBezTo>
                      <a:pt x="4977" y="1"/>
                      <a:pt x="5228" y="252"/>
                      <a:pt x="5228" y="548"/>
                    </a:cubicBezTo>
                    <a:lnTo>
                      <a:pt x="5228" y="3767"/>
                    </a:lnTo>
                    <a:lnTo>
                      <a:pt x="6757" y="3767"/>
                    </a:lnTo>
                    <a:cubicBezTo>
                      <a:pt x="7191" y="3767"/>
                      <a:pt x="7442" y="4292"/>
                      <a:pt x="7168" y="465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7000"/>
                  </a:schemeClr>
                </a:outerShdw>
                <a:reflection stA="1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3" name="Google Shape;3003;p101"/>
              <p:cNvSpPr/>
              <p:nvPr/>
            </p:nvSpPr>
            <p:spPr>
              <a:xfrm>
                <a:off x="2765075" y="1487525"/>
                <a:ext cx="115300" cy="135825"/>
              </a:xfrm>
              <a:custGeom>
                <a:avLst/>
                <a:gdLst/>
                <a:ahLst/>
                <a:cxnLst/>
                <a:rect l="l" t="t" r="r" b="b"/>
                <a:pathLst>
                  <a:path w="4612" h="5433" extrusionOk="0">
                    <a:moveTo>
                      <a:pt x="4429" y="2876"/>
                    </a:moveTo>
                    <a:lnTo>
                      <a:pt x="2580" y="5273"/>
                    </a:lnTo>
                    <a:cubicBezTo>
                      <a:pt x="2443" y="5433"/>
                      <a:pt x="2169" y="5433"/>
                      <a:pt x="2032" y="5273"/>
                    </a:cubicBezTo>
                    <a:lnTo>
                      <a:pt x="183" y="2876"/>
                    </a:lnTo>
                    <a:cubicBezTo>
                      <a:pt x="1" y="2648"/>
                      <a:pt x="161" y="2328"/>
                      <a:pt x="434" y="2328"/>
                    </a:cubicBezTo>
                    <a:lnTo>
                      <a:pt x="1370" y="2328"/>
                    </a:lnTo>
                    <a:lnTo>
                      <a:pt x="1370" y="343"/>
                    </a:lnTo>
                    <a:cubicBezTo>
                      <a:pt x="1370" y="160"/>
                      <a:pt x="1530" y="0"/>
                      <a:pt x="1713" y="0"/>
                    </a:cubicBezTo>
                    <a:lnTo>
                      <a:pt x="2900" y="0"/>
                    </a:lnTo>
                    <a:cubicBezTo>
                      <a:pt x="3082" y="0"/>
                      <a:pt x="3242" y="160"/>
                      <a:pt x="3242" y="343"/>
                    </a:cubicBezTo>
                    <a:lnTo>
                      <a:pt x="3242" y="2328"/>
                    </a:lnTo>
                    <a:lnTo>
                      <a:pt x="4178" y="2328"/>
                    </a:lnTo>
                    <a:cubicBezTo>
                      <a:pt x="4452" y="2328"/>
                      <a:pt x="4612" y="2648"/>
                      <a:pt x="4429" y="287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7000"/>
                  </a:schemeClr>
                </a:outerShdw>
                <a:reflection stA="1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4" name="Google Shape;3004;p101"/>
              <p:cNvSpPr/>
              <p:nvPr/>
            </p:nvSpPr>
            <p:spPr>
              <a:xfrm>
                <a:off x="3043550" y="1439025"/>
                <a:ext cx="115300" cy="135825"/>
              </a:xfrm>
              <a:custGeom>
                <a:avLst/>
                <a:gdLst/>
                <a:ahLst/>
                <a:cxnLst/>
                <a:rect l="l" t="t" r="r" b="b"/>
                <a:pathLst>
                  <a:path w="4612" h="5433" extrusionOk="0">
                    <a:moveTo>
                      <a:pt x="4429" y="2876"/>
                    </a:moveTo>
                    <a:lnTo>
                      <a:pt x="2580" y="5273"/>
                    </a:lnTo>
                    <a:cubicBezTo>
                      <a:pt x="2443" y="5433"/>
                      <a:pt x="2169" y="5433"/>
                      <a:pt x="2032" y="5273"/>
                    </a:cubicBezTo>
                    <a:lnTo>
                      <a:pt x="183" y="2876"/>
                    </a:lnTo>
                    <a:cubicBezTo>
                      <a:pt x="1" y="2648"/>
                      <a:pt x="160" y="2328"/>
                      <a:pt x="434" y="2328"/>
                    </a:cubicBezTo>
                    <a:lnTo>
                      <a:pt x="1370" y="2328"/>
                    </a:lnTo>
                    <a:lnTo>
                      <a:pt x="1370" y="343"/>
                    </a:lnTo>
                    <a:cubicBezTo>
                      <a:pt x="1370" y="160"/>
                      <a:pt x="1530" y="0"/>
                      <a:pt x="1712" y="0"/>
                    </a:cubicBezTo>
                    <a:lnTo>
                      <a:pt x="2899" y="0"/>
                    </a:lnTo>
                    <a:cubicBezTo>
                      <a:pt x="3082" y="0"/>
                      <a:pt x="3242" y="160"/>
                      <a:pt x="3242" y="343"/>
                    </a:cubicBezTo>
                    <a:lnTo>
                      <a:pt x="3242" y="2328"/>
                    </a:lnTo>
                    <a:lnTo>
                      <a:pt x="4178" y="2328"/>
                    </a:lnTo>
                    <a:cubicBezTo>
                      <a:pt x="4451" y="2328"/>
                      <a:pt x="4611" y="2648"/>
                      <a:pt x="4429" y="287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7000"/>
                  </a:schemeClr>
                </a:outerShdw>
                <a:reflection stA="1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4" name="Google Shape;3574;p112"/>
          <p:cNvSpPr txBox="1">
            <a:spLocks noGrp="1"/>
          </p:cNvSpPr>
          <p:nvPr>
            <p:ph type="title"/>
          </p:nvPr>
        </p:nvSpPr>
        <p:spPr>
          <a:xfrm>
            <a:off x="720000" y="85904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ym typeface="+mn-ea"/>
              </a:rPr>
              <a:t>Requirements </a:t>
            </a:r>
            <a:endParaRPr lang="en-GB"/>
          </a:p>
        </p:txBody>
      </p:sp>
      <p:sp>
        <p:nvSpPr>
          <p:cNvPr id="3579" name="Google Shape;3579;p112"/>
          <p:cNvSpPr/>
          <p:nvPr/>
        </p:nvSpPr>
        <p:spPr>
          <a:xfrm>
            <a:off x="7108179" y="1945485"/>
            <a:ext cx="429300" cy="4293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5352EE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0" name="Google Shape;3580;p112"/>
          <p:cNvSpPr/>
          <p:nvPr/>
        </p:nvSpPr>
        <p:spPr>
          <a:xfrm>
            <a:off x="7108179" y="2527768"/>
            <a:ext cx="429300" cy="4293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5352EE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1" name="Google Shape;3581;p112"/>
          <p:cNvSpPr/>
          <p:nvPr/>
        </p:nvSpPr>
        <p:spPr>
          <a:xfrm>
            <a:off x="7108179" y="3110051"/>
            <a:ext cx="429300" cy="4293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5352EE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2" name="Google Shape;3582;p112"/>
          <p:cNvSpPr/>
          <p:nvPr/>
        </p:nvSpPr>
        <p:spPr>
          <a:xfrm>
            <a:off x="4663440" y="1983740"/>
            <a:ext cx="2090420" cy="32385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5352EE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4" name="Google Shape;3584;p112"/>
          <p:cNvSpPr/>
          <p:nvPr/>
        </p:nvSpPr>
        <p:spPr>
          <a:xfrm>
            <a:off x="4663440" y="2575560"/>
            <a:ext cx="2089785" cy="313055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5352EE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6" name="Google Shape;3586;p112"/>
          <p:cNvSpPr/>
          <p:nvPr/>
        </p:nvSpPr>
        <p:spPr>
          <a:xfrm>
            <a:off x="4663440" y="3157220"/>
            <a:ext cx="2073910" cy="325755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5352EE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8" name="Google Shape;3588;p112"/>
          <p:cNvSpPr/>
          <p:nvPr/>
        </p:nvSpPr>
        <p:spPr>
          <a:xfrm>
            <a:off x="4663440" y="3692525"/>
            <a:ext cx="2176780" cy="358775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5352EE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9" name="Google Shape;3589;p112"/>
          <p:cNvSpPr txBox="1"/>
          <p:nvPr/>
        </p:nvSpPr>
        <p:spPr>
          <a:xfrm>
            <a:off x="4663440" y="2661920"/>
            <a:ext cx="1988185" cy="250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+mn-ea"/>
              </a:rPr>
              <a:t>Support resources</a:t>
            </a:r>
            <a:endParaRPr lang="en-GB" b="1">
              <a:solidFill>
                <a:schemeClr val="dk1"/>
              </a:solidFill>
              <a:latin typeface="Montserrat" panose="00000500000000000000"/>
              <a:ea typeface="Montserrat" panose="00000500000000000000"/>
              <a:cs typeface="Montserrat" panose="000005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3590" name="Google Shape;3590;p112"/>
          <p:cNvSpPr/>
          <p:nvPr/>
        </p:nvSpPr>
        <p:spPr>
          <a:xfrm>
            <a:off x="7108179" y="3692335"/>
            <a:ext cx="429300" cy="4293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5352EE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1" name="Google Shape;3591;p112"/>
          <p:cNvSpPr/>
          <p:nvPr/>
        </p:nvSpPr>
        <p:spPr>
          <a:xfrm>
            <a:off x="3662211" y="1945485"/>
            <a:ext cx="429300" cy="4293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5352EE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2" name="Google Shape;3592;p112"/>
          <p:cNvSpPr/>
          <p:nvPr/>
        </p:nvSpPr>
        <p:spPr>
          <a:xfrm>
            <a:off x="3662211" y="2527768"/>
            <a:ext cx="429300" cy="4293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5352EE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3" name="Google Shape;3593;p112"/>
          <p:cNvSpPr/>
          <p:nvPr/>
        </p:nvSpPr>
        <p:spPr>
          <a:xfrm>
            <a:off x="3662211" y="3110051"/>
            <a:ext cx="429300" cy="4293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5352EE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4" name="Google Shape;3594;p112"/>
          <p:cNvSpPr/>
          <p:nvPr/>
        </p:nvSpPr>
        <p:spPr>
          <a:xfrm>
            <a:off x="869315" y="1983740"/>
            <a:ext cx="2510790" cy="33909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5352EE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6" name="Google Shape;3596;p112"/>
          <p:cNvSpPr/>
          <p:nvPr/>
        </p:nvSpPr>
        <p:spPr>
          <a:xfrm>
            <a:off x="869315" y="2574925"/>
            <a:ext cx="2510790" cy="33782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5352EE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8" name="Google Shape;3598;p112"/>
          <p:cNvSpPr/>
          <p:nvPr/>
        </p:nvSpPr>
        <p:spPr>
          <a:xfrm>
            <a:off x="869315" y="3156585"/>
            <a:ext cx="2510790" cy="33782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5352EE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0" name="Google Shape;3600;p112"/>
          <p:cNvSpPr/>
          <p:nvPr/>
        </p:nvSpPr>
        <p:spPr>
          <a:xfrm>
            <a:off x="869315" y="3737610"/>
            <a:ext cx="2510790" cy="33909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5352EE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2" name="Google Shape;3602;p112"/>
          <p:cNvSpPr/>
          <p:nvPr/>
        </p:nvSpPr>
        <p:spPr>
          <a:xfrm>
            <a:off x="3662211" y="3692335"/>
            <a:ext cx="429300" cy="4293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5352EE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22" name="Google Shape;3622;p112"/>
          <p:cNvGrpSpPr/>
          <p:nvPr/>
        </p:nvGrpSpPr>
        <p:grpSpPr>
          <a:xfrm>
            <a:off x="7188738" y="2629462"/>
            <a:ext cx="268183" cy="251087"/>
            <a:chOff x="8018890" y="1566649"/>
            <a:chExt cx="397957" cy="372587"/>
          </a:xfrm>
        </p:grpSpPr>
        <p:sp>
          <p:nvSpPr>
            <p:cNvPr id="3623" name="Google Shape;3623;p112"/>
            <p:cNvSpPr/>
            <p:nvPr/>
          </p:nvSpPr>
          <p:spPr>
            <a:xfrm>
              <a:off x="8158840" y="1752834"/>
              <a:ext cx="118031" cy="186401"/>
            </a:xfrm>
            <a:custGeom>
              <a:avLst/>
              <a:gdLst/>
              <a:ahLst/>
              <a:cxnLst/>
              <a:rect l="l" t="t" r="r" b="b"/>
              <a:pathLst>
                <a:path w="4378" h="6914" extrusionOk="0">
                  <a:moveTo>
                    <a:pt x="1760" y="0"/>
                  </a:moveTo>
                  <a:cubicBezTo>
                    <a:pt x="1519" y="0"/>
                    <a:pt x="1324" y="195"/>
                    <a:pt x="1324" y="436"/>
                  </a:cubicBezTo>
                  <a:lnTo>
                    <a:pt x="1324" y="3461"/>
                  </a:lnTo>
                  <a:lnTo>
                    <a:pt x="466" y="3461"/>
                  </a:lnTo>
                  <a:cubicBezTo>
                    <a:pt x="301" y="3461"/>
                    <a:pt x="151" y="3551"/>
                    <a:pt x="75" y="3702"/>
                  </a:cubicBezTo>
                  <a:cubicBezTo>
                    <a:pt x="0" y="3836"/>
                    <a:pt x="15" y="4017"/>
                    <a:pt x="121" y="4153"/>
                  </a:cubicBezTo>
                  <a:lnTo>
                    <a:pt x="1850" y="6755"/>
                  </a:lnTo>
                  <a:cubicBezTo>
                    <a:pt x="1925" y="6860"/>
                    <a:pt x="2057" y="6913"/>
                    <a:pt x="2189" y="6913"/>
                  </a:cubicBezTo>
                  <a:cubicBezTo>
                    <a:pt x="2321" y="6913"/>
                    <a:pt x="2453" y="6860"/>
                    <a:pt x="2528" y="6755"/>
                  </a:cubicBezTo>
                  <a:lnTo>
                    <a:pt x="4258" y="4153"/>
                  </a:lnTo>
                  <a:cubicBezTo>
                    <a:pt x="4363" y="4017"/>
                    <a:pt x="4378" y="3836"/>
                    <a:pt x="4303" y="3702"/>
                  </a:cubicBezTo>
                  <a:cubicBezTo>
                    <a:pt x="4227" y="3551"/>
                    <a:pt x="4077" y="3461"/>
                    <a:pt x="3912" y="3461"/>
                  </a:cubicBezTo>
                  <a:lnTo>
                    <a:pt x="3054" y="3461"/>
                  </a:lnTo>
                  <a:lnTo>
                    <a:pt x="3054" y="436"/>
                  </a:lnTo>
                  <a:cubicBezTo>
                    <a:pt x="3054" y="195"/>
                    <a:pt x="2859" y="0"/>
                    <a:pt x="26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112"/>
            <p:cNvSpPr/>
            <p:nvPr/>
          </p:nvSpPr>
          <p:spPr>
            <a:xfrm>
              <a:off x="8018890" y="1566649"/>
              <a:ext cx="397957" cy="279494"/>
            </a:xfrm>
            <a:custGeom>
              <a:avLst/>
              <a:gdLst/>
              <a:ahLst/>
              <a:cxnLst/>
              <a:rect l="l" t="t" r="r" b="b"/>
              <a:pathLst>
                <a:path w="14761" h="10367" extrusionOk="0">
                  <a:moveTo>
                    <a:pt x="6515" y="0"/>
                  </a:moveTo>
                  <a:cubicBezTo>
                    <a:pt x="4243" y="0"/>
                    <a:pt x="2287" y="1641"/>
                    <a:pt x="1866" y="3867"/>
                  </a:cubicBezTo>
                  <a:cubicBezTo>
                    <a:pt x="752" y="4469"/>
                    <a:pt x="0" y="5627"/>
                    <a:pt x="0" y="6906"/>
                  </a:cubicBezTo>
                  <a:cubicBezTo>
                    <a:pt x="0" y="8817"/>
                    <a:pt x="1580" y="10367"/>
                    <a:pt x="3491" y="10367"/>
                  </a:cubicBezTo>
                  <a:lnTo>
                    <a:pt x="4439" y="10367"/>
                  </a:lnTo>
                  <a:cubicBezTo>
                    <a:pt x="4453" y="10321"/>
                    <a:pt x="4469" y="10261"/>
                    <a:pt x="4499" y="10216"/>
                  </a:cubicBezTo>
                  <a:cubicBezTo>
                    <a:pt x="4710" y="9779"/>
                    <a:pt x="5161" y="9494"/>
                    <a:pt x="5657" y="9494"/>
                  </a:cubicBezTo>
                  <a:lnTo>
                    <a:pt x="5657" y="6906"/>
                  </a:lnTo>
                  <a:lnTo>
                    <a:pt x="5221" y="6906"/>
                  </a:lnTo>
                  <a:cubicBezTo>
                    <a:pt x="4981" y="6906"/>
                    <a:pt x="4784" y="6710"/>
                    <a:pt x="4784" y="6470"/>
                  </a:cubicBezTo>
                  <a:cubicBezTo>
                    <a:pt x="4784" y="6244"/>
                    <a:pt x="4981" y="6048"/>
                    <a:pt x="5221" y="6048"/>
                  </a:cubicBezTo>
                  <a:lnTo>
                    <a:pt x="9539" y="6048"/>
                  </a:lnTo>
                  <a:cubicBezTo>
                    <a:pt x="9780" y="6048"/>
                    <a:pt x="9976" y="6244"/>
                    <a:pt x="9976" y="6470"/>
                  </a:cubicBezTo>
                  <a:cubicBezTo>
                    <a:pt x="9976" y="6710"/>
                    <a:pt x="9780" y="6906"/>
                    <a:pt x="9539" y="6906"/>
                  </a:cubicBezTo>
                  <a:lnTo>
                    <a:pt x="9103" y="6906"/>
                  </a:lnTo>
                  <a:lnTo>
                    <a:pt x="9103" y="9494"/>
                  </a:lnTo>
                  <a:cubicBezTo>
                    <a:pt x="9599" y="9494"/>
                    <a:pt x="10050" y="9779"/>
                    <a:pt x="10261" y="10216"/>
                  </a:cubicBezTo>
                  <a:cubicBezTo>
                    <a:pt x="10291" y="10261"/>
                    <a:pt x="10307" y="10321"/>
                    <a:pt x="10321" y="10367"/>
                  </a:cubicBezTo>
                  <a:lnTo>
                    <a:pt x="11270" y="10367"/>
                  </a:lnTo>
                  <a:cubicBezTo>
                    <a:pt x="13180" y="10367"/>
                    <a:pt x="14760" y="8817"/>
                    <a:pt x="14760" y="6906"/>
                  </a:cubicBezTo>
                  <a:cubicBezTo>
                    <a:pt x="14760" y="4995"/>
                    <a:pt x="13180" y="3446"/>
                    <a:pt x="11270" y="3446"/>
                  </a:cubicBezTo>
                  <a:lnTo>
                    <a:pt x="11089" y="3446"/>
                  </a:lnTo>
                  <a:cubicBezTo>
                    <a:pt x="10517" y="1430"/>
                    <a:pt x="8652" y="0"/>
                    <a:pt x="65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5" name="Google Shape;3625;p112"/>
          <p:cNvGrpSpPr/>
          <p:nvPr/>
        </p:nvGrpSpPr>
        <p:grpSpPr>
          <a:xfrm>
            <a:off x="7195110" y="3199166"/>
            <a:ext cx="255439" cy="251058"/>
            <a:chOff x="7220605" y="3951773"/>
            <a:chExt cx="380513" cy="374043"/>
          </a:xfrm>
        </p:grpSpPr>
        <p:sp>
          <p:nvSpPr>
            <p:cNvPr id="3626" name="Google Shape;3626;p112"/>
            <p:cNvSpPr/>
            <p:nvPr/>
          </p:nvSpPr>
          <p:spPr>
            <a:xfrm>
              <a:off x="7425851" y="3952015"/>
              <a:ext cx="175267" cy="171681"/>
            </a:xfrm>
            <a:custGeom>
              <a:avLst/>
              <a:gdLst/>
              <a:ahLst/>
              <a:cxnLst/>
              <a:rect l="l" t="t" r="r" b="b"/>
              <a:pathLst>
                <a:path w="6501" h="6368" extrusionOk="0">
                  <a:moveTo>
                    <a:pt x="4011" y="0"/>
                  </a:moveTo>
                  <a:cubicBezTo>
                    <a:pt x="3699" y="0"/>
                    <a:pt x="3387" y="117"/>
                    <a:pt x="3146" y="350"/>
                  </a:cubicBezTo>
                  <a:lnTo>
                    <a:pt x="2875" y="621"/>
                  </a:lnTo>
                  <a:lnTo>
                    <a:pt x="4304" y="2065"/>
                  </a:lnTo>
                  <a:cubicBezTo>
                    <a:pt x="4470" y="2215"/>
                    <a:pt x="4470" y="2486"/>
                    <a:pt x="4304" y="2637"/>
                  </a:cubicBezTo>
                  <a:cubicBezTo>
                    <a:pt x="4228" y="2720"/>
                    <a:pt x="4127" y="2761"/>
                    <a:pt x="4024" y="2761"/>
                  </a:cubicBezTo>
                  <a:cubicBezTo>
                    <a:pt x="3920" y="2761"/>
                    <a:pt x="3815" y="2720"/>
                    <a:pt x="3732" y="2637"/>
                  </a:cubicBezTo>
                  <a:lnTo>
                    <a:pt x="2303" y="1208"/>
                  </a:lnTo>
                  <a:lnTo>
                    <a:pt x="1732" y="1780"/>
                  </a:lnTo>
                  <a:lnTo>
                    <a:pt x="2589" y="2637"/>
                  </a:lnTo>
                  <a:cubicBezTo>
                    <a:pt x="2739" y="2803"/>
                    <a:pt x="2739" y="3058"/>
                    <a:pt x="2589" y="3208"/>
                  </a:cubicBezTo>
                  <a:cubicBezTo>
                    <a:pt x="2506" y="3291"/>
                    <a:pt x="2401" y="3333"/>
                    <a:pt x="2297" y="3333"/>
                  </a:cubicBezTo>
                  <a:cubicBezTo>
                    <a:pt x="2194" y="3333"/>
                    <a:pt x="2092" y="3291"/>
                    <a:pt x="2017" y="3208"/>
                  </a:cubicBezTo>
                  <a:lnTo>
                    <a:pt x="1144" y="2351"/>
                  </a:lnTo>
                  <a:lnTo>
                    <a:pt x="1" y="3495"/>
                  </a:lnTo>
                  <a:lnTo>
                    <a:pt x="2875" y="6368"/>
                  </a:lnTo>
                  <a:lnTo>
                    <a:pt x="6019" y="3224"/>
                  </a:lnTo>
                  <a:cubicBezTo>
                    <a:pt x="6500" y="2757"/>
                    <a:pt x="6500" y="1975"/>
                    <a:pt x="6019" y="1509"/>
                  </a:cubicBezTo>
                  <a:lnTo>
                    <a:pt x="4875" y="350"/>
                  </a:lnTo>
                  <a:cubicBezTo>
                    <a:pt x="4635" y="117"/>
                    <a:pt x="4323" y="0"/>
                    <a:pt x="40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112"/>
            <p:cNvSpPr/>
            <p:nvPr/>
          </p:nvSpPr>
          <p:spPr>
            <a:xfrm>
              <a:off x="7220605" y="4154916"/>
              <a:ext cx="174458" cy="170899"/>
            </a:xfrm>
            <a:custGeom>
              <a:avLst/>
              <a:gdLst/>
              <a:ahLst/>
              <a:cxnLst/>
              <a:rect l="l" t="t" r="r" b="b"/>
              <a:pathLst>
                <a:path w="6471" h="6339" extrusionOk="0">
                  <a:moveTo>
                    <a:pt x="3597" y="1"/>
                  </a:moveTo>
                  <a:lnTo>
                    <a:pt x="2438" y="1144"/>
                  </a:lnTo>
                  <a:lnTo>
                    <a:pt x="3311" y="2001"/>
                  </a:lnTo>
                  <a:cubicBezTo>
                    <a:pt x="3461" y="2167"/>
                    <a:pt x="3461" y="2423"/>
                    <a:pt x="3311" y="2589"/>
                  </a:cubicBezTo>
                  <a:cubicBezTo>
                    <a:pt x="3228" y="2664"/>
                    <a:pt x="3123" y="2702"/>
                    <a:pt x="3018" y="2702"/>
                  </a:cubicBezTo>
                  <a:cubicBezTo>
                    <a:pt x="2912" y="2702"/>
                    <a:pt x="2807" y="2664"/>
                    <a:pt x="2725" y="2589"/>
                  </a:cubicBezTo>
                  <a:lnTo>
                    <a:pt x="1866" y="1716"/>
                  </a:lnTo>
                  <a:lnTo>
                    <a:pt x="1295" y="2288"/>
                  </a:lnTo>
                  <a:lnTo>
                    <a:pt x="2725" y="3732"/>
                  </a:lnTo>
                  <a:cubicBezTo>
                    <a:pt x="2889" y="3897"/>
                    <a:pt x="2889" y="4153"/>
                    <a:pt x="2725" y="4304"/>
                  </a:cubicBezTo>
                  <a:cubicBezTo>
                    <a:pt x="2649" y="4386"/>
                    <a:pt x="2548" y="4428"/>
                    <a:pt x="2444" y="4428"/>
                  </a:cubicBezTo>
                  <a:cubicBezTo>
                    <a:pt x="2341" y="4428"/>
                    <a:pt x="2235" y="4386"/>
                    <a:pt x="2153" y="4304"/>
                  </a:cubicBezTo>
                  <a:lnTo>
                    <a:pt x="723" y="2874"/>
                  </a:lnTo>
                  <a:lnTo>
                    <a:pt x="482" y="3115"/>
                  </a:lnTo>
                  <a:cubicBezTo>
                    <a:pt x="1" y="3582"/>
                    <a:pt x="1" y="4364"/>
                    <a:pt x="482" y="4830"/>
                  </a:cubicBezTo>
                  <a:lnTo>
                    <a:pt x="1626" y="5989"/>
                  </a:lnTo>
                  <a:cubicBezTo>
                    <a:pt x="1866" y="6222"/>
                    <a:pt x="2179" y="6338"/>
                    <a:pt x="2491" y="6338"/>
                  </a:cubicBezTo>
                  <a:cubicBezTo>
                    <a:pt x="2803" y="6338"/>
                    <a:pt x="3116" y="6222"/>
                    <a:pt x="3356" y="5989"/>
                  </a:cubicBezTo>
                  <a:lnTo>
                    <a:pt x="6470" y="2874"/>
                  </a:lnTo>
                  <a:lnTo>
                    <a:pt x="3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112"/>
            <p:cNvSpPr/>
            <p:nvPr/>
          </p:nvSpPr>
          <p:spPr>
            <a:xfrm>
              <a:off x="7223058" y="3951773"/>
              <a:ext cx="114823" cy="115146"/>
            </a:xfrm>
            <a:custGeom>
              <a:avLst/>
              <a:gdLst/>
              <a:ahLst/>
              <a:cxnLst/>
              <a:rect l="l" t="t" r="r" b="b"/>
              <a:pathLst>
                <a:path w="4259" h="4271" extrusionOk="0">
                  <a:moveTo>
                    <a:pt x="447" y="1"/>
                  </a:moveTo>
                  <a:cubicBezTo>
                    <a:pt x="340" y="1"/>
                    <a:pt x="234" y="45"/>
                    <a:pt x="150" y="118"/>
                  </a:cubicBezTo>
                  <a:cubicBezTo>
                    <a:pt x="30" y="238"/>
                    <a:pt x="0" y="404"/>
                    <a:pt x="60" y="555"/>
                  </a:cubicBezTo>
                  <a:lnTo>
                    <a:pt x="1595" y="4270"/>
                  </a:lnTo>
                  <a:lnTo>
                    <a:pt x="4258" y="1592"/>
                  </a:lnTo>
                  <a:lnTo>
                    <a:pt x="587" y="28"/>
                  </a:lnTo>
                  <a:cubicBezTo>
                    <a:pt x="542" y="9"/>
                    <a:pt x="494" y="1"/>
                    <a:pt x="4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12"/>
            <p:cNvSpPr/>
            <p:nvPr/>
          </p:nvSpPr>
          <p:spPr>
            <a:xfrm>
              <a:off x="7325263" y="4007661"/>
              <a:ext cx="231640" cy="230858"/>
            </a:xfrm>
            <a:custGeom>
              <a:avLst/>
              <a:gdLst/>
              <a:ahLst/>
              <a:cxnLst/>
              <a:rect l="l" t="t" r="r" b="b"/>
              <a:pathLst>
                <a:path w="8592" h="8563" extrusionOk="0">
                  <a:moveTo>
                    <a:pt x="1144" y="1"/>
                  </a:moveTo>
                  <a:lnTo>
                    <a:pt x="0" y="1144"/>
                  </a:lnTo>
                  <a:lnTo>
                    <a:pt x="7449" y="8562"/>
                  </a:lnTo>
                  <a:lnTo>
                    <a:pt x="8592" y="7419"/>
                  </a:lnTo>
                  <a:lnTo>
                    <a:pt x="11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112"/>
            <p:cNvSpPr/>
            <p:nvPr/>
          </p:nvSpPr>
          <p:spPr>
            <a:xfrm>
              <a:off x="7278623" y="4053924"/>
              <a:ext cx="232045" cy="231209"/>
            </a:xfrm>
            <a:custGeom>
              <a:avLst/>
              <a:gdLst/>
              <a:ahLst/>
              <a:cxnLst/>
              <a:rect l="l" t="t" r="r" b="b"/>
              <a:pathLst>
                <a:path w="8607" h="8576" extrusionOk="0">
                  <a:moveTo>
                    <a:pt x="1159" y="0"/>
                  </a:moveTo>
                  <a:lnTo>
                    <a:pt x="1" y="1159"/>
                  </a:lnTo>
                  <a:lnTo>
                    <a:pt x="7448" y="8576"/>
                  </a:lnTo>
                  <a:lnTo>
                    <a:pt x="8607" y="7418"/>
                  </a:lnTo>
                  <a:lnTo>
                    <a:pt x="11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112"/>
            <p:cNvSpPr/>
            <p:nvPr/>
          </p:nvSpPr>
          <p:spPr>
            <a:xfrm>
              <a:off x="7494815" y="4223071"/>
              <a:ext cx="106303" cy="102745"/>
            </a:xfrm>
            <a:custGeom>
              <a:avLst/>
              <a:gdLst/>
              <a:ahLst/>
              <a:cxnLst/>
              <a:rect l="l" t="t" r="r" b="b"/>
              <a:pathLst>
                <a:path w="3943" h="3811" extrusionOk="0">
                  <a:moveTo>
                    <a:pt x="2875" y="1"/>
                  </a:moveTo>
                  <a:lnTo>
                    <a:pt x="0" y="2874"/>
                  </a:lnTo>
                  <a:lnTo>
                    <a:pt x="588" y="3461"/>
                  </a:lnTo>
                  <a:cubicBezTo>
                    <a:pt x="829" y="3694"/>
                    <a:pt x="1141" y="3810"/>
                    <a:pt x="1453" y="3810"/>
                  </a:cubicBezTo>
                  <a:cubicBezTo>
                    <a:pt x="1765" y="3810"/>
                    <a:pt x="2077" y="3694"/>
                    <a:pt x="2317" y="3461"/>
                  </a:cubicBezTo>
                  <a:lnTo>
                    <a:pt x="3461" y="2302"/>
                  </a:lnTo>
                  <a:cubicBezTo>
                    <a:pt x="3942" y="1836"/>
                    <a:pt x="3942" y="1054"/>
                    <a:pt x="3461" y="587"/>
                  </a:cubicBezTo>
                  <a:lnTo>
                    <a:pt x="28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32" name="Google Shape;3632;p112"/>
          <p:cNvGrpSpPr/>
          <p:nvPr/>
        </p:nvGrpSpPr>
        <p:grpSpPr>
          <a:xfrm>
            <a:off x="7195097" y="3755517"/>
            <a:ext cx="255464" cy="283250"/>
            <a:chOff x="3300325" y="249875"/>
            <a:chExt cx="433725" cy="480900"/>
          </a:xfrm>
        </p:grpSpPr>
        <p:sp>
          <p:nvSpPr>
            <p:cNvPr id="3633" name="Google Shape;3633;p112"/>
            <p:cNvSpPr/>
            <p:nvPr/>
          </p:nvSpPr>
          <p:spPr>
            <a:xfrm>
              <a:off x="3610875" y="334550"/>
              <a:ext cx="56475" cy="28250"/>
            </a:xfrm>
            <a:custGeom>
              <a:avLst/>
              <a:gdLst/>
              <a:ahLst/>
              <a:cxnLst/>
              <a:rect l="l" t="t" r="r" b="b"/>
              <a:pathLst>
                <a:path w="2259" h="1130" extrusionOk="0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634" name="Google Shape;3634;p112"/>
            <p:cNvSpPr/>
            <p:nvPr/>
          </p:nvSpPr>
          <p:spPr>
            <a:xfrm>
              <a:off x="346767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635" name="Google Shape;3635;p112"/>
            <p:cNvSpPr/>
            <p:nvPr/>
          </p:nvSpPr>
          <p:spPr>
            <a:xfrm>
              <a:off x="356652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636" name="Google Shape;3636;p112"/>
            <p:cNvSpPr/>
            <p:nvPr/>
          </p:nvSpPr>
          <p:spPr>
            <a:xfrm>
              <a:off x="3413250" y="334550"/>
              <a:ext cx="56500" cy="28250"/>
            </a:xfrm>
            <a:custGeom>
              <a:avLst/>
              <a:gdLst/>
              <a:ahLst/>
              <a:cxnLst/>
              <a:rect l="l" t="t" r="r" b="b"/>
              <a:pathLst>
                <a:path w="2260" h="1130" extrusionOk="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637" name="Google Shape;3637;p112"/>
            <p:cNvSpPr/>
            <p:nvPr/>
          </p:nvSpPr>
          <p:spPr>
            <a:xfrm>
              <a:off x="3300325" y="476675"/>
              <a:ext cx="84725" cy="254100"/>
            </a:xfrm>
            <a:custGeom>
              <a:avLst/>
              <a:gdLst/>
              <a:ahLst/>
              <a:cxnLst/>
              <a:rect l="l" t="t" r="r" b="b"/>
              <a:pathLst>
                <a:path w="3389" h="10164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638" name="Google Shape;3638;p112"/>
            <p:cNvSpPr/>
            <p:nvPr/>
          </p:nvSpPr>
          <p:spPr>
            <a:xfrm>
              <a:off x="3413250" y="335525"/>
              <a:ext cx="320800" cy="395250"/>
            </a:xfrm>
            <a:custGeom>
              <a:avLst/>
              <a:gdLst/>
              <a:ahLst/>
              <a:cxnLst/>
              <a:rect l="l" t="t" r="r" b="b"/>
              <a:pathLst>
                <a:path w="12832" h="15810" extrusionOk="0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639" name="Google Shape;3639;p112"/>
          <p:cNvGrpSpPr/>
          <p:nvPr/>
        </p:nvGrpSpPr>
        <p:grpSpPr>
          <a:xfrm>
            <a:off x="7234561" y="2035436"/>
            <a:ext cx="176536" cy="251079"/>
            <a:chOff x="3342725" y="2620775"/>
            <a:chExt cx="338775" cy="481825"/>
          </a:xfrm>
        </p:grpSpPr>
        <p:sp>
          <p:nvSpPr>
            <p:cNvPr id="3640" name="Google Shape;3640;p112"/>
            <p:cNvSpPr/>
            <p:nvPr/>
          </p:nvSpPr>
          <p:spPr>
            <a:xfrm>
              <a:off x="3342725" y="2620775"/>
              <a:ext cx="338775" cy="56475"/>
            </a:xfrm>
            <a:custGeom>
              <a:avLst/>
              <a:gdLst/>
              <a:ahLst/>
              <a:cxnLst/>
              <a:rect l="l" t="t" r="r" b="b"/>
              <a:pathLst>
                <a:path w="13551" h="2259" extrusionOk="0">
                  <a:moveTo>
                    <a:pt x="1693" y="0"/>
                  </a:moveTo>
                  <a:cubicBezTo>
                    <a:pt x="756" y="0"/>
                    <a:pt x="0" y="759"/>
                    <a:pt x="0" y="1695"/>
                  </a:cubicBezTo>
                  <a:lnTo>
                    <a:pt x="0" y="2259"/>
                  </a:lnTo>
                  <a:lnTo>
                    <a:pt x="13551" y="2259"/>
                  </a:lnTo>
                  <a:lnTo>
                    <a:pt x="13551" y="1695"/>
                  </a:lnTo>
                  <a:cubicBezTo>
                    <a:pt x="13548" y="759"/>
                    <a:pt x="12792" y="0"/>
                    <a:pt x="118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641" name="Google Shape;3641;p112"/>
            <p:cNvSpPr/>
            <p:nvPr/>
          </p:nvSpPr>
          <p:spPr>
            <a:xfrm>
              <a:off x="3342725" y="2705450"/>
              <a:ext cx="338775" cy="284225"/>
            </a:xfrm>
            <a:custGeom>
              <a:avLst/>
              <a:gdLst/>
              <a:ahLst/>
              <a:cxnLst/>
              <a:rect l="l" t="t" r="r" b="b"/>
              <a:pathLst>
                <a:path w="13551" h="11369" extrusionOk="0">
                  <a:moveTo>
                    <a:pt x="0" y="1"/>
                  </a:moveTo>
                  <a:lnTo>
                    <a:pt x="0" y="11368"/>
                  </a:lnTo>
                  <a:lnTo>
                    <a:pt x="13551" y="11368"/>
                  </a:lnTo>
                  <a:lnTo>
                    <a:pt x="135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642" name="Google Shape;3642;p112"/>
            <p:cNvSpPr/>
            <p:nvPr/>
          </p:nvSpPr>
          <p:spPr>
            <a:xfrm>
              <a:off x="3342725" y="3017875"/>
              <a:ext cx="338775" cy="84725"/>
            </a:xfrm>
            <a:custGeom>
              <a:avLst/>
              <a:gdLst/>
              <a:ahLst/>
              <a:cxnLst/>
              <a:rect l="l" t="t" r="r" b="b"/>
              <a:pathLst>
                <a:path w="13551" h="3389" extrusionOk="0">
                  <a:moveTo>
                    <a:pt x="8224" y="1205"/>
                  </a:moveTo>
                  <a:cubicBezTo>
                    <a:pt x="8534" y="1205"/>
                    <a:pt x="8787" y="1458"/>
                    <a:pt x="8787" y="1771"/>
                  </a:cubicBezTo>
                  <a:cubicBezTo>
                    <a:pt x="8787" y="2081"/>
                    <a:pt x="8534" y="2334"/>
                    <a:pt x="8224" y="2334"/>
                  </a:cubicBezTo>
                  <a:lnTo>
                    <a:pt x="5324" y="2334"/>
                  </a:lnTo>
                  <a:cubicBezTo>
                    <a:pt x="5014" y="2334"/>
                    <a:pt x="4761" y="2081"/>
                    <a:pt x="4761" y="1771"/>
                  </a:cubicBezTo>
                  <a:cubicBezTo>
                    <a:pt x="4761" y="1458"/>
                    <a:pt x="5014" y="1205"/>
                    <a:pt x="5324" y="1205"/>
                  </a:cubicBezTo>
                  <a:close/>
                  <a:moveTo>
                    <a:pt x="0" y="0"/>
                  </a:moveTo>
                  <a:lnTo>
                    <a:pt x="0" y="1696"/>
                  </a:lnTo>
                  <a:cubicBezTo>
                    <a:pt x="0" y="2629"/>
                    <a:pt x="756" y="3388"/>
                    <a:pt x="1693" y="3388"/>
                  </a:cubicBezTo>
                  <a:lnTo>
                    <a:pt x="11855" y="3388"/>
                  </a:lnTo>
                  <a:cubicBezTo>
                    <a:pt x="12792" y="3388"/>
                    <a:pt x="13548" y="2629"/>
                    <a:pt x="13551" y="1696"/>
                  </a:cubicBezTo>
                  <a:lnTo>
                    <a:pt x="135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643" name="Google Shape;3643;p112"/>
          <p:cNvGrpSpPr/>
          <p:nvPr/>
        </p:nvGrpSpPr>
        <p:grpSpPr>
          <a:xfrm>
            <a:off x="3742770" y="2629462"/>
            <a:ext cx="268183" cy="251087"/>
            <a:chOff x="8018890" y="1566649"/>
            <a:chExt cx="397957" cy="372587"/>
          </a:xfrm>
        </p:grpSpPr>
        <p:sp>
          <p:nvSpPr>
            <p:cNvPr id="3644" name="Google Shape;3644;p112"/>
            <p:cNvSpPr/>
            <p:nvPr/>
          </p:nvSpPr>
          <p:spPr>
            <a:xfrm>
              <a:off x="8158840" y="1752834"/>
              <a:ext cx="118031" cy="186401"/>
            </a:xfrm>
            <a:custGeom>
              <a:avLst/>
              <a:gdLst/>
              <a:ahLst/>
              <a:cxnLst/>
              <a:rect l="l" t="t" r="r" b="b"/>
              <a:pathLst>
                <a:path w="4378" h="6914" extrusionOk="0">
                  <a:moveTo>
                    <a:pt x="1760" y="0"/>
                  </a:moveTo>
                  <a:cubicBezTo>
                    <a:pt x="1519" y="0"/>
                    <a:pt x="1324" y="195"/>
                    <a:pt x="1324" y="436"/>
                  </a:cubicBezTo>
                  <a:lnTo>
                    <a:pt x="1324" y="3461"/>
                  </a:lnTo>
                  <a:lnTo>
                    <a:pt x="466" y="3461"/>
                  </a:lnTo>
                  <a:cubicBezTo>
                    <a:pt x="301" y="3461"/>
                    <a:pt x="151" y="3551"/>
                    <a:pt x="75" y="3702"/>
                  </a:cubicBezTo>
                  <a:cubicBezTo>
                    <a:pt x="0" y="3836"/>
                    <a:pt x="15" y="4017"/>
                    <a:pt x="121" y="4153"/>
                  </a:cubicBezTo>
                  <a:lnTo>
                    <a:pt x="1850" y="6755"/>
                  </a:lnTo>
                  <a:cubicBezTo>
                    <a:pt x="1925" y="6860"/>
                    <a:pt x="2057" y="6913"/>
                    <a:pt x="2189" y="6913"/>
                  </a:cubicBezTo>
                  <a:cubicBezTo>
                    <a:pt x="2321" y="6913"/>
                    <a:pt x="2453" y="6860"/>
                    <a:pt x="2528" y="6755"/>
                  </a:cubicBezTo>
                  <a:lnTo>
                    <a:pt x="4258" y="4153"/>
                  </a:lnTo>
                  <a:cubicBezTo>
                    <a:pt x="4363" y="4017"/>
                    <a:pt x="4378" y="3836"/>
                    <a:pt x="4303" y="3702"/>
                  </a:cubicBezTo>
                  <a:cubicBezTo>
                    <a:pt x="4227" y="3551"/>
                    <a:pt x="4077" y="3461"/>
                    <a:pt x="3912" y="3461"/>
                  </a:cubicBezTo>
                  <a:lnTo>
                    <a:pt x="3054" y="3461"/>
                  </a:lnTo>
                  <a:lnTo>
                    <a:pt x="3054" y="436"/>
                  </a:lnTo>
                  <a:cubicBezTo>
                    <a:pt x="3054" y="195"/>
                    <a:pt x="2859" y="0"/>
                    <a:pt x="26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112"/>
            <p:cNvSpPr/>
            <p:nvPr/>
          </p:nvSpPr>
          <p:spPr>
            <a:xfrm>
              <a:off x="8018890" y="1566649"/>
              <a:ext cx="397957" cy="279494"/>
            </a:xfrm>
            <a:custGeom>
              <a:avLst/>
              <a:gdLst/>
              <a:ahLst/>
              <a:cxnLst/>
              <a:rect l="l" t="t" r="r" b="b"/>
              <a:pathLst>
                <a:path w="14761" h="10367" extrusionOk="0">
                  <a:moveTo>
                    <a:pt x="6515" y="0"/>
                  </a:moveTo>
                  <a:cubicBezTo>
                    <a:pt x="4243" y="0"/>
                    <a:pt x="2287" y="1641"/>
                    <a:pt x="1866" y="3867"/>
                  </a:cubicBezTo>
                  <a:cubicBezTo>
                    <a:pt x="752" y="4469"/>
                    <a:pt x="0" y="5627"/>
                    <a:pt x="0" y="6906"/>
                  </a:cubicBezTo>
                  <a:cubicBezTo>
                    <a:pt x="0" y="8817"/>
                    <a:pt x="1580" y="10367"/>
                    <a:pt x="3491" y="10367"/>
                  </a:cubicBezTo>
                  <a:lnTo>
                    <a:pt x="4439" y="10367"/>
                  </a:lnTo>
                  <a:cubicBezTo>
                    <a:pt x="4453" y="10321"/>
                    <a:pt x="4469" y="10261"/>
                    <a:pt x="4499" y="10216"/>
                  </a:cubicBezTo>
                  <a:cubicBezTo>
                    <a:pt x="4710" y="9779"/>
                    <a:pt x="5161" y="9494"/>
                    <a:pt x="5657" y="9494"/>
                  </a:cubicBezTo>
                  <a:lnTo>
                    <a:pt x="5657" y="6906"/>
                  </a:lnTo>
                  <a:lnTo>
                    <a:pt x="5221" y="6906"/>
                  </a:lnTo>
                  <a:cubicBezTo>
                    <a:pt x="4981" y="6906"/>
                    <a:pt x="4784" y="6710"/>
                    <a:pt x="4784" y="6470"/>
                  </a:cubicBezTo>
                  <a:cubicBezTo>
                    <a:pt x="4784" y="6244"/>
                    <a:pt x="4981" y="6048"/>
                    <a:pt x="5221" y="6048"/>
                  </a:cubicBezTo>
                  <a:lnTo>
                    <a:pt x="9539" y="6048"/>
                  </a:lnTo>
                  <a:cubicBezTo>
                    <a:pt x="9780" y="6048"/>
                    <a:pt x="9976" y="6244"/>
                    <a:pt x="9976" y="6470"/>
                  </a:cubicBezTo>
                  <a:cubicBezTo>
                    <a:pt x="9976" y="6710"/>
                    <a:pt x="9780" y="6906"/>
                    <a:pt x="9539" y="6906"/>
                  </a:cubicBezTo>
                  <a:lnTo>
                    <a:pt x="9103" y="6906"/>
                  </a:lnTo>
                  <a:lnTo>
                    <a:pt x="9103" y="9494"/>
                  </a:lnTo>
                  <a:cubicBezTo>
                    <a:pt x="9599" y="9494"/>
                    <a:pt x="10050" y="9779"/>
                    <a:pt x="10261" y="10216"/>
                  </a:cubicBezTo>
                  <a:cubicBezTo>
                    <a:pt x="10291" y="10261"/>
                    <a:pt x="10307" y="10321"/>
                    <a:pt x="10321" y="10367"/>
                  </a:cubicBezTo>
                  <a:lnTo>
                    <a:pt x="11270" y="10367"/>
                  </a:lnTo>
                  <a:cubicBezTo>
                    <a:pt x="13180" y="10367"/>
                    <a:pt x="14760" y="8817"/>
                    <a:pt x="14760" y="6906"/>
                  </a:cubicBezTo>
                  <a:cubicBezTo>
                    <a:pt x="14760" y="4995"/>
                    <a:pt x="13180" y="3446"/>
                    <a:pt x="11270" y="3446"/>
                  </a:cubicBezTo>
                  <a:lnTo>
                    <a:pt x="11089" y="3446"/>
                  </a:lnTo>
                  <a:cubicBezTo>
                    <a:pt x="10517" y="1430"/>
                    <a:pt x="8652" y="0"/>
                    <a:pt x="65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46" name="Google Shape;3646;p112"/>
          <p:cNvGrpSpPr/>
          <p:nvPr/>
        </p:nvGrpSpPr>
        <p:grpSpPr>
          <a:xfrm>
            <a:off x="3749142" y="3199166"/>
            <a:ext cx="255439" cy="251058"/>
            <a:chOff x="7220605" y="3951773"/>
            <a:chExt cx="380513" cy="374043"/>
          </a:xfrm>
        </p:grpSpPr>
        <p:sp>
          <p:nvSpPr>
            <p:cNvPr id="3647" name="Google Shape;3647;p112"/>
            <p:cNvSpPr/>
            <p:nvPr/>
          </p:nvSpPr>
          <p:spPr>
            <a:xfrm>
              <a:off x="7425851" y="3952015"/>
              <a:ext cx="175267" cy="171681"/>
            </a:xfrm>
            <a:custGeom>
              <a:avLst/>
              <a:gdLst/>
              <a:ahLst/>
              <a:cxnLst/>
              <a:rect l="l" t="t" r="r" b="b"/>
              <a:pathLst>
                <a:path w="6501" h="6368" extrusionOk="0">
                  <a:moveTo>
                    <a:pt x="4011" y="0"/>
                  </a:moveTo>
                  <a:cubicBezTo>
                    <a:pt x="3699" y="0"/>
                    <a:pt x="3387" y="117"/>
                    <a:pt x="3146" y="350"/>
                  </a:cubicBezTo>
                  <a:lnTo>
                    <a:pt x="2875" y="621"/>
                  </a:lnTo>
                  <a:lnTo>
                    <a:pt x="4304" y="2065"/>
                  </a:lnTo>
                  <a:cubicBezTo>
                    <a:pt x="4470" y="2215"/>
                    <a:pt x="4470" y="2486"/>
                    <a:pt x="4304" y="2637"/>
                  </a:cubicBezTo>
                  <a:cubicBezTo>
                    <a:pt x="4228" y="2720"/>
                    <a:pt x="4127" y="2761"/>
                    <a:pt x="4024" y="2761"/>
                  </a:cubicBezTo>
                  <a:cubicBezTo>
                    <a:pt x="3920" y="2761"/>
                    <a:pt x="3815" y="2720"/>
                    <a:pt x="3732" y="2637"/>
                  </a:cubicBezTo>
                  <a:lnTo>
                    <a:pt x="2303" y="1208"/>
                  </a:lnTo>
                  <a:lnTo>
                    <a:pt x="1732" y="1780"/>
                  </a:lnTo>
                  <a:lnTo>
                    <a:pt x="2589" y="2637"/>
                  </a:lnTo>
                  <a:cubicBezTo>
                    <a:pt x="2739" y="2803"/>
                    <a:pt x="2739" y="3058"/>
                    <a:pt x="2589" y="3208"/>
                  </a:cubicBezTo>
                  <a:cubicBezTo>
                    <a:pt x="2506" y="3291"/>
                    <a:pt x="2401" y="3333"/>
                    <a:pt x="2297" y="3333"/>
                  </a:cubicBezTo>
                  <a:cubicBezTo>
                    <a:pt x="2194" y="3333"/>
                    <a:pt x="2092" y="3291"/>
                    <a:pt x="2017" y="3208"/>
                  </a:cubicBezTo>
                  <a:lnTo>
                    <a:pt x="1144" y="2351"/>
                  </a:lnTo>
                  <a:lnTo>
                    <a:pt x="1" y="3495"/>
                  </a:lnTo>
                  <a:lnTo>
                    <a:pt x="2875" y="6368"/>
                  </a:lnTo>
                  <a:lnTo>
                    <a:pt x="6019" y="3224"/>
                  </a:lnTo>
                  <a:cubicBezTo>
                    <a:pt x="6500" y="2757"/>
                    <a:pt x="6500" y="1975"/>
                    <a:pt x="6019" y="1509"/>
                  </a:cubicBezTo>
                  <a:lnTo>
                    <a:pt x="4875" y="350"/>
                  </a:lnTo>
                  <a:cubicBezTo>
                    <a:pt x="4635" y="117"/>
                    <a:pt x="4323" y="0"/>
                    <a:pt x="40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12"/>
            <p:cNvSpPr/>
            <p:nvPr/>
          </p:nvSpPr>
          <p:spPr>
            <a:xfrm>
              <a:off x="7220605" y="4154916"/>
              <a:ext cx="174458" cy="170899"/>
            </a:xfrm>
            <a:custGeom>
              <a:avLst/>
              <a:gdLst/>
              <a:ahLst/>
              <a:cxnLst/>
              <a:rect l="l" t="t" r="r" b="b"/>
              <a:pathLst>
                <a:path w="6471" h="6339" extrusionOk="0">
                  <a:moveTo>
                    <a:pt x="3597" y="1"/>
                  </a:moveTo>
                  <a:lnTo>
                    <a:pt x="2438" y="1144"/>
                  </a:lnTo>
                  <a:lnTo>
                    <a:pt x="3311" y="2001"/>
                  </a:lnTo>
                  <a:cubicBezTo>
                    <a:pt x="3461" y="2167"/>
                    <a:pt x="3461" y="2423"/>
                    <a:pt x="3311" y="2589"/>
                  </a:cubicBezTo>
                  <a:cubicBezTo>
                    <a:pt x="3228" y="2664"/>
                    <a:pt x="3123" y="2702"/>
                    <a:pt x="3018" y="2702"/>
                  </a:cubicBezTo>
                  <a:cubicBezTo>
                    <a:pt x="2912" y="2702"/>
                    <a:pt x="2807" y="2664"/>
                    <a:pt x="2725" y="2589"/>
                  </a:cubicBezTo>
                  <a:lnTo>
                    <a:pt x="1866" y="1716"/>
                  </a:lnTo>
                  <a:lnTo>
                    <a:pt x="1295" y="2288"/>
                  </a:lnTo>
                  <a:lnTo>
                    <a:pt x="2725" y="3732"/>
                  </a:lnTo>
                  <a:cubicBezTo>
                    <a:pt x="2889" y="3897"/>
                    <a:pt x="2889" y="4153"/>
                    <a:pt x="2725" y="4304"/>
                  </a:cubicBezTo>
                  <a:cubicBezTo>
                    <a:pt x="2649" y="4386"/>
                    <a:pt x="2548" y="4428"/>
                    <a:pt x="2444" y="4428"/>
                  </a:cubicBezTo>
                  <a:cubicBezTo>
                    <a:pt x="2341" y="4428"/>
                    <a:pt x="2235" y="4386"/>
                    <a:pt x="2153" y="4304"/>
                  </a:cubicBezTo>
                  <a:lnTo>
                    <a:pt x="723" y="2874"/>
                  </a:lnTo>
                  <a:lnTo>
                    <a:pt x="482" y="3115"/>
                  </a:lnTo>
                  <a:cubicBezTo>
                    <a:pt x="1" y="3582"/>
                    <a:pt x="1" y="4364"/>
                    <a:pt x="482" y="4830"/>
                  </a:cubicBezTo>
                  <a:lnTo>
                    <a:pt x="1626" y="5989"/>
                  </a:lnTo>
                  <a:cubicBezTo>
                    <a:pt x="1866" y="6222"/>
                    <a:pt x="2179" y="6338"/>
                    <a:pt x="2491" y="6338"/>
                  </a:cubicBezTo>
                  <a:cubicBezTo>
                    <a:pt x="2803" y="6338"/>
                    <a:pt x="3116" y="6222"/>
                    <a:pt x="3356" y="5989"/>
                  </a:cubicBezTo>
                  <a:lnTo>
                    <a:pt x="6470" y="2874"/>
                  </a:lnTo>
                  <a:lnTo>
                    <a:pt x="3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112"/>
            <p:cNvSpPr/>
            <p:nvPr/>
          </p:nvSpPr>
          <p:spPr>
            <a:xfrm>
              <a:off x="7223058" y="3951773"/>
              <a:ext cx="114823" cy="115146"/>
            </a:xfrm>
            <a:custGeom>
              <a:avLst/>
              <a:gdLst/>
              <a:ahLst/>
              <a:cxnLst/>
              <a:rect l="l" t="t" r="r" b="b"/>
              <a:pathLst>
                <a:path w="4259" h="4271" extrusionOk="0">
                  <a:moveTo>
                    <a:pt x="447" y="1"/>
                  </a:moveTo>
                  <a:cubicBezTo>
                    <a:pt x="340" y="1"/>
                    <a:pt x="234" y="45"/>
                    <a:pt x="150" y="118"/>
                  </a:cubicBezTo>
                  <a:cubicBezTo>
                    <a:pt x="30" y="238"/>
                    <a:pt x="0" y="404"/>
                    <a:pt x="60" y="555"/>
                  </a:cubicBezTo>
                  <a:lnTo>
                    <a:pt x="1595" y="4270"/>
                  </a:lnTo>
                  <a:lnTo>
                    <a:pt x="4258" y="1592"/>
                  </a:lnTo>
                  <a:lnTo>
                    <a:pt x="587" y="28"/>
                  </a:lnTo>
                  <a:cubicBezTo>
                    <a:pt x="542" y="9"/>
                    <a:pt x="494" y="1"/>
                    <a:pt x="4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112"/>
            <p:cNvSpPr/>
            <p:nvPr/>
          </p:nvSpPr>
          <p:spPr>
            <a:xfrm>
              <a:off x="7325263" y="4007661"/>
              <a:ext cx="231640" cy="230858"/>
            </a:xfrm>
            <a:custGeom>
              <a:avLst/>
              <a:gdLst/>
              <a:ahLst/>
              <a:cxnLst/>
              <a:rect l="l" t="t" r="r" b="b"/>
              <a:pathLst>
                <a:path w="8592" h="8563" extrusionOk="0">
                  <a:moveTo>
                    <a:pt x="1144" y="1"/>
                  </a:moveTo>
                  <a:lnTo>
                    <a:pt x="0" y="1144"/>
                  </a:lnTo>
                  <a:lnTo>
                    <a:pt x="7449" y="8562"/>
                  </a:lnTo>
                  <a:lnTo>
                    <a:pt x="8592" y="7419"/>
                  </a:lnTo>
                  <a:lnTo>
                    <a:pt x="11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112"/>
            <p:cNvSpPr/>
            <p:nvPr/>
          </p:nvSpPr>
          <p:spPr>
            <a:xfrm>
              <a:off x="7278623" y="4053924"/>
              <a:ext cx="232045" cy="231209"/>
            </a:xfrm>
            <a:custGeom>
              <a:avLst/>
              <a:gdLst/>
              <a:ahLst/>
              <a:cxnLst/>
              <a:rect l="l" t="t" r="r" b="b"/>
              <a:pathLst>
                <a:path w="8607" h="8576" extrusionOk="0">
                  <a:moveTo>
                    <a:pt x="1159" y="0"/>
                  </a:moveTo>
                  <a:lnTo>
                    <a:pt x="1" y="1159"/>
                  </a:lnTo>
                  <a:lnTo>
                    <a:pt x="7448" y="8576"/>
                  </a:lnTo>
                  <a:lnTo>
                    <a:pt x="8607" y="7418"/>
                  </a:lnTo>
                  <a:lnTo>
                    <a:pt x="11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112"/>
            <p:cNvSpPr/>
            <p:nvPr/>
          </p:nvSpPr>
          <p:spPr>
            <a:xfrm>
              <a:off x="7494815" y="4223071"/>
              <a:ext cx="106303" cy="102745"/>
            </a:xfrm>
            <a:custGeom>
              <a:avLst/>
              <a:gdLst/>
              <a:ahLst/>
              <a:cxnLst/>
              <a:rect l="l" t="t" r="r" b="b"/>
              <a:pathLst>
                <a:path w="3943" h="3811" extrusionOk="0">
                  <a:moveTo>
                    <a:pt x="2875" y="1"/>
                  </a:moveTo>
                  <a:lnTo>
                    <a:pt x="0" y="2874"/>
                  </a:lnTo>
                  <a:lnTo>
                    <a:pt x="588" y="3461"/>
                  </a:lnTo>
                  <a:cubicBezTo>
                    <a:pt x="829" y="3694"/>
                    <a:pt x="1141" y="3810"/>
                    <a:pt x="1453" y="3810"/>
                  </a:cubicBezTo>
                  <a:cubicBezTo>
                    <a:pt x="1765" y="3810"/>
                    <a:pt x="2077" y="3694"/>
                    <a:pt x="2317" y="3461"/>
                  </a:cubicBezTo>
                  <a:lnTo>
                    <a:pt x="3461" y="2302"/>
                  </a:lnTo>
                  <a:cubicBezTo>
                    <a:pt x="3942" y="1836"/>
                    <a:pt x="3942" y="1054"/>
                    <a:pt x="3461" y="587"/>
                  </a:cubicBezTo>
                  <a:lnTo>
                    <a:pt x="28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3" name="Google Shape;3653;p112"/>
          <p:cNvGrpSpPr/>
          <p:nvPr/>
        </p:nvGrpSpPr>
        <p:grpSpPr>
          <a:xfrm>
            <a:off x="3749129" y="3755517"/>
            <a:ext cx="255464" cy="283250"/>
            <a:chOff x="3300325" y="249875"/>
            <a:chExt cx="433725" cy="480900"/>
          </a:xfrm>
        </p:grpSpPr>
        <p:sp>
          <p:nvSpPr>
            <p:cNvPr id="3654" name="Google Shape;3654;p112"/>
            <p:cNvSpPr/>
            <p:nvPr/>
          </p:nvSpPr>
          <p:spPr>
            <a:xfrm>
              <a:off x="3610875" y="334550"/>
              <a:ext cx="56475" cy="28250"/>
            </a:xfrm>
            <a:custGeom>
              <a:avLst/>
              <a:gdLst/>
              <a:ahLst/>
              <a:cxnLst/>
              <a:rect l="l" t="t" r="r" b="b"/>
              <a:pathLst>
                <a:path w="2259" h="1130" extrusionOk="0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655" name="Google Shape;3655;p112"/>
            <p:cNvSpPr/>
            <p:nvPr/>
          </p:nvSpPr>
          <p:spPr>
            <a:xfrm>
              <a:off x="346767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656" name="Google Shape;3656;p112"/>
            <p:cNvSpPr/>
            <p:nvPr/>
          </p:nvSpPr>
          <p:spPr>
            <a:xfrm>
              <a:off x="356652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657" name="Google Shape;3657;p112"/>
            <p:cNvSpPr/>
            <p:nvPr/>
          </p:nvSpPr>
          <p:spPr>
            <a:xfrm>
              <a:off x="3413250" y="334550"/>
              <a:ext cx="56500" cy="28250"/>
            </a:xfrm>
            <a:custGeom>
              <a:avLst/>
              <a:gdLst/>
              <a:ahLst/>
              <a:cxnLst/>
              <a:rect l="l" t="t" r="r" b="b"/>
              <a:pathLst>
                <a:path w="2260" h="1130" extrusionOk="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658" name="Google Shape;3658;p112"/>
            <p:cNvSpPr/>
            <p:nvPr/>
          </p:nvSpPr>
          <p:spPr>
            <a:xfrm>
              <a:off x="3300325" y="476675"/>
              <a:ext cx="84725" cy="254100"/>
            </a:xfrm>
            <a:custGeom>
              <a:avLst/>
              <a:gdLst/>
              <a:ahLst/>
              <a:cxnLst/>
              <a:rect l="l" t="t" r="r" b="b"/>
              <a:pathLst>
                <a:path w="3389" h="10164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659" name="Google Shape;3659;p112"/>
            <p:cNvSpPr/>
            <p:nvPr/>
          </p:nvSpPr>
          <p:spPr>
            <a:xfrm>
              <a:off x="3413250" y="335525"/>
              <a:ext cx="320800" cy="395250"/>
            </a:xfrm>
            <a:custGeom>
              <a:avLst/>
              <a:gdLst/>
              <a:ahLst/>
              <a:cxnLst/>
              <a:rect l="l" t="t" r="r" b="b"/>
              <a:pathLst>
                <a:path w="12832" h="15810" extrusionOk="0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660" name="Google Shape;3660;p112"/>
          <p:cNvGrpSpPr/>
          <p:nvPr/>
        </p:nvGrpSpPr>
        <p:grpSpPr>
          <a:xfrm>
            <a:off x="3788593" y="2035436"/>
            <a:ext cx="176536" cy="251079"/>
            <a:chOff x="3342725" y="2620775"/>
            <a:chExt cx="338775" cy="481825"/>
          </a:xfrm>
        </p:grpSpPr>
        <p:sp>
          <p:nvSpPr>
            <p:cNvPr id="3661" name="Google Shape;3661;p112"/>
            <p:cNvSpPr/>
            <p:nvPr/>
          </p:nvSpPr>
          <p:spPr>
            <a:xfrm>
              <a:off x="3342725" y="2620775"/>
              <a:ext cx="338775" cy="56475"/>
            </a:xfrm>
            <a:custGeom>
              <a:avLst/>
              <a:gdLst/>
              <a:ahLst/>
              <a:cxnLst/>
              <a:rect l="l" t="t" r="r" b="b"/>
              <a:pathLst>
                <a:path w="13551" h="2259" extrusionOk="0">
                  <a:moveTo>
                    <a:pt x="1693" y="0"/>
                  </a:moveTo>
                  <a:cubicBezTo>
                    <a:pt x="756" y="0"/>
                    <a:pt x="0" y="759"/>
                    <a:pt x="0" y="1695"/>
                  </a:cubicBezTo>
                  <a:lnTo>
                    <a:pt x="0" y="2259"/>
                  </a:lnTo>
                  <a:lnTo>
                    <a:pt x="13551" y="2259"/>
                  </a:lnTo>
                  <a:lnTo>
                    <a:pt x="13551" y="1695"/>
                  </a:lnTo>
                  <a:cubicBezTo>
                    <a:pt x="13548" y="759"/>
                    <a:pt x="12792" y="0"/>
                    <a:pt x="118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662" name="Google Shape;3662;p112"/>
            <p:cNvSpPr/>
            <p:nvPr/>
          </p:nvSpPr>
          <p:spPr>
            <a:xfrm>
              <a:off x="3342725" y="2705450"/>
              <a:ext cx="338775" cy="284225"/>
            </a:xfrm>
            <a:custGeom>
              <a:avLst/>
              <a:gdLst/>
              <a:ahLst/>
              <a:cxnLst/>
              <a:rect l="l" t="t" r="r" b="b"/>
              <a:pathLst>
                <a:path w="13551" h="11369" extrusionOk="0">
                  <a:moveTo>
                    <a:pt x="0" y="1"/>
                  </a:moveTo>
                  <a:lnTo>
                    <a:pt x="0" y="11368"/>
                  </a:lnTo>
                  <a:lnTo>
                    <a:pt x="13551" y="11368"/>
                  </a:lnTo>
                  <a:lnTo>
                    <a:pt x="135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663" name="Google Shape;3663;p112"/>
            <p:cNvSpPr/>
            <p:nvPr/>
          </p:nvSpPr>
          <p:spPr>
            <a:xfrm>
              <a:off x="3342725" y="3017875"/>
              <a:ext cx="338775" cy="84725"/>
            </a:xfrm>
            <a:custGeom>
              <a:avLst/>
              <a:gdLst/>
              <a:ahLst/>
              <a:cxnLst/>
              <a:rect l="l" t="t" r="r" b="b"/>
              <a:pathLst>
                <a:path w="13551" h="3389" extrusionOk="0">
                  <a:moveTo>
                    <a:pt x="8224" y="1205"/>
                  </a:moveTo>
                  <a:cubicBezTo>
                    <a:pt x="8534" y="1205"/>
                    <a:pt x="8787" y="1458"/>
                    <a:pt x="8787" y="1771"/>
                  </a:cubicBezTo>
                  <a:cubicBezTo>
                    <a:pt x="8787" y="2081"/>
                    <a:pt x="8534" y="2334"/>
                    <a:pt x="8224" y="2334"/>
                  </a:cubicBezTo>
                  <a:lnTo>
                    <a:pt x="5324" y="2334"/>
                  </a:lnTo>
                  <a:cubicBezTo>
                    <a:pt x="5014" y="2334"/>
                    <a:pt x="4761" y="2081"/>
                    <a:pt x="4761" y="1771"/>
                  </a:cubicBezTo>
                  <a:cubicBezTo>
                    <a:pt x="4761" y="1458"/>
                    <a:pt x="5014" y="1205"/>
                    <a:pt x="5324" y="1205"/>
                  </a:cubicBezTo>
                  <a:close/>
                  <a:moveTo>
                    <a:pt x="0" y="0"/>
                  </a:moveTo>
                  <a:lnTo>
                    <a:pt x="0" y="1696"/>
                  </a:lnTo>
                  <a:cubicBezTo>
                    <a:pt x="0" y="2629"/>
                    <a:pt x="756" y="3388"/>
                    <a:pt x="1693" y="3388"/>
                  </a:cubicBezTo>
                  <a:lnTo>
                    <a:pt x="11855" y="3388"/>
                  </a:lnTo>
                  <a:cubicBezTo>
                    <a:pt x="12792" y="3388"/>
                    <a:pt x="13548" y="2629"/>
                    <a:pt x="13551" y="1696"/>
                  </a:cubicBezTo>
                  <a:lnTo>
                    <a:pt x="135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6" name="Google Shape;3585;p112"/>
          <p:cNvSpPr txBox="1"/>
          <p:nvPr/>
        </p:nvSpPr>
        <p:spPr>
          <a:xfrm>
            <a:off x="4749165" y="2124075"/>
            <a:ext cx="2090420" cy="250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algn="l" rtl="0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GB" b="1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+mn-ea"/>
              </a:rPr>
              <a:t>Room control</a:t>
            </a:r>
            <a:endParaRPr lang="en-GB" b="1">
              <a:solidFill>
                <a:schemeClr val="dk1"/>
              </a:solidFill>
              <a:latin typeface="Montserrat" panose="00000500000000000000"/>
              <a:ea typeface="Montserrat" panose="00000500000000000000"/>
              <a:cs typeface="Montserrat" panose="000005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3585" name="Google Shape;3585;p112"/>
          <p:cNvSpPr txBox="1"/>
          <p:nvPr/>
        </p:nvSpPr>
        <p:spPr>
          <a:xfrm>
            <a:off x="1044575" y="2124075"/>
            <a:ext cx="2176780" cy="250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+mn-ea"/>
              </a:rPr>
              <a:t>Account registration</a:t>
            </a:r>
            <a:endParaRPr lang="en-GB" b="1">
              <a:solidFill>
                <a:schemeClr val="dk1"/>
              </a:solidFill>
              <a:latin typeface="Montserrat" panose="00000500000000000000"/>
              <a:ea typeface="Montserrat" panose="00000500000000000000"/>
              <a:cs typeface="Montserrat" panose="000005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3587" name="Google Shape;3587;p112"/>
          <p:cNvSpPr txBox="1"/>
          <p:nvPr/>
        </p:nvSpPr>
        <p:spPr>
          <a:xfrm>
            <a:off x="841375" y="2691765"/>
            <a:ext cx="1988185" cy="250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+mn-ea"/>
              </a:rPr>
              <a:t>Login/logout</a:t>
            </a:r>
            <a:endParaRPr lang="en-GB" b="1">
              <a:solidFill>
                <a:schemeClr val="dk1"/>
              </a:solidFill>
              <a:latin typeface="Montserrat" panose="00000500000000000000"/>
              <a:ea typeface="Montserrat" panose="00000500000000000000"/>
              <a:cs typeface="Montserrat" panose="000005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2" name="Google Shape;3587;p112"/>
          <p:cNvSpPr txBox="1"/>
          <p:nvPr/>
        </p:nvSpPr>
        <p:spPr>
          <a:xfrm>
            <a:off x="841375" y="3276600"/>
            <a:ext cx="1988185" cy="250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+mn-ea"/>
              </a:rPr>
              <a:t>History record</a:t>
            </a:r>
            <a:endParaRPr lang="en-GB" b="1">
              <a:solidFill>
                <a:schemeClr val="dk1"/>
              </a:solidFill>
              <a:latin typeface="Montserrat" panose="00000500000000000000"/>
              <a:ea typeface="Montserrat" panose="00000500000000000000"/>
              <a:cs typeface="Montserrat" panose="000005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3" name="Google Shape;3587;p112"/>
          <p:cNvSpPr txBox="1"/>
          <p:nvPr/>
        </p:nvSpPr>
        <p:spPr>
          <a:xfrm>
            <a:off x="1053465" y="3755390"/>
            <a:ext cx="2394585" cy="250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b="1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+mn-ea"/>
              </a:rPr>
              <a:t>Devices control</a:t>
            </a:r>
          </a:p>
        </p:txBody>
      </p:sp>
      <p:sp>
        <p:nvSpPr>
          <p:cNvPr id="4" name="Google Shape;3587;p112"/>
          <p:cNvSpPr txBox="1"/>
          <p:nvPr/>
        </p:nvSpPr>
        <p:spPr>
          <a:xfrm>
            <a:off x="4690745" y="3755390"/>
            <a:ext cx="2661285" cy="250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algn="l" rtl="0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GB" b="1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+mn-ea"/>
              </a:rPr>
              <a:t>User-friendly interface.</a:t>
            </a:r>
            <a:endParaRPr lang="en-GB" b="1">
              <a:solidFill>
                <a:schemeClr val="dk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5" name="Google Shape;3587;p112"/>
          <p:cNvSpPr txBox="1"/>
          <p:nvPr/>
        </p:nvSpPr>
        <p:spPr>
          <a:xfrm>
            <a:off x="4714875" y="3188335"/>
            <a:ext cx="1988185" cy="250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algn="l" rtl="0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GB" b="1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+mn-ea"/>
              </a:rPr>
              <a:t>Contact support</a:t>
            </a:r>
            <a:endParaRPr lang="en-GB" b="1">
              <a:solidFill>
                <a:schemeClr val="dk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4" name="Google Shape;2144;p86"/>
          <p:cNvSpPr/>
          <p:nvPr/>
        </p:nvSpPr>
        <p:spPr>
          <a:xfrm flipH="1">
            <a:off x="4860800" y="3158463"/>
            <a:ext cx="3573000" cy="4026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5" name="Google Shape;2145;p86"/>
          <p:cNvSpPr txBox="1">
            <a:spLocks noGrp="1"/>
          </p:cNvSpPr>
          <p:nvPr>
            <p:ph type="title"/>
          </p:nvPr>
        </p:nvSpPr>
        <p:spPr>
          <a:xfrm flipH="1">
            <a:off x="3758820" y="1691200"/>
            <a:ext cx="5175494" cy="12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fr-FR" altLang="zh-CN" err="1"/>
              <a:t>Function</a:t>
            </a:r>
            <a:r>
              <a:rPr lang="fr-FR" altLang="zh-CN"/>
              <a:t> </a:t>
            </a:r>
            <a:r>
              <a:rPr lang="fr-FR" altLang="zh-CN" err="1"/>
              <a:t>demonstration</a:t>
            </a:r>
            <a:r>
              <a:rPr lang="fr-FR" altLang="zh-CN"/>
              <a:t>  </a:t>
            </a:r>
          </a:p>
        </p:txBody>
      </p:sp>
      <p:sp>
        <p:nvSpPr>
          <p:cNvPr id="2147" name="Google Shape;2147;p86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8" name="Google Shape;2148;p86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9" name="Google Shape;2149;p86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0" name="Google Shape;2150;p86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1" name="Google Shape;2151;p86"/>
          <p:cNvSpPr/>
          <p:nvPr/>
        </p:nvSpPr>
        <p:spPr>
          <a:xfrm>
            <a:off x="4305750" y="1021015"/>
            <a:ext cx="891300" cy="486300"/>
          </a:xfrm>
          <a:prstGeom prst="wedgeRoundRectCallout">
            <a:avLst>
              <a:gd name="adj1" fmla="val -20923"/>
              <a:gd name="adj2" fmla="val 78986"/>
              <a:gd name="adj3" fmla="val 0"/>
            </a:avLst>
          </a:prstGeom>
          <a:gradFill>
            <a:gsLst>
              <a:gs pos="0">
                <a:srgbClr val="81EEEB"/>
              </a:gs>
              <a:gs pos="100000">
                <a:srgbClr val="3AE4DF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dk1">
                <a:alpha val="2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2" name="Google Shape;2152;p86"/>
          <p:cNvSpPr txBox="1">
            <a:spLocks noGrp="1"/>
          </p:cNvSpPr>
          <p:nvPr>
            <p:ph type="title" idx="2"/>
          </p:nvPr>
        </p:nvSpPr>
        <p:spPr>
          <a:xfrm>
            <a:off x="4305750" y="1148865"/>
            <a:ext cx="891300" cy="4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3.</a:t>
            </a:r>
            <a:endParaRPr/>
          </a:p>
        </p:txBody>
      </p:sp>
      <p:grpSp>
        <p:nvGrpSpPr>
          <p:cNvPr id="2158" name="Google Shape;2158;p86"/>
          <p:cNvGrpSpPr/>
          <p:nvPr/>
        </p:nvGrpSpPr>
        <p:grpSpPr>
          <a:xfrm>
            <a:off x="919398" y="1631625"/>
            <a:ext cx="3114372" cy="2199745"/>
            <a:chOff x="1015094" y="1631625"/>
            <a:chExt cx="3114372" cy="2199745"/>
          </a:xfrm>
        </p:grpSpPr>
        <p:sp>
          <p:nvSpPr>
            <p:cNvPr id="2159" name="Google Shape;2159;p86"/>
            <p:cNvSpPr/>
            <p:nvPr/>
          </p:nvSpPr>
          <p:spPr>
            <a:xfrm>
              <a:off x="1628899" y="1736167"/>
              <a:ext cx="978242" cy="44651"/>
            </a:xfrm>
            <a:custGeom>
              <a:avLst/>
              <a:gdLst/>
              <a:ahLst/>
              <a:cxnLst/>
              <a:rect l="l" t="t" r="r" b="b"/>
              <a:pathLst>
                <a:path w="36522" h="1667" extrusionOk="0">
                  <a:moveTo>
                    <a:pt x="1" y="0"/>
                  </a:moveTo>
                  <a:lnTo>
                    <a:pt x="1" y="1666"/>
                  </a:lnTo>
                  <a:lnTo>
                    <a:pt x="36521" y="1666"/>
                  </a:lnTo>
                  <a:lnTo>
                    <a:pt x="36521" y="0"/>
                  </a:ln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86"/>
            <p:cNvSpPr/>
            <p:nvPr/>
          </p:nvSpPr>
          <p:spPr>
            <a:xfrm>
              <a:off x="1628899" y="1736167"/>
              <a:ext cx="429230" cy="44651"/>
            </a:xfrm>
            <a:custGeom>
              <a:avLst/>
              <a:gdLst/>
              <a:ahLst/>
              <a:cxnLst/>
              <a:rect l="l" t="t" r="r" b="b"/>
              <a:pathLst>
                <a:path w="16025" h="1667" extrusionOk="0">
                  <a:moveTo>
                    <a:pt x="16024" y="1666"/>
                  </a:moveTo>
                  <a:lnTo>
                    <a:pt x="1" y="1666"/>
                  </a:lnTo>
                  <a:lnTo>
                    <a:pt x="1" y="0"/>
                  </a:lnTo>
                  <a:lnTo>
                    <a:pt x="16024" y="0"/>
                  </a:lnTo>
                  <a:close/>
                </a:path>
              </a:pathLst>
            </a:custGeom>
            <a:solidFill>
              <a:srgbClr val="FF957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86"/>
            <p:cNvSpPr/>
            <p:nvPr/>
          </p:nvSpPr>
          <p:spPr>
            <a:xfrm>
              <a:off x="2350326" y="3495593"/>
              <a:ext cx="492817" cy="310090"/>
            </a:xfrm>
            <a:custGeom>
              <a:avLst/>
              <a:gdLst/>
              <a:ahLst/>
              <a:cxnLst/>
              <a:rect l="l" t="t" r="r" b="b"/>
              <a:pathLst>
                <a:path w="18399" h="11577" extrusionOk="0">
                  <a:moveTo>
                    <a:pt x="17746" y="1"/>
                  </a:moveTo>
                  <a:cubicBezTo>
                    <a:pt x="17642" y="1"/>
                    <a:pt x="17536" y="31"/>
                    <a:pt x="17439" y="96"/>
                  </a:cubicBezTo>
                  <a:lnTo>
                    <a:pt x="366" y="10504"/>
                  </a:lnTo>
                  <a:cubicBezTo>
                    <a:pt x="92" y="10664"/>
                    <a:pt x="1" y="11029"/>
                    <a:pt x="161" y="11303"/>
                  </a:cubicBezTo>
                  <a:cubicBezTo>
                    <a:pt x="275" y="11485"/>
                    <a:pt x="480" y="11577"/>
                    <a:pt x="663" y="11577"/>
                  </a:cubicBezTo>
                  <a:cubicBezTo>
                    <a:pt x="777" y="11577"/>
                    <a:pt x="868" y="11554"/>
                    <a:pt x="959" y="11485"/>
                  </a:cubicBezTo>
                  <a:lnTo>
                    <a:pt x="18033" y="1077"/>
                  </a:lnTo>
                  <a:cubicBezTo>
                    <a:pt x="18307" y="895"/>
                    <a:pt x="18398" y="552"/>
                    <a:pt x="18238" y="278"/>
                  </a:cubicBezTo>
                  <a:cubicBezTo>
                    <a:pt x="18120" y="101"/>
                    <a:pt x="17936" y="1"/>
                    <a:pt x="177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86"/>
            <p:cNvSpPr/>
            <p:nvPr/>
          </p:nvSpPr>
          <p:spPr>
            <a:xfrm>
              <a:off x="2669469" y="3495593"/>
              <a:ext cx="492174" cy="310090"/>
            </a:xfrm>
            <a:custGeom>
              <a:avLst/>
              <a:gdLst/>
              <a:ahLst/>
              <a:cxnLst/>
              <a:rect l="l" t="t" r="r" b="b"/>
              <a:pathLst>
                <a:path w="18375" h="11577" extrusionOk="0">
                  <a:moveTo>
                    <a:pt x="641" y="1"/>
                  </a:moveTo>
                  <a:cubicBezTo>
                    <a:pt x="452" y="1"/>
                    <a:pt x="264" y="101"/>
                    <a:pt x="160" y="278"/>
                  </a:cubicBezTo>
                  <a:cubicBezTo>
                    <a:pt x="1" y="552"/>
                    <a:pt x="69" y="895"/>
                    <a:pt x="343" y="1077"/>
                  </a:cubicBezTo>
                  <a:lnTo>
                    <a:pt x="17416" y="11485"/>
                  </a:lnTo>
                  <a:cubicBezTo>
                    <a:pt x="17508" y="11554"/>
                    <a:pt x="17622" y="11577"/>
                    <a:pt x="17713" y="11577"/>
                  </a:cubicBezTo>
                  <a:cubicBezTo>
                    <a:pt x="17918" y="11577"/>
                    <a:pt x="18101" y="11485"/>
                    <a:pt x="18215" y="11303"/>
                  </a:cubicBezTo>
                  <a:cubicBezTo>
                    <a:pt x="18375" y="11029"/>
                    <a:pt x="18284" y="10664"/>
                    <a:pt x="18033" y="10504"/>
                  </a:cubicBezTo>
                  <a:lnTo>
                    <a:pt x="936" y="96"/>
                  </a:lnTo>
                  <a:cubicBezTo>
                    <a:pt x="848" y="31"/>
                    <a:pt x="744" y="1"/>
                    <a:pt x="6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86"/>
            <p:cNvSpPr/>
            <p:nvPr/>
          </p:nvSpPr>
          <p:spPr>
            <a:xfrm>
              <a:off x="2072780" y="1969089"/>
              <a:ext cx="1367053" cy="1642188"/>
            </a:xfrm>
            <a:custGeom>
              <a:avLst/>
              <a:gdLst/>
              <a:ahLst/>
              <a:cxnLst/>
              <a:rect l="l" t="t" r="r" b="b"/>
              <a:pathLst>
                <a:path w="51038" h="61310" extrusionOk="0">
                  <a:moveTo>
                    <a:pt x="1895" y="1"/>
                  </a:moveTo>
                  <a:cubicBezTo>
                    <a:pt x="845" y="1"/>
                    <a:pt x="0" y="868"/>
                    <a:pt x="0" y="1918"/>
                  </a:cubicBezTo>
                  <a:lnTo>
                    <a:pt x="0" y="59415"/>
                  </a:lnTo>
                  <a:cubicBezTo>
                    <a:pt x="0" y="60465"/>
                    <a:pt x="845" y="61309"/>
                    <a:pt x="1895" y="61309"/>
                  </a:cubicBezTo>
                  <a:lnTo>
                    <a:pt x="49120" y="61309"/>
                  </a:lnTo>
                  <a:cubicBezTo>
                    <a:pt x="50170" y="61309"/>
                    <a:pt x="51038" y="60465"/>
                    <a:pt x="51038" y="59415"/>
                  </a:cubicBezTo>
                  <a:lnTo>
                    <a:pt x="51038" y="1918"/>
                  </a:lnTo>
                  <a:cubicBezTo>
                    <a:pt x="51038" y="868"/>
                    <a:pt x="50170" y="1"/>
                    <a:pt x="491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86"/>
            <p:cNvSpPr/>
            <p:nvPr/>
          </p:nvSpPr>
          <p:spPr>
            <a:xfrm>
              <a:off x="2136957" y="2437639"/>
              <a:ext cx="1233181" cy="993268"/>
            </a:xfrm>
            <a:custGeom>
              <a:avLst/>
              <a:gdLst/>
              <a:ahLst/>
              <a:cxnLst/>
              <a:rect l="l" t="t" r="r" b="b"/>
              <a:pathLst>
                <a:path w="46040" h="37083" extrusionOk="0">
                  <a:moveTo>
                    <a:pt x="45549" y="0"/>
                  </a:moveTo>
                  <a:cubicBezTo>
                    <a:pt x="43729" y="0"/>
                    <a:pt x="37321" y="1263"/>
                    <a:pt x="34535" y="18480"/>
                  </a:cubicBezTo>
                  <a:cubicBezTo>
                    <a:pt x="32741" y="29575"/>
                    <a:pt x="27875" y="34845"/>
                    <a:pt x="23456" y="34845"/>
                  </a:cubicBezTo>
                  <a:cubicBezTo>
                    <a:pt x="19838" y="34845"/>
                    <a:pt x="16520" y="31313"/>
                    <a:pt x="15431" y="24552"/>
                  </a:cubicBezTo>
                  <a:cubicBezTo>
                    <a:pt x="13723" y="13969"/>
                    <a:pt x="6742" y="12412"/>
                    <a:pt x="2780" y="12412"/>
                  </a:cubicBezTo>
                  <a:cubicBezTo>
                    <a:pt x="1128" y="12412"/>
                    <a:pt x="1" y="12683"/>
                    <a:pt x="1" y="12683"/>
                  </a:cubicBezTo>
                  <a:lnTo>
                    <a:pt x="1" y="37083"/>
                  </a:lnTo>
                  <a:lnTo>
                    <a:pt x="46039" y="37083"/>
                  </a:lnTo>
                  <a:lnTo>
                    <a:pt x="46039" y="37"/>
                  </a:lnTo>
                  <a:cubicBezTo>
                    <a:pt x="46039" y="37"/>
                    <a:pt x="45862" y="0"/>
                    <a:pt x="45549" y="0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86"/>
            <p:cNvSpPr/>
            <p:nvPr/>
          </p:nvSpPr>
          <p:spPr>
            <a:xfrm>
              <a:off x="2136957" y="2665446"/>
              <a:ext cx="1233181" cy="860227"/>
            </a:xfrm>
            <a:custGeom>
              <a:avLst/>
              <a:gdLst/>
              <a:ahLst/>
              <a:cxnLst/>
              <a:rect l="l" t="t" r="r" b="b"/>
              <a:pathLst>
                <a:path w="46040" h="32116" extrusionOk="0">
                  <a:moveTo>
                    <a:pt x="30695" y="0"/>
                  </a:moveTo>
                  <a:cubicBezTo>
                    <a:pt x="30682" y="0"/>
                    <a:pt x="30669" y="0"/>
                    <a:pt x="30655" y="1"/>
                  </a:cubicBezTo>
                  <a:cubicBezTo>
                    <a:pt x="25096" y="45"/>
                    <a:pt x="26865" y="17283"/>
                    <a:pt x="23972" y="17283"/>
                  </a:cubicBezTo>
                  <a:cubicBezTo>
                    <a:pt x="23884" y="17283"/>
                    <a:pt x="23791" y="17267"/>
                    <a:pt x="23693" y="17234"/>
                  </a:cubicBezTo>
                  <a:cubicBezTo>
                    <a:pt x="20429" y="16138"/>
                    <a:pt x="20292" y="5547"/>
                    <a:pt x="17576" y="5524"/>
                  </a:cubicBezTo>
                  <a:cubicBezTo>
                    <a:pt x="17567" y="5524"/>
                    <a:pt x="17558" y="5524"/>
                    <a:pt x="17549" y="5524"/>
                  </a:cubicBezTo>
                  <a:cubicBezTo>
                    <a:pt x="14838" y="5524"/>
                    <a:pt x="14970" y="8888"/>
                    <a:pt x="13627" y="18101"/>
                  </a:cubicBezTo>
                  <a:cubicBezTo>
                    <a:pt x="12845" y="23373"/>
                    <a:pt x="11927" y="26608"/>
                    <a:pt x="10854" y="26608"/>
                  </a:cubicBezTo>
                  <a:cubicBezTo>
                    <a:pt x="10051" y="26608"/>
                    <a:pt x="9160" y="24793"/>
                    <a:pt x="8172" y="20657"/>
                  </a:cubicBezTo>
                  <a:cubicBezTo>
                    <a:pt x="6715" y="14627"/>
                    <a:pt x="3879" y="13499"/>
                    <a:pt x="1962" y="13499"/>
                  </a:cubicBezTo>
                  <a:cubicBezTo>
                    <a:pt x="818" y="13499"/>
                    <a:pt x="1" y="13901"/>
                    <a:pt x="1" y="13901"/>
                  </a:cubicBezTo>
                  <a:lnTo>
                    <a:pt x="1" y="32116"/>
                  </a:lnTo>
                  <a:lnTo>
                    <a:pt x="46039" y="32116"/>
                  </a:lnTo>
                  <a:lnTo>
                    <a:pt x="46039" y="26638"/>
                  </a:lnTo>
                  <a:cubicBezTo>
                    <a:pt x="45803" y="26659"/>
                    <a:pt x="45573" y="26669"/>
                    <a:pt x="45349" y="26669"/>
                  </a:cubicBezTo>
                  <a:cubicBezTo>
                    <a:pt x="33991" y="26669"/>
                    <a:pt x="38653" y="0"/>
                    <a:pt x="30695" y="0"/>
                  </a:cubicBezTo>
                  <a:close/>
                </a:path>
              </a:pathLst>
            </a:custGeom>
            <a:gradFill>
              <a:gsLst>
                <a:gs pos="0">
                  <a:srgbClr val="5352EE"/>
                </a:gs>
                <a:gs pos="100000">
                  <a:srgbClr val="7882F3"/>
                </a:gs>
              </a:gsLst>
              <a:lin ang="1080140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86"/>
            <p:cNvSpPr/>
            <p:nvPr/>
          </p:nvSpPr>
          <p:spPr>
            <a:xfrm>
              <a:off x="2160206" y="2082818"/>
              <a:ext cx="139416" cy="139416"/>
            </a:xfrm>
            <a:custGeom>
              <a:avLst/>
              <a:gdLst/>
              <a:ahLst/>
              <a:cxnLst/>
              <a:rect l="l" t="t" r="r" b="b"/>
              <a:pathLst>
                <a:path w="5205" h="5205" extrusionOk="0">
                  <a:moveTo>
                    <a:pt x="0" y="0"/>
                  </a:moveTo>
                  <a:lnTo>
                    <a:pt x="0" y="5204"/>
                  </a:lnTo>
                  <a:lnTo>
                    <a:pt x="5204" y="5204"/>
                  </a:lnTo>
                  <a:lnTo>
                    <a:pt x="5204" y="0"/>
                  </a:lnTo>
                  <a:close/>
                </a:path>
              </a:pathLst>
            </a:custGeom>
            <a:solidFill>
              <a:srgbClr val="E5E4E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86"/>
            <p:cNvSpPr/>
            <p:nvPr/>
          </p:nvSpPr>
          <p:spPr>
            <a:xfrm>
              <a:off x="2335058" y="2082818"/>
              <a:ext cx="1035080" cy="40365"/>
            </a:xfrm>
            <a:custGeom>
              <a:avLst/>
              <a:gdLst/>
              <a:ahLst/>
              <a:cxnLst/>
              <a:rect l="l" t="t" r="r" b="b"/>
              <a:pathLst>
                <a:path w="38644" h="1507" extrusionOk="0">
                  <a:moveTo>
                    <a:pt x="0" y="0"/>
                  </a:moveTo>
                  <a:lnTo>
                    <a:pt x="0" y="1507"/>
                  </a:lnTo>
                  <a:lnTo>
                    <a:pt x="38643" y="1507"/>
                  </a:lnTo>
                  <a:lnTo>
                    <a:pt x="386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86"/>
            <p:cNvSpPr/>
            <p:nvPr/>
          </p:nvSpPr>
          <p:spPr>
            <a:xfrm>
              <a:off x="2335058" y="2152513"/>
              <a:ext cx="1035080" cy="40365"/>
            </a:xfrm>
            <a:custGeom>
              <a:avLst/>
              <a:gdLst/>
              <a:ahLst/>
              <a:cxnLst/>
              <a:rect l="l" t="t" r="r" b="b"/>
              <a:pathLst>
                <a:path w="38644" h="1507" extrusionOk="0">
                  <a:moveTo>
                    <a:pt x="0" y="0"/>
                  </a:moveTo>
                  <a:lnTo>
                    <a:pt x="0" y="1507"/>
                  </a:lnTo>
                  <a:lnTo>
                    <a:pt x="38643" y="1507"/>
                  </a:lnTo>
                  <a:lnTo>
                    <a:pt x="386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86"/>
            <p:cNvSpPr/>
            <p:nvPr/>
          </p:nvSpPr>
          <p:spPr>
            <a:xfrm>
              <a:off x="2335058" y="2222207"/>
              <a:ext cx="1035080" cy="40365"/>
            </a:xfrm>
            <a:custGeom>
              <a:avLst/>
              <a:gdLst/>
              <a:ahLst/>
              <a:cxnLst/>
              <a:rect l="l" t="t" r="r" b="b"/>
              <a:pathLst>
                <a:path w="38644" h="1507" extrusionOk="0">
                  <a:moveTo>
                    <a:pt x="0" y="0"/>
                  </a:moveTo>
                  <a:lnTo>
                    <a:pt x="0" y="1507"/>
                  </a:lnTo>
                  <a:lnTo>
                    <a:pt x="38643" y="1507"/>
                  </a:lnTo>
                  <a:lnTo>
                    <a:pt x="386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86"/>
            <p:cNvSpPr/>
            <p:nvPr/>
          </p:nvSpPr>
          <p:spPr>
            <a:xfrm>
              <a:off x="2169366" y="2351820"/>
              <a:ext cx="517245" cy="40365"/>
            </a:xfrm>
            <a:custGeom>
              <a:avLst/>
              <a:gdLst/>
              <a:ahLst/>
              <a:cxnLst/>
              <a:rect l="l" t="t" r="r" b="b"/>
              <a:pathLst>
                <a:path w="19311" h="1507" extrusionOk="0">
                  <a:moveTo>
                    <a:pt x="1" y="0"/>
                  </a:moveTo>
                  <a:lnTo>
                    <a:pt x="1" y="1507"/>
                  </a:lnTo>
                  <a:lnTo>
                    <a:pt x="19311" y="1507"/>
                  </a:lnTo>
                  <a:lnTo>
                    <a:pt x="19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86"/>
            <p:cNvSpPr/>
            <p:nvPr/>
          </p:nvSpPr>
          <p:spPr>
            <a:xfrm>
              <a:off x="2169366" y="2417229"/>
              <a:ext cx="517245" cy="40392"/>
            </a:xfrm>
            <a:custGeom>
              <a:avLst/>
              <a:gdLst/>
              <a:ahLst/>
              <a:cxnLst/>
              <a:rect l="l" t="t" r="r" b="b"/>
              <a:pathLst>
                <a:path w="19311" h="1508" extrusionOk="0">
                  <a:moveTo>
                    <a:pt x="1" y="1"/>
                  </a:moveTo>
                  <a:lnTo>
                    <a:pt x="1" y="1507"/>
                  </a:lnTo>
                  <a:lnTo>
                    <a:pt x="19311" y="1507"/>
                  </a:lnTo>
                  <a:lnTo>
                    <a:pt x="193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86"/>
            <p:cNvSpPr/>
            <p:nvPr/>
          </p:nvSpPr>
          <p:spPr>
            <a:xfrm>
              <a:off x="2169366" y="2482638"/>
              <a:ext cx="517245" cy="41008"/>
            </a:xfrm>
            <a:custGeom>
              <a:avLst/>
              <a:gdLst/>
              <a:ahLst/>
              <a:cxnLst/>
              <a:rect l="l" t="t" r="r" b="b"/>
              <a:pathLst>
                <a:path w="19311" h="1531" extrusionOk="0">
                  <a:moveTo>
                    <a:pt x="1" y="1"/>
                  </a:moveTo>
                  <a:lnTo>
                    <a:pt x="1" y="1530"/>
                  </a:lnTo>
                  <a:lnTo>
                    <a:pt x="19311" y="1530"/>
                  </a:lnTo>
                  <a:lnTo>
                    <a:pt x="193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86"/>
            <p:cNvSpPr/>
            <p:nvPr/>
          </p:nvSpPr>
          <p:spPr>
            <a:xfrm>
              <a:off x="1298157" y="2697855"/>
              <a:ext cx="375847" cy="809523"/>
            </a:xfrm>
            <a:custGeom>
              <a:avLst/>
              <a:gdLst/>
              <a:ahLst/>
              <a:cxnLst/>
              <a:rect l="l" t="t" r="r" b="b"/>
              <a:pathLst>
                <a:path w="14032" h="30223" extrusionOk="0">
                  <a:moveTo>
                    <a:pt x="8091" y="0"/>
                  </a:moveTo>
                  <a:cubicBezTo>
                    <a:pt x="7784" y="0"/>
                    <a:pt x="7471" y="83"/>
                    <a:pt x="7168" y="274"/>
                  </a:cubicBezTo>
                  <a:cubicBezTo>
                    <a:pt x="5638" y="1210"/>
                    <a:pt x="6529" y="2922"/>
                    <a:pt x="5935" y="4223"/>
                  </a:cubicBezTo>
                  <a:cubicBezTo>
                    <a:pt x="5387" y="5433"/>
                    <a:pt x="3767" y="5958"/>
                    <a:pt x="3379" y="7259"/>
                  </a:cubicBezTo>
                  <a:cubicBezTo>
                    <a:pt x="2922" y="8742"/>
                    <a:pt x="3767" y="10386"/>
                    <a:pt x="3538" y="11892"/>
                  </a:cubicBezTo>
                  <a:cubicBezTo>
                    <a:pt x="3401" y="12851"/>
                    <a:pt x="2854" y="13513"/>
                    <a:pt x="2100" y="14175"/>
                  </a:cubicBezTo>
                  <a:cubicBezTo>
                    <a:pt x="1598" y="14631"/>
                    <a:pt x="1119" y="15088"/>
                    <a:pt x="913" y="15704"/>
                  </a:cubicBezTo>
                  <a:cubicBezTo>
                    <a:pt x="388" y="17256"/>
                    <a:pt x="1575" y="18831"/>
                    <a:pt x="2374" y="20224"/>
                  </a:cubicBezTo>
                  <a:cubicBezTo>
                    <a:pt x="2854" y="21068"/>
                    <a:pt x="3310" y="22141"/>
                    <a:pt x="3036" y="23031"/>
                  </a:cubicBezTo>
                  <a:cubicBezTo>
                    <a:pt x="2740" y="23944"/>
                    <a:pt x="1712" y="24195"/>
                    <a:pt x="1005" y="24789"/>
                  </a:cubicBezTo>
                  <a:cubicBezTo>
                    <a:pt x="0" y="25610"/>
                    <a:pt x="137" y="27025"/>
                    <a:pt x="959" y="28030"/>
                  </a:cubicBezTo>
                  <a:cubicBezTo>
                    <a:pt x="1370" y="28532"/>
                    <a:pt x="1918" y="28920"/>
                    <a:pt x="2511" y="29171"/>
                  </a:cubicBezTo>
                  <a:cubicBezTo>
                    <a:pt x="3744" y="29924"/>
                    <a:pt x="5273" y="30153"/>
                    <a:pt x="6711" y="30198"/>
                  </a:cubicBezTo>
                  <a:cubicBezTo>
                    <a:pt x="7052" y="30213"/>
                    <a:pt x="7425" y="30223"/>
                    <a:pt x="7817" y="30223"/>
                  </a:cubicBezTo>
                  <a:cubicBezTo>
                    <a:pt x="10496" y="30223"/>
                    <a:pt x="14032" y="29751"/>
                    <a:pt x="13833" y="27003"/>
                  </a:cubicBezTo>
                  <a:cubicBezTo>
                    <a:pt x="13741" y="25747"/>
                    <a:pt x="12532" y="24789"/>
                    <a:pt x="12166" y="23625"/>
                  </a:cubicBezTo>
                  <a:cubicBezTo>
                    <a:pt x="11915" y="22803"/>
                    <a:pt x="12417" y="22232"/>
                    <a:pt x="12691" y="21502"/>
                  </a:cubicBezTo>
                  <a:cubicBezTo>
                    <a:pt x="12920" y="20954"/>
                    <a:pt x="12920" y="20361"/>
                    <a:pt x="12691" y="19767"/>
                  </a:cubicBezTo>
                  <a:cubicBezTo>
                    <a:pt x="12258" y="18626"/>
                    <a:pt x="11094" y="17644"/>
                    <a:pt x="10911" y="16457"/>
                  </a:cubicBezTo>
                  <a:cubicBezTo>
                    <a:pt x="10706" y="15019"/>
                    <a:pt x="12326" y="14061"/>
                    <a:pt x="12851" y="12851"/>
                  </a:cubicBezTo>
                  <a:cubicBezTo>
                    <a:pt x="13330" y="11733"/>
                    <a:pt x="12851" y="10591"/>
                    <a:pt x="12189" y="9541"/>
                  </a:cubicBezTo>
                  <a:cubicBezTo>
                    <a:pt x="11847" y="8971"/>
                    <a:pt x="11436" y="8400"/>
                    <a:pt x="11162" y="7784"/>
                  </a:cubicBezTo>
                  <a:cubicBezTo>
                    <a:pt x="10728" y="6916"/>
                    <a:pt x="10820" y="6095"/>
                    <a:pt x="10979" y="5227"/>
                  </a:cubicBezTo>
                  <a:cubicBezTo>
                    <a:pt x="11276" y="3789"/>
                    <a:pt x="11116" y="2397"/>
                    <a:pt x="10066" y="1119"/>
                  </a:cubicBezTo>
                  <a:cubicBezTo>
                    <a:pt x="9579" y="502"/>
                    <a:pt x="8850" y="0"/>
                    <a:pt x="80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86"/>
            <p:cNvSpPr/>
            <p:nvPr/>
          </p:nvSpPr>
          <p:spPr>
            <a:xfrm>
              <a:off x="1481581" y="2964259"/>
              <a:ext cx="15294" cy="836549"/>
            </a:xfrm>
            <a:custGeom>
              <a:avLst/>
              <a:gdLst/>
              <a:ahLst/>
              <a:cxnLst/>
              <a:rect l="l" t="t" r="r" b="b"/>
              <a:pathLst>
                <a:path w="571" h="31232" extrusionOk="0">
                  <a:moveTo>
                    <a:pt x="285" y="0"/>
                  </a:moveTo>
                  <a:cubicBezTo>
                    <a:pt x="143" y="0"/>
                    <a:pt x="0" y="86"/>
                    <a:pt x="0" y="257"/>
                  </a:cubicBezTo>
                  <a:lnTo>
                    <a:pt x="0" y="30957"/>
                  </a:lnTo>
                  <a:cubicBezTo>
                    <a:pt x="0" y="31140"/>
                    <a:pt x="143" y="31231"/>
                    <a:pt x="285" y="31231"/>
                  </a:cubicBezTo>
                  <a:cubicBezTo>
                    <a:pt x="428" y="31231"/>
                    <a:pt x="571" y="31140"/>
                    <a:pt x="571" y="30957"/>
                  </a:cubicBezTo>
                  <a:lnTo>
                    <a:pt x="571" y="257"/>
                  </a:lnTo>
                  <a:cubicBezTo>
                    <a:pt x="571" y="86"/>
                    <a:pt x="428" y="0"/>
                    <a:pt x="2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86"/>
            <p:cNvSpPr/>
            <p:nvPr/>
          </p:nvSpPr>
          <p:spPr>
            <a:xfrm>
              <a:off x="1369218" y="3360463"/>
              <a:ext cx="127925" cy="94337"/>
            </a:xfrm>
            <a:custGeom>
              <a:avLst/>
              <a:gdLst/>
              <a:ahLst/>
              <a:cxnLst/>
              <a:rect l="l" t="t" r="r" b="b"/>
              <a:pathLst>
                <a:path w="4776" h="3522" extrusionOk="0">
                  <a:moveTo>
                    <a:pt x="373" y="1"/>
                  </a:moveTo>
                  <a:cubicBezTo>
                    <a:pt x="147" y="1"/>
                    <a:pt x="0" y="359"/>
                    <a:pt x="246" y="530"/>
                  </a:cubicBezTo>
                  <a:cubicBezTo>
                    <a:pt x="1616" y="1420"/>
                    <a:pt x="2940" y="2379"/>
                    <a:pt x="4172" y="3452"/>
                  </a:cubicBezTo>
                  <a:cubicBezTo>
                    <a:pt x="4231" y="3500"/>
                    <a:pt x="4295" y="3521"/>
                    <a:pt x="4356" y="3521"/>
                  </a:cubicBezTo>
                  <a:cubicBezTo>
                    <a:pt x="4582" y="3521"/>
                    <a:pt x="4776" y="3243"/>
                    <a:pt x="4560" y="3064"/>
                  </a:cubicBezTo>
                  <a:cubicBezTo>
                    <a:pt x="3282" y="1968"/>
                    <a:pt x="1935" y="964"/>
                    <a:pt x="520" y="51"/>
                  </a:cubicBezTo>
                  <a:cubicBezTo>
                    <a:pt x="470" y="16"/>
                    <a:pt x="420" y="1"/>
                    <a:pt x="3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86"/>
            <p:cNvSpPr/>
            <p:nvPr/>
          </p:nvSpPr>
          <p:spPr>
            <a:xfrm>
              <a:off x="1481340" y="3198922"/>
              <a:ext cx="103203" cy="111185"/>
            </a:xfrm>
            <a:custGeom>
              <a:avLst/>
              <a:gdLst/>
              <a:ahLst/>
              <a:cxnLst/>
              <a:rect l="l" t="t" r="r" b="b"/>
              <a:pathLst>
                <a:path w="3853" h="4151" extrusionOk="0">
                  <a:moveTo>
                    <a:pt x="3430" y="0"/>
                  </a:moveTo>
                  <a:cubicBezTo>
                    <a:pt x="3368" y="0"/>
                    <a:pt x="3305" y="23"/>
                    <a:pt x="3250" y="79"/>
                  </a:cubicBezTo>
                  <a:cubicBezTo>
                    <a:pt x="2086" y="1197"/>
                    <a:pt x="1059" y="2430"/>
                    <a:pt x="146" y="3731"/>
                  </a:cubicBezTo>
                  <a:cubicBezTo>
                    <a:pt x="1" y="3940"/>
                    <a:pt x="198" y="4150"/>
                    <a:pt x="398" y="4150"/>
                  </a:cubicBezTo>
                  <a:cubicBezTo>
                    <a:pt x="482" y="4150"/>
                    <a:pt x="565" y="4114"/>
                    <a:pt x="625" y="4027"/>
                  </a:cubicBezTo>
                  <a:cubicBezTo>
                    <a:pt x="1516" y="2749"/>
                    <a:pt x="2520" y="1562"/>
                    <a:pt x="3638" y="489"/>
                  </a:cubicBezTo>
                  <a:cubicBezTo>
                    <a:pt x="3852" y="293"/>
                    <a:pt x="3649" y="0"/>
                    <a:pt x="34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86"/>
            <p:cNvSpPr/>
            <p:nvPr/>
          </p:nvSpPr>
          <p:spPr>
            <a:xfrm>
              <a:off x="1404896" y="3067703"/>
              <a:ext cx="95381" cy="87185"/>
            </a:xfrm>
            <a:custGeom>
              <a:avLst/>
              <a:gdLst/>
              <a:ahLst/>
              <a:cxnLst/>
              <a:rect l="l" t="t" r="r" b="b"/>
              <a:pathLst>
                <a:path w="3561" h="3255" extrusionOk="0">
                  <a:moveTo>
                    <a:pt x="430" y="1"/>
                  </a:moveTo>
                  <a:cubicBezTo>
                    <a:pt x="194" y="1"/>
                    <a:pt x="0" y="279"/>
                    <a:pt x="215" y="458"/>
                  </a:cubicBezTo>
                  <a:cubicBezTo>
                    <a:pt x="1242" y="1257"/>
                    <a:pt x="2155" y="2170"/>
                    <a:pt x="2977" y="3152"/>
                  </a:cubicBezTo>
                  <a:cubicBezTo>
                    <a:pt x="3033" y="3224"/>
                    <a:pt x="3100" y="3255"/>
                    <a:pt x="3166" y="3255"/>
                  </a:cubicBezTo>
                  <a:cubicBezTo>
                    <a:pt x="3369" y="3255"/>
                    <a:pt x="3560" y="2970"/>
                    <a:pt x="3388" y="2764"/>
                  </a:cubicBezTo>
                  <a:cubicBezTo>
                    <a:pt x="2566" y="1759"/>
                    <a:pt x="1630" y="869"/>
                    <a:pt x="626" y="70"/>
                  </a:cubicBezTo>
                  <a:cubicBezTo>
                    <a:pt x="563" y="21"/>
                    <a:pt x="495" y="1"/>
                    <a:pt x="4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86"/>
            <p:cNvSpPr/>
            <p:nvPr/>
          </p:nvSpPr>
          <p:spPr>
            <a:xfrm>
              <a:off x="1413708" y="3693159"/>
              <a:ext cx="147987" cy="138211"/>
            </a:xfrm>
            <a:custGeom>
              <a:avLst/>
              <a:gdLst/>
              <a:ahLst/>
              <a:cxnLst/>
              <a:rect l="l" t="t" r="r" b="b"/>
              <a:pathLst>
                <a:path w="5525" h="5160" extrusionOk="0">
                  <a:moveTo>
                    <a:pt x="0" y="1"/>
                  </a:moveTo>
                  <a:lnTo>
                    <a:pt x="731" y="5159"/>
                  </a:lnTo>
                  <a:lnTo>
                    <a:pt x="4680" y="5159"/>
                  </a:lnTo>
                  <a:lnTo>
                    <a:pt x="55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86"/>
            <p:cNvSpPr/>
            <p:nvPr/>
          </p:nvSpPr>
          <p:spPr>
            <a:xfrm>
              <a:off x="1658898" y="2990374"/>
              <a:ext cx="276341" cy="595136"/>
            </a:xfrm>
            <a:custGeom>
              <a:avLst/>
              <a:gdLst/>
              <a:ahLst/>
              <a:cxnLst/>
              <a:rect l="l" t="t" r="r" b="b"/>
              <a:pathLst>
                <a:path w="10317" h="22219" extrusionOk="0">
                  <a:moveTo>
                    <a:pt x="4384" y="0"/>
                  </a:moveTo>
                  <a:cubicBezTo>
                    <a:pt x="3826" y="0"/>
                    <a:pt x="3280" y="371"/>
                    <a:pt x="2921" y="812"/>
                  </a:cubicBezTo>
                  <a:cubicBezTo>
                    <a:pt x="2145" y="1770"/>
                    <a:pt x="2031" y="2797"/>
                    <a:pt x="2259" y="3847"/>
                  </a:cubicBezTo>
                  <a:cubicBezTo>
                    <a:pt x="2373" y="4486"/>
                    <a:pt x="2442" y="5080"/>
                    <a:pt x="2122" y="5719"/>
                  </a:cubicBezTo>
                  <a:cubicBezTo>
                    <a:pt x="1917" y="6175"/>
                    <a:pt x="1620" y="6586"/>
                    <a:pt x="1369" y="7020"/>
                  </a:cubicBezTo>
                  <a:cubicBezTo>
                    <a:pt x="890" y="7796"/>
                    <a:pt x="524" y="8618"/>
                    <a:pt x="867" y="9440"/>
                  </a:cubicBezTo>
                  <a:cubicBezTo>
                    <a:pt x="1255" y="10330"/>
                    <a:pt x="2442" y="11037"/>
                    <a:pt x="2305" y="12087"/>
                  </a:cubicBezTo>
                  <a:cubicBezTo>
                    <a:pt x="2168" y="12977"/>
                    <a:pt x="1323" y="13685"/>
                    <a:pt x="1004" y="14530"/>
                  </a:cubicBezTo>
                  <a:cubicBezTo>
                    <a:pt x="844" y="14963"/>
                    <a:pt x="821" y="15397"/>
                    <a:pt x="1004" y="15808"/>
                  </a:cubicBezTo>
                  <a:cubicBezTo>
                    <a:pt x="1209" y="16333"/>
                    <a:pt x="1574" y="16744"/>
                    <a:pt x="1392" y="17360"/>
                  </a:cubicBezTo>
                  <a:cubicBezTo>
                    <a:pt x="1118" y="18227"/>
                    <a:pt x="228" y="18912"/>
                    <a:pt x="159" y="19848"/>
                  </a:cubicBezTo>
                  <a:cubicBezTo>
                    <a:pt x="0" y="21855"/>
                    <a:pt x="2594" y="22219"/>
                    <a:pt x="4563" y="22219"/>
                  </a:cubicBezTo>
                  <a:cubicBezTo>
                    <a:pt x="4854" y="22219"/>
                    <a:pt x="5133" y="22211"/>
                    <a:pt x="5386" y="22199"/>
                  </a:cubicBezTo>
                  <a:cubicBezTo>
                    <a:pt x="6436" y="22153"/>
                    <a:pt x="7577" y="21993"/>
                    <a:pt x="8468" y="21446"/>
                  </a:cubicBezTo>
                  <a:cubicBezTo>
                    <a:pt x="8901" y="21240"/>
                    <a:pt x="9312" y="20966"/>
                    <a:pt x="9609" y="20601"/>
                  </a:cubicBezTo>
                  <a:cubicBezTo>
                    <a:pt x="10225" y="19848"/>
                    <a:pt x="10316" y="18821"/>
                    <a:pt x="9586" y="18204"/>
                  </a:cubicBezTo>
                  <a:cubicBezTo>
                    <a:pt x="9061" y="17771"/>
                    <a:pt x="8308" y="17588"/>
                    <a:pt x="8102" y="16926"/>
                  </a:cubicBezTo>
                  <a:cubicBezTo>
                    <a:pt x="7874" y="16264"/>
                    <a:pt x="8217" y="15488"/>
                    <a:pt x="8582" y="14849"/>
                  </a:cubicBezTo>
                  <a:cubicBezTo>
                    <a:pt x="9152" y="13845"/>
                    <a:pt x="10043" y="12681"/>
                    <a:pt x="9655" y="11539"/>
                  </a:cubicBezTo>
                  <a:cubicBezTo>
                    <a:pt x="9495" y="11083"/>
                    <a:pt x="9130" y="10741"/>
                    <a:pt x="8764" y="10421"/>
                  </a:cubicBezTo>
                  <a:cubicBezTo>
                    <a:pt x="8239" y="9919"/>
                    <a:pt x="7828" y="9462"/>
                    <a:pt x="7714" y="8755"/>
                  </a:cubicBezTo>
                  <a:cubicBezTo>
                    <a:pt x="7555" y="7636"/>
                    <a:pt x="8171" y="6427"/>
                    <a:pt x="7851" y="5331"/>
                  </a:cubicBezTo>
                  <a:cubicBezTo>
                    <a:pt x="7555" y="4395"/>
                    <a:pt x="6368" y="4007"/>
                    <a:pt x="5957" y="3117"/>
                  </a:cubicBezTo>
                  <a:cubicBezTo>
                    <a:pt x="5523" y="2158"/>
                    <a:pt x="6162" y="880"/>
                    <a:pt x="5044" y="195"/>
                  </a:cubicBezTo>
                  <a:cubicBezTo>
                    <a:pt x="4829" y="59"/>
                    <a:pt x="4606" y="0"/>
                    <a:pt x="43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86"/>
            <p:cNvSpPr/>
            <p:nvPr/>
          </p:nvSpPr>
          <p:spPr>
            <a:xfrm>
              <a:off x="1789100" y="3186200"/>
              <a:ext cx="11035" cy="614609"/>
            </a:xfrm>
            <a:custGeom>
              <a:avLst/>
              <a:gdLst/>
              <a:ahLst/>
              <a:cxnLst/>
              <a:rect l="l" t="t" r="r" b="b"/>
              <a:pathLst>
                <a:path w="412" h="22946" extrusionOk="0">
                  <a:moveTo>
                    <a:pt x="206" y="0"/>
                  </a:moveTo>
                  <a:cubicBezTo>
                    <a:pt x="103" y="0"/>
                    <a:pt x="0" y="63"/>
                    <a:pt x="0" y="188"/>
                  </a:cubicBezTo>
                  <a:lnTo>
                    <a:pt x="0" y="22740"/>
                  </a:lnTo>
                  <a:cubicBezTo>
                    <a:pt x="0" y="22877"/>
                    <a:pt x="103" y="22945"/>
                    <a:pt x="206" y="22945"/>
                  </a:cubicBezTo>
                  <a:cubicBezTo>
                    <a:pt x="308" y="22945"/>
                    <a:pt x="411" y="22877"/>
                    <a:pt x="411" y="22740"/>
                  </a:cubicBezTo>
                  <a:lnTo>
                    <a:pt x="411" y="188"/>
                  </a:lnTo>
                  <a:cubicBezTo>
                    <a:pt x="411" y="63"/>
                    <a:pt x="308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86"/>
            <p:cNvSpPr/>
            <p:nvPr/>
          </p:nvSpPr>
          <p:spPr>
            <a:xfrm>
              <a:off x="1789019" y="3477111"/>
              <a:ext cx="94497" cy="69427"/>
            </a:xfrm>
            <a:custGeom>
              <a:avLst/>
              <a:gdLst/>
              <a:ahLst/>
              <a:cxnLst/>
              <a:rect l="l" t="t" r="r" b="b"/>
              <a:pathLst>
                <a:path w="3528" h="2592" extrusionOk="0">
                  <a:moveTo>
                    <a:pt x="3237" y="1"/>
                  </a:moveTo>
                  <a:cubicBezTo>
                    <a:pt x="3203" y="1"/>
                    <a:pt x="3167" y="10"/>
                    <a:pt x="3130" y="32"/>
                  </a:cubicBezTo>
                  <a:cubicBezTo>
                    <a:pt x="2080" y="717"/>
                    <a:pt x="1099" y="1448"/>
                    <a:pt x="163" y="2246"/>
                  </a:cubicBezTo>
                  <a:cubicBezTo>
                    <a:pt x="1" y="2390"/>
                    <a:pt x="151" y="2591"/>
                    <a:pt x="312" y="2591"/>
                  </a:cubicBezTo>
                  <a:cubicBezTo>
                    <a:pt x="355" y="2591"/>
                    <a:pt x="398" y="2577"/>
                    <a:pt x="437" y="2543"/>
                  </a:cubicBezTo>
                  <a:cubicBezTo>
                    <a:pt x="1350" y="1767"/>
                    <a:pt x="2331" y="1037"/>
                    <a:pt x="3336" y="398"/>
                  </a:cubicBezTo>
                  <a:cubicBezTo>
                    <a:pt x="3527" y="264"/>
                    <a:pt x="3413" y="1"/>
                    <a:pt x="32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86"/>
            <p:cNvSpPr/>
            <p:nvPr/>
          </p:nvSpPr>
          <p:spPr>
            <a:xfrm>
              <a:off x="1724896" y="3358427"/>
              <a:ext cx="75748" cy="81882"/>
            </a:xfrm>
            <a:custGeom>
              <a:avLst/>
              <a:gdLst/>
              <a:ahLst/>
              <a:cxnLst/>
              <a:rect l="l" t="t" r="r" b="b"/>
              <a:pathLst>
                <a:path w="2828" h="3057" extrusionOk="0">
                  <a:moveTo>
                    <a:pt x="303" y="1"/>
                  </a:moveTo>
                  <a:cubicBezTo>
                    <a:pt x="145" y="1"/>
                    <a:pt x="0" y="213"/>
                    <a:pt x="160" y="355"/>
                  </a:cubicBezTo>
                  <a:cubicBezTo>
                    <a:pt x="982" y="1154"/>
                    <a:pt x="1712" y="2021"/>
                    <a:pt x="2374" y="2957"/>
                  </a:cubicBezTo>
                  <a:cubicBezTo>
                    <a:pt x="2417" y="3027"/>
                    <a:pt x="2480" y="3056"/>
                    <a:pt x="2544" y="3056"/>
                  </a:cubicBezTo>
                  <a:cubicBezTo>
                    <a:pt x="2687" y="3056"/>
                    <a:pt x="2827" y="2909"/>
                    <a:pt x="2717" y="2752"/>
                  </a:cubicBezTo>
                  <a:cubicBezTo>
                    <a:pt x="2055" y="1793"/>
                    <a:pt x="1302" y="880"/>
                    <a:pt x="434" y="58"/>
                  </a:cubicBezTo>
                  <a:cubicBezTo>
                    <a:pt x="394" y="18"/>
                    <a:pt x="348" y="1"/>
                    <a:pt x="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86"/>
            <p:cNvSpPr/>
            <p:nvPr/>
          </p:nvSpPr>
          <p:spPr>
            <a:xfrm>
              <a:off x="1787064" y="3262135"/>
              <a:ext cx="70043" cy="64257"/>
            </a:xfrm>
            <a:custGeom>
              <a:avLst/>
              <a:gdLst/>
              <a:ahLst/>
              <a:cxnLst/>
              <a:rect l="l" t="t" r="r" b="b"/>
              <a:pathLst>
                <a:path w="2615" h="2399" extrusionOk="0">
                  <a:moveTo>
                    <a:pt x="2284" y="1"/>
                  </a:moveTo>
                  <a:cubicBezTo>
                    <a:pt x="2240" y="1"/>
                    <a:pt x="2195" y="15"/>
                    <a:pt x="2153" y="47"/>
                  </a:cubicBezTo>
                  <a:cubicBezTo>
                    <a:pt x="1400" y="640"/>
                    <a:pt x="738" y="1302"/>
                    <a:pt x="122" y="2033"/>
                  </a:cubicBezTo>
                  <a:cubicBezTo>
                    <a:pt x="0" y="2189"/>
                    <a:pt x="130" y="2399"/>
                    <a:pt x="280" y="2399"/>
                  </a:cubicBezTo>
                  <a:cubicBezTo>
                    <a:pt x="326" y="2399"/>
                    <a:pt x="375" y="2378"/>
                    <a:pt x="419" y="2329"/>
                  </a:cubicBezTo>
                  <a:cubicBezTo>
                    <a:pt x="1012" y="1599"/>
                    <a:pt x="1697" y="937"/>
                    <a:pt x="2450" y="343"/>
                  </a:cubicBezTo>
                  <a:cubicBezTo>
                    <a:pt x="2614" y="216"/>
                    <a:pt x="2458" y="1"/>
                    <a:pt x="22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86"/>
            <p:cNvSpPr/>
            <p:nvPr/>
          </p:nvSpPr>
          <p:spPr>
            <a:xfrm>
              <a:off x="1724896" y="3693159"/>
              <a:ext cx="147987" cy="138211"/>
            </a:xfrm>
            <a:custGeom>
              <a:avLst/>
              <a:gdLst/>
              <a:ahLst/>
              <a:cxnLst/>
              <a:rect l="l" t="t" r="r" b="b"/>
              <a:pathLst>
                <a:path w="5525" h="5160" extrusionOk="0">
                  <a:moveTo>
                    <a:pt x="1" y="1"/>
                  </a:moveTo>
                  <a:lnTo>
                    <a:pt x="731" y="5159"/>
                  </a:lnTo>
                  <a:lnTo>
                    <a:pt x="4703" y="5159"/>
                  </a:lnTo>
                  <a:lnTo>
                    <a:pt x="55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86"/>
            <p:cNvSpPr/>
            <p:nvPr/>
          </p:nvSpPr>
          <p:spPr>
            <a:xfrm>
              <a:off x="1015094" y="1689079"/>
              <a:ext cx="1675804" cy="560664"/>
            </a:xfrm>
            <a:custGeom>
              <a:avLst/>
              <a:gdLst/>
              <a:ahLst/>
              <a:cxnLst/>
              <a:rect l="l" t="t" r="r" b="b"/>
              <a:pathLst>
                <a:path w="62565" h="20932" extrusionOk="0">
                  <a:moveTo>
                    <a:pt x="60647" y="20931"/>
                  </a:moveTo>
                  <a:lnTo>
                    <a:pt x="1895" y="20931"/>
                  </a:lnTo>
                  <a:cubicBezTo>
                    <a:pt x="845" y="20931"/>
                    <a:pt x="0" y="20064"/>
                    <a:pt x="0" y="19014"/>
                  </a:cubicBezTo>
                  <a:lnTo>
                    <a:pt x="0" y="1895"/>
                  </a:lnTo>
                  <a:cubicBezTo>
                    <a:pt x="0" y="845"/>
                    <a:pt x="845" y="1"/>
                    <a:pt x="1895" y="1"/>
                  </a:cubicBezTo>
                  <a:lnTo>
                    <a:pt x="60647" y="1"/>
                  </a:lnTo>
                  <a:cubicBezTo>
                    <a:pt x="61720" y="1"/>
                    <a:pt x="62565" y="845"/>
                    <a:pt x="62565" y="1895"/>
                  </a:cubicBezTo>
                  <a:lnTo>
                    <a:pt x="62565" y="19014"/>
                  </a:lnTo>
                  <a:cubicBezTo>
                    <a:pt x="62565" y="20064"/>
                    <a:pt x="61720" y="20931"/>
                    <a:pt x="60647" y="2093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86"/>
            <p:cNvSpPr/>
            <p:nvPr/>
          </p:nvSpPr>
          <p:spPr>
            <a:xfrm>
              <a:off x="1537214" y="2326133"/>
              <a:ext cx="445086" cy="279421"/>
            </a:xfrm>
            <a:custGeom>
              <a:avLst/>
              <a:gdLst/>
              <a:ahLst/>
              <a:cxnLst/>
              <a:rect l="l" t="t" r="r" b="b"/>
              <a:pathLst>
                <a:path w="16617" h="10432" extrusionOk="0">
                  <a:moveTo>
                    <a:pt x="14837" y="6483"/>
                  </a:moveTo>
                  <a:cubicBezTo>
                    <a:pt x="14951" y="6072"/>
                    <a:pt x="14996" y="5638"/>
                    <a:pt x="14996" y="5205"/>
                  </a:cubicBezTo>
                  <a:cubicBezTo>
                    <a:pt x="14996" y="2329"/>
                    <a:pt x="12668" y="1"/>
                    <a:pt x="9815" y="1"/>
                  </a:cubicBezTo>
                  <a:cubicBezTo>
                    <a:pt x="7715" y="1"/>
                    <a:pt x="5912" y="1256"/>
                    <a:pt x="5090" y="3036"/>
                  </a:cubicBezTo>
                  <a:cubicBezTo>
                    <a:pt x="4816" y="2945"/>
                    <a:pt x="4520" y="2877"/>
                    <a:pt x="4223" y="2877"/>
                  </a:cubicBezTo>
                  <a:cubicBezTo>
                    <a:pt x="2785" y="2877"/>
                    <a:pt x="1644" y="4041"/>
                    <a:pt x="1644" y="5456"/>
                  </a:cubicBezTo>
                  <a:cubicBezTo>
                    <a:pt x="1644" y="5821"/>
                    <a:pt x="1735" y="6163"/>
                    <a:pt x="1872" y="6483"/>
                  </a:cubicBezTo>
                  <a:cubicBezTo>
                    <a:pt x="822" y="6551"/>
                    <a:pt x="0" y="7396"/>
                    <a:pt x="0" y="8446"/>
                  </a:cubicBezTo>
                  <a:cubicBezTo>
                    <a:pt x="0" y="9542"/>
                    <a:pt x="890" y="10432"/>
                    <a:pt x="1986" y="10432"/>
                  </a:cubicBezTo>
                  <a:lnTo>
                    <a:pt x="14631" y="10432"/>
                  </a:lnTo>
                  <a:cubicBezTo>
                    <a:pt x="15727" y="10432"/>
                    <a:pt x="16617" y="9542"/>
                    <a:pt x="16617" y="8446"/>
                  </a:cubicBezTo>
                  <a:cubicBezTo>
                    <a:pt x="16617" y="7419"/>
                    <a:pt x="15841" y="6597"/>
                    <a:pt x="14837" y="648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86"/>
            <p:cNvSpPr/>
            <p:nvPr/>
          </p:nvSpPr>
          <p:spPr>
            <a:xfrm>
              <a:off x="3345656" y="2089541"/>
              <a:ext cx="21428" cy="14089"/>
            </a:xfrm>
            <a:custGeom>
              <a:avLst/>
              <a:gdLst/>
              <a:ahLst/>
              <a:cxnLst/>
              <a:rect l="l" t="t" r="r" b="b"/>
              <a:pathLst>
                <a:path w="800" h="526" fill="none" extrusionOk="0">
                  <a:moveTo>
                    <a:pt x="0" y="0"/>
                  </a:moveTo>
                  <a:lnTo>
                    <a:pt x="799" y="525"/>
                  </a:lnTo>
                </a:path>
              </a:pathLst>
            </a:custGeom>
            <a:noFill/>
            <a:ln w="9700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86"/>
            <p:cNvSpPr/>
            <p:nvPr/>
          </p:nvSpPr>
          <p:spPr>
            <a:xfrm>
              <a:off x="3404342" y="2127442"/>
              <a:ext cx="399873" cy="255582"/>
            </a:xfrm>
            <a:custGeom>
              <a:avLst/>
              <a:gdLst/>
              <a:ahLst/>
              <a:cxnLst/>
              <a:rect l="l" t="t" r="r" b="b"/>
              <a:pathLst>
                <a:path w="14929" h="9542" fill="none" extrusionOk="0">
                  <a:moveTo>
                    <a:pt x="1" y="0"/>
                  </a:moveTo>
                  <a:lnTo>
                    <a:pt x="14928" y="954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dash"/>
              <a:miter lim="22825"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86"/>
            <p:cNvSpPr/>
            <p:nvPr/>
          </p:nvSpPr>
          <p:spPr>
            <a:xfrm>
              <a:off x="3822537" y="2394622"/>
              <a:ext cx="21428" cy="14089"/>
            </a:xfrm>
            <a:custGeom>
              <a:avLst/>
              <a:gdLst/>
              <a:ahLst/>
              <a:cxnLst/>
              <a:rect l="l" t="t" r="r" b="b"/>
              <a:pathLst>
                <a:path w="800" h="526" fill="none" extrusionOk="0">
                  <a:moveTo>
                    <a:pt x="0" y="0"/>
                  </a:moveTo>
                  <a:lnTo>
                    <a:pt x="799" y="525"/>
                  </a:lnTo>
                </a:path>
              </a:pathLst>
            </a:custGeom>
            <a:noFill/>
            <a:ln w="9700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86"/>
            <p:cNvSpPr/>
            <p:nvPr/>
          </p:nvSpPr>
          <p:spPr>
            <a:xfrm>
              <a:off x="2824769" y="2759595"/>
              <a:ext cx="13473" cy="21428"/>
            </a:xfrm>
            <a:custGeom>
              <a:avLst/>
              <a:gdLst/>
              <a:ahLst/>
              <a:cxnLst/>
              <a:rect l="l" t="t" r="r" b="b"/>
              <a:pathLst>
                <a:path w="503" h="800" fill="none" extrusionOk="0">
                  <a:moveTo>
                    <a:pt x="0" y="800"/>
                  </a:moveTo>
                  <a:lnTo>
                    <a:pt x="502" y="1"/>
                  </a:lnTo>
                </a:path>
              </a:pathLst>
            </a:custGeom>
            <a:noFill/>
            <a:ln w="9700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86"/>
            <p:cNvSpPr/>
            <p:nvPr/>
          </p:nvSpPr>
          <p:spPr>
            <a:xfrm>
              <a:off x="2859000" y="2129879"/>
              <a:ext cx="360740" cy="595511"/>
            </a:xfrm>
            <a:custGeom>
              <a:avLst/>
              <a:gdLst/>
              <a:ahLst/>
              <a:cxnLst/>
              <a:rect l="l" t="t" r="r" b="b"/>
              <a:pathLst>
                <a:path w="13468" h="22233" fill="none" extrusionOk="0">
                  <a:moveTo>
                    <a:pt x="0" y="22233"/>
                  </a:moveTo>
                  <a:lnTo>
                    <a:pt x="13467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dash"/>
              <a:miter lim="22825"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86"/>
            <p:cNvSpPr/>
            <p:nvPr/>
          </p:nvSpPr>
          <p:spPr>
            <a:xfrm>
              <a:off x="3230106" y="2091363"/>
              <a:ext cx="12857" cy="21428"/>
            </a:xfrm>
            <a:custGeom>
              <a:avLst/>
              <a:gdLst/>
              <a:ahLst/>
              <a:cxnLst/>
              <a:rect l="l" t="t" r="r" b="b"/>
              <a:pathLst>
                <a:path w="480" h="800" fill="none" extrusionOk="0">
                  <a:moveTo>
                    <a:pt x="0" y="800"/>
                  </a:moveTo>
                  <a:lnTo>
                    <a:pt x="480" y="1"/>
                  </a:lnTo>
                </a:path>
              </a:pathLst>
            </a:custGeom>
            <a:noFill/>
            <a:ln w="9700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86"/>
            <p:cNvSpPr/>
            <p:nvPr/>
          </p:nvSpPr>
          <p:spPr>
            <a:xfrm>
              <a:off x="2269033" y="2672785"/>
              <a:ext cx="24481" cy="7366"/>
            </a:xfrm>
            <a:custGeom>
              <a:avLst/>
              <a:gdLst/>
              <a:ahLst/>
              <a:cxnLst/>
              <a:rect l="l" t="t" r="r" b="b"/>
              <a:pathLst>
                <a:path w="914" h="275" fill="none" extrusionOk="0">
                  <a:moveTo>
                    <a:pt x="0" y="1"/>
                  </a:moveTo>
                  <a:lnTo>
                    <a:pt x="913" y="274"/>
                  </a:lnTo>
                </a:path>
              </a:pathLst>
            </a:custGeom>
            <a:noFill/>
            <a:ln w="97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86"/>
            <p:cNvSpPr/>
            <p:nvPr/>
          </p:nvSpPr>
          <p:spPr>
            <a:xfrm>
              <a:off x="2335058" y="2692954"/>
              <a:ext cx="352169" cy="107033"/>
            </a:xfrm>
            <a:custGeom>
              <a:avLst/>
              <a:gdLst/>
              <a:ahLst/>
              <a:cxnLst/>
              <a:rect l="l" t="t" r="r" b="b"/>
              <a:pathLst>
                <a:path w="13148" h="3996" fill="none" extrusionOk="0">
                  <a:moveTo>
                    <a:pt x="0" y="1"/>
                  </a:moveTo>
                  <a:lnTo>
                    <a:pt x="13148" y="39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dash"/>
              <a:miter lim="22825"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86"/>
            <p:cNvSpPr/>
            <p:nvPr/>
          </p:nvSpPr>
          <p:spPr>
            <a:xfrm>
              <a:off x="2707986" y="2806683"/>
              <a:ext cx="24481" cy="7366"/>
            </a:xfrm>
            <a:custGeom>
              <a:avLst/>
              <a:gdLst/>
              <a:ahLst/>
              <a:cxnLst/>
              <a:rect l="l" t="t" r="r" b="b"/>
              <a:pathLst>
                <a:path w="914" h="275" fill="none" extrusionOk="0">
                  <a:moveTo>
                    <a:pt x="1" y="0"/>
                  </a:moveTo>
                  <a:lnTo>
                    <a:pt x="914" y="274"/>
                  </a:lnTo>
                </a:path>
              </a:pathLst>
            </a:custGeom>
            <a:noFill/>
            <a:ln w="9700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86"/>
            <p:cNvSpPr/>
            <p:nvPr/>
          </p:nvSpPr>
          <p:spPr>
            <a:xfrm>
              <a:off x="1855741" y="2888591"/>
              <a:ext cx="20812" cy="14705"/>
            </a:xfrm>
            <a:custGeom>
              <a:avLst/>
              <a:gdLst/>
              <a:ahLst/>
              <a:cxnLst/>
              <a:rect l="l" t="t" r="r" b="b"/>
              <a:pathLst>
                <a:path w="777" h="549" fill="none" extrusionOk="0">
                  <a:moveTo>
                    <a:pt x="0" y="549"/>
                  </a:moveTo>
                  <a:lnTo>
                    <a:pt x="776" y="1"/>
                  </a:lnTo>
                </a:path>
              </a:pathLst>
            </a:custGeom>
            <a:noFill/>
            <a:ln w="97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86"/>
            <p:cNvSpPr/>
            <p:nvPr/>
          </p:nvSpPr>
          <p:spPr>
            <a:xfrm>
              <a:off x="1913811" y="2706400"/>
              <a:ext cx="234181" cy="157174"/>
            </a:xfrm>
            <a:custGeom>
              <a:avLst/>
              <a:gdLst/>
              <a:ahLst/>
              <a:cxnLst/>
              <a:rect l="l" t="t" r="r" b="b"/>
              <a:pathLst>
                <a:path w="8743" h="5868" fill="none" extrusionOk="0">
                  <a:moveTo>
                    <a:pt x="1" y="5867"/>
                  </a:moveTo>
                  <a:lnTo>
                    <a:pt x="8743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dash"/>
              <a:miter lim="22825"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86"/>
            <p:cNvSpPr/>
            <p:nvPr/>
          </p:nvSpPr>
          <p:spPr>
            <a:xfrm>
              <a:off x="2166313" y="2679508"/>
              <a:ext cx="21428" cy="14089"/>
            </a:xfrm>
            <a:custGeom>
              <a:avLst/>
              <a:gdLst/>
              <a:ahLst/>
              <a:cxnLst/>
              <a:rect l="l" t="t" r="r" b="b"/>
              <a:pathLst>
                <a:path w="800" h="526" fill="none" extrusionOk="0">
                  <a:moveTo>
                    <a:pt x="0" y="526"/>
                  </a:moveTo>
                  <a:lnTo>
                    <a:pt x="799" y="1"/>
                  </a:lnTo>
                </a:path>
              </a:pathLst>
            </a:custGeom>
            <a:noFill/>
            <a:ln w="9700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86"/>
            <p:cNvSpPr/>
            <p:nvPr/>
          </p:nvSpPr>
          <p:spPr>
            <a:xfrm>
              <a:off x="3836599" y="2394622"/>
              <a:ext cx="71543" cy="70927"/>
            </a:xfrm>
            <a:custGeom>
              <a:avLst/>
              <a:gdLst/>
              <a:ahLst/>
              <a:cxnLst/>
              <a:rect l="l" t="t" r="r" b="b"/>
              <a:pathLst>
                <a:path w="2671" h="2648" fill="none" extrusionOk="0">
                  <a:moveTo>
                    <a:pt x="2671" y="1324"/>
                  </a:moveTo>
                  <a:cubicBezTo>
                    <a:pt x="2671" y="2054"/>
                    <a:pt x="2077" y="2648"/>
                    <a:pt x="1347" y="2648"/>
                  </a:cubicBezTo>
                  <a:cubicBezTo>
                    <a:pt x="594" y="2648"/>
                    <a:pt x="0" y="2054"/>
                    <a:pt x="0" y="1324"/>
                  </a:cubicBezTo>
                  <a:cubicBezTo>
                    <a:pt x="0" y="594"/>
                    <a:pt x="594" y="0"/>
                    <a:pt x="1347" y="0"/>
                  </a:cubicBezTo>
                  <a:cubicBezTo>
                    <a:pt x="2077" y="0"/>
                    <a:pt x="2671" y="594"/>
                    <a:pt x="2671" y="1324"/>
                  </a:cubicBezTo>
                  <a:close/>
                </a:path>
              </a:pathLst>
            </a:custGeom>
            <a:noFill/>
            <a:ln w="97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86"/>
            <p:cNvSpPr/>
            <p:nvPr/>
          </p:nvSpPr>
          <p:spPr>
            <a:xfrm>
              <a:off x="3238061" y="2006990"/>
              <a:ext cx="71543" cy="71570"/>
            </a:xfrm>
            <a:custGeom>
              <a:avLst/>
              <a:gdLst/>
              <a:ahLst/>
              <a:cxnLst/>
              <a:rect l="l" t="t" r="r" b="b"/>
              <a:pathLst>
                <a:path w="2671" h="2672" fill="none" extrusionOk="0">
                  <a:moveTo>
                    <a:pt x="2671" y="1348"/>
                  </a:moveTo>
                  <a:cubicBezTo>
                    <a:pt x="2671" y="2078"/>
                    <a:pt x="2077" y="2671"/>
                    <a:pt x="1347" y="2671"/>
                  </a:cubicBezTo>
                  <a:cubicBezTo>
                    <a:pt x="594" y="2671"/>
                    <a:pt x="0" y="2078"/>
                    <a:pt x="0" y="1348"/>
                  </a:cubicBezTo>
                  <a:cubicBezTo>
                    <a:pt x="0" y="617"/>
                    <a:pt x="594" y="1"/>
                    <a:pt x="1347" y="1"/>
                  </a:cubicBezTo>
                  <a:cubicBezTo>
                    <a:pt x="2077" y="1"/>
                    <a:pt x="2671" y="617"/>
                    <a:pt x="2671" y="1348"/>
                  </a:cubicBezTo>
                  <a:close/>
                </a:path>
              </a:pathLst>
            </a:custGeom>
            <a:noFill/>
            <a:ln w="97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86"/>
            <p:cNvSpPr/>
            <p:nvPr/>
          </p:nvSpPr>
          <p:spPr>
            <a:xfrm>
              <a:off x="2753842" y="2790157"/>
              <a:ext cx="70953" cy="71570"/>
            </a:xfrm>
            <a:custGeom>
              <a:avLst/>
              <a:gdLst/>
              <a:ahLst/>
              <a:cxnLst/>
              <a:rect l="l" t="t" r="r" b="b"/>
              <a:pathLst>
                <a:path w="2649" h="2672" fill="none" extrusionOk="0">
                  <a:moveTo>
                    <a:pt x="2648" y="1348"/>
                  </a:moveTo>
                  <a:cubicBezTo>
                    <a:pt x="2648" y="2078"/>
                    <a:pt x="2055" y="2672"/>
                    <a:pt x="1324" y="2672"/>
                  </a:cubicBezTo>
                  <a:cubicBezTo>
                    <a:pt x="594" y="2672"/>
                    <a:pt x="1" y="2078"/>
                    <a:pt x="1" y="1348"/>
                  </a:cubicBezTo>
                  <a:cubicBezTo>
                    <a:pt x="1" y="594"/>
                    <a:pt x="594" y="1"/>
                    <a:pt x="1324" y="1"/>
                  </a:cubicBezTo>
                  <a:cubicBezTo>
                    <a:pt x="2055" y="1"/>
                    <a:pt x="2648" y="594"/>
                    <a:pt x="2648" y="1348"/>
                  </a:cubicBezTo>
                  <a:close/>
                </a:path>
              </a:pathLst>
            </a:custGeom>
            <a:noFill/>
            <a:ln w="97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86"/>
            <p:cNvSpPr/>
            <p:nvPr/>
          </p:nvSpPr>
          <p:spPr>
            <a:xfrm>
              <a:off x="2183428" y="2627545"/>
              <a:ext cx="71570" cy="70953"/>
            </a:xfrm>
            <a:custGeom>
              <a:avLst/>
              <a:gdLst/>
              <a:ahLst/>
              <a:cxnLst/>
              <a:rect l="l" t="t" r="r" b="b"/>
              <a:pathLst>
                <a:path w="2672" h="2649" fill="none" extrusionOk="0">
                  <a:moveTo>
                    <a:pt x="2671" y="1324"/>
                  </a:moveTo>
                  <a:cubicBezTo>
                    <a:pt x="2671" y="2055"/>
                    <a:pt x="2078" y="2648"/>
                    <a:pt x="1324" y="2648"/>
                  </a:cubicBezTo>
                  <a:cubicBezTo>
                    <a:pt x="594" y="2648"/>
                    <a:pt x="1" y="2055"/>
                    <a:pt x="1" y="1324"/>
                  </a:cubicBezTo>
                  <a:cubicBezTo>
                    <a:pt x="1" y="594"/>
                    <a:pt x="594" y="0"/>
                    <a:pt x="1324" y="0"/>
                  </a:cubicBezTo>
                  <a:cubicBezTo>
                    <a:pt x="2078" y="0"/>
                    <a:pt x="2671" y="594"/>
                    <a:pt x="2671" y="1324"/>
                  </a:cubicBezTo>
                  <a:close/>
                </a:path>
              </a:pathLst>
            </a:custGeom>
            <a:noFill/>
            <a:ln w="97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86"/>
            <p:cNvSpPr/>
            <p:nvPr/>
          </p:nvSpPr>
          <p:spPr>
            <a:xfrm>
              <a:off x="1790305" y="2887386"/>
              <a:ext cx="70953" cy="70927"/>
            </a:xfrm>
            <a:custGeom>
              <a:avLst/>
              <a:gdLst/>
              <a:ahLst/>
              <a:cxnLst/>
              <a:rect l="l" t="t" r="r" b="b"/>
              <a:pathLst>
                <a:path w="2649" h="2648" fill="none" extrusionOk="0">
                  <a:moveTo>
                    <a:pt x="2649" y="1324"/>
                  </a:moveTo>
                  <a:cubicBezTo>
                    <a:pt x="2649" y="2054"/>
                    <a:pt x="2055" y="2648"/>
                    <a:pt x="1325" y="2648"/>
                  </a:cubicBezTo>
                  <a:cubicBezTo>
                    <a:pt x="594" y="2648"/>
                    <a:pt x="1" y="2054"/>
                    <a:pt x="1" y="1324"/>
                  </a:cubicBezTo>
                  <a:cubicBezTo>
                    <a:pt x="1" y="594"/>
                    <a:pt x="594" y="0"/>
                    <a:pt x="1325" y="0"/>
                  </a:cubicBezTo>
                  <a:cubicBezTo>
                    <a:pt x="2055" y="0"/>
                    <a:pt x="2649" y="594"/>
                    <a:pt x="2649" y="1324"/>
                  </a:cubicBezTo>
                  <a:close/>
                </a:path>
              </a:pathLst>
            </a:custGeom>
            <a:noFill/>
            <a:ln w="97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86"/>
            <p:cNvSpPr/>
            <p:nvPr/>
          </p:nvSpPr>
          <p:spPr>
            <a:xfrm>
              <a:off x="1325050" y="2394622"/>
              <a:ext cx="88069" cy="88042"/>
            </a:xfrm>
            <a:custGeom>
              <a:avLst/>
              <a:gdLst/>
              <a:ahLst/>
              <a:cxnLst/>
              <a:rect l="l" t="t" r="r" b="b"/>
              <a:pathLst>
                <a:path w="3288" h="3287" extrusionOk="0">
                  <a:moveTo>
                    <a:pt x="2922" y="1255"/>
                  </a:moveTo>
                  <a:lnTo>
                    <a:pt x="2397" y="1255"/>
                  </a:lnTo>
                  <a:cubicBezTo>
                    <a:pt x="2192" y="1255"/>
                    <a:pt x="2032" y="1096"/>
                    <a:pt x="2032" y="890"/>
                  </a:cubicBezTo>
                  <a:lnTo>
                    <a:pt x="2032" y="365"/>
                  </a:lnTo>
                  <a:cubicBezTo>
                    <a:pt x="2032" y="160"/>
                    <a:pt x="1850" y="0"/>
                    <a:pt x="1644" y="0"/>
                  </a:cubicBezTo>
                  <a:cubicBezTo>
                    <a:pt x="1439" y="0"/>
                    <a:pt x="1256" y="160"/>
                    <a:pt x="1256" y="365"/>
                  </a:cubicBezTo>
                  <a:lnTo>
                    <a:pt x="1256" y="890"/>
                  </a:lnTo>
                  <a:cubicBezTo>
                    <a:pt x="1256" y="1096"/>
                    <a:pt x="1096" y="1255"/>
                    <a:pt x="891" y="1255"/>
                  </a:cubicBezTo>
                  <a:lnTo>
                    <a:pt x="366" y="1255"/>
                  </a:lnTo>
                  <a:cubicBezTo>
                    <a:pt x="161" y="1255"/>
                    <a:pt x="1" y="1438"/>
                    <a:pt x="1" y="1643"/>
                  </a:cubicBezTo>
                  <a:cubicBezTo>
                    <a:pt x="1" y="1849"/>
                    <a:pt x="161" y="2031"/>
                    <a:pt x="366" y="2031"/>
                  </a:cubicBezTo>
                  <a:lnTo>
                    <a:pt x="891" y="2031"/>
                  </a:lnTo>
                  <a:cubicBezTo>
                    <a:pt x="1096" y="2031"/>
                    <a:pt x="1256" y="2191"/>
                    <a:pt x="1256" y="2397"/>
                  </a:cubicBezTo>
                  <a:lnTo>
                    <a:pt x="1256" y="2922"/>
                  </a:lnTo>
                  <a:cubicBezTo>
                    <a:pt x="1256" y="3127"/>
                    <a:pt x="1439" y="3287"/>
                    <a:pt x="1644" y="3287"/>
                  </a:cubicBezTo>
                  <a:cubicBezTo>
                    <a:pt x="1850" y="3287"/>
                    <a:pt x="2032" y="3127"/>
                    <a:pt x="2032" y="2922"/>
                  </a:cubicBezTo>
                  <a:lnTo>
                    <a:pt x="2032" y="2397"/>
                  </a:lnTo>
                  <a:cubicBezTo>
                    <a:pt x="2032" y="2191"/>
                    <a:pt x="2192" y="2031"/>
                    <a:pt x="2397" y="2031"/>
                  </a:cubicBezTo>
                  <a:lnTo>
                    <a:pt x="2922" y="2031"/>
                  </a:lnTo>
                  <a:cubicBezTo>
                    <a:pt x="3128" y="2031"/>
                    <a:pt x="3288" y="1849"/>
                    <a:pt x="3288" y="1643"/>
                  </a:cubicBezTo>
                  <a:cubicBezTo>
                    <a:pt x="3288" y="1438"/>
                    <a:pt x="3128" y="1255"/>
                    <a:pt x="2922" y="12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86"/>
            <p:cNvSpPr/>
            <p:nvPr/>
          </p:nvSpPr>
          <p:spPr>
            <a:xfrm>
              <a:off x="2871214" y="1733113"/>
              <a:ext cx="88685" cy="88042"/>
            </a:xfrm>
            <a:custGeom>
              <a:avLst/>
              <a:gdLst/>
              <a:ahLst/>
              <a:cxnLst/>
              <a:rect l="l" t="t" r="r" b="b"/>
              <a:pathLst>
                <a:path w="3311" h="3287" extrusionOk="0">
                  <a:moveTo>
                    <a:pt x="2923" y="1256"/>
                  </a:moveTo>
                  <a:lnTo>
                    <a:pt x="2420" y="1256"/>
                  </a:lnTo>
                  <a:cubicBezTo>
                    <a:pt x="2192" y="1256"/>
                    <a:pt x="2032" y="1096"/>
                    <a:pt x="2032" y="890"/>
                  </a:cubicBezTo>
                  <a:lnTo>
                    <a:pt x="2032" y="365"/>
                  </a:lnTo>
                  <a:cubicBezTo>
                    <a:pt x="2032" y="160"/>
                    <a:pt x="1873" y="0"/>
                    <a:pt x="1644" y="0"/>
                  </a:cubicBezTo>
                  <a:cubicBezTo>
                    <a:pt x="1439" y="0"/>
                    <a:pt x="1279" y="160"/>
                    <a:pt x="1279" y="365"/>
                  </a:cubicBezTo>
                  <a:lnTo>
                    <a:pt x="1279" y="890"/>
                  </a:lnTo>
                  <a:cubicBezTo>
                    <a:pt x="1279" y="1096"/>
                    <a:pt x="1097" y="1256"/>
                    <a:pt x="891" y="1256"/>
                  </a:cubicBezTo>
                  <a:lnTo>
                    <a:pt x="389" y="1256"/>
                  </a:lnTo>
                  <a:cubicBezTo>
                    <a:pt x="184" y="1256"/>
                    <a:pt x="1" y="1438"/>
                    <a:pt x="1" y="1644"/>
                  </a:cubicBezTo>
                  <a:cubicBezTo>
                    <a:pt x="1" y="1849"/>
                    <a:pt x="184" y="2032"/>
                    <a:pt x="389" y="2032"/>
                  </a:cubicBezTo>
                  <a:lnTo>
                    <a:pt x="891" y="2032"/>
                  </a:lnTo>
                  <a:cubicBezTo>
                    <a:pt x="1097" y="2032"/>
                    <a:pt x="1279" y="2191"/>
                    <a:pt x="1279" y="2397"/>
                  </a:cubicBezTo>
                  <a:lnTo>
                    <a:pt x="1279" y="2922"/>
                  </a:lnTo>
                  <a:cubicBezTo>
                    <a:pt x="1279" y="3127"/>
                    <a:pt x="1439" y="3287"/>
                    <a:pt x="1644" y="3287"/>
                  </a:cubicBezTo>
                  <a:cubicBezTo>
                    <a:pt x="1873" y="3287"/>
                    <a:pt x="2032" y="3127"/>
                    <a:pt x="2032" y="2922"/>
                  </a:cubicBezTo>
                  <a:lnTo>
                    <a:pt x="2032" y="2397"/>
                  </a:lnTo>
                  <a:cubicBezTo>
                    <a:pt x="2032" y="2191"/>
                    <a:pt x="2192" y="2032"/>
                    <a:pt x="2420" y="2032"/>
                  </a:cubicBezTo>
                  <a:lnTo>
                    <a:pt x="2923" y="2032"/>
                  </a:lnTo>
                  <a:cubicBezTo>
                    <a:pt x="3128" y="2032"/>
                    <a:pt x="3311" y="1849"/>
                    <a:pt x="3311" y="1644"/>
                  </a:cubicBezTo>
                  <a:cubicBezTo>
                    <a:pt x="3311" y="1438"/>
                    <a:pt x="3128" y="1256"/>
                    <a:pt x="2923" y="12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86"/>
            <p:cNvSpPr/>
            <p:nvPr/>
          </p:nvSpPr>
          <p:spPr>
            <a:xfrm>
              <a:off x="3529669" y="3383819"/>
              <a:ext cx="88685" cy="88069"/>
            </a:xfrm>
            <a:custGeom>
              <a:avLst/>
              <a:gdLst/>
              <a:ahLst/>
              <a:cxnLst/>
              <a:rect l="l" t="t" r="r" b="b"/>
              <a:pathLst>
                <a:path w="3311" h="3288" extrusionOk="0">
                  <a:moveTo>
                    <a:pt x="2922" y="1256"/>
                  </a:moveTo>
                  <a:lnTo>
                    <a:pt x="2420" y="1256"/>
                  </a:lnTo>
                  <a:cubicBezTo>
                    <a:pt x="2215" y="1256"/>
                    <a:pt x="2032" y="1096"/>
                    <a:pt x="2032" y="891"/>
                  </a:cubicBezTo>
                  <a:lnTo>
                    <a:pt x="2032" y="366"/>
                  </a:lnTo>
                  <a:cubicBezTo>
                    <a:pt x="2032" y="160"/>
                    <a:pt x="1873" y="0"/>
                    <a:pt x="1667" y="0"/>
                  </a:cubicBezTo>
                  <a:cubicBezTo>
                    <a:pt x="1439" y="0"/>
                    <a:pt x="1279" y="160"/>
                    <a:pt x="1279" y="366"/>
                  </a:cubicBezTo>
                  <a:lnTo>
                    <a:pt x="1279" y="891"/>
                  </a:lnTo>
                  <a:cubicBezTo>
                    <a:pt x="1279" y="1096"/>
                    <a:pt x="1096" y="1256"/>
                    <a:pt x="891" y="1256"/>
                  </a:cubicBezTo>
                  <a:lnTo>
                    <a:pt x="389" y="1256"/>
                  </a:lnTo>
                  <a:cubicBezTo>
                    <a:pt x="183" y="1256"/>
                    <a:pt x="1" y="1438"/>
                    <a:pt x="1" y="1644"/>
                  </a:cubicBezTo>
                  <a:cubicBezTo>
                    <a:pt x="1" y="1849"/>
                    <a:pt x="183" y="2032"/>
                    <a:pt x="389" y="2032"/>
                  </a:cubicBezTo>
                  <a:lnTo>
                    <a:pt x="891" y="2032"/>
                  </a:lnTo>
                  <a:cubicBezTo>
                    <a:pt x="1096" y="2032"/>
                    <a:pt x="1279" y="2192"/>
                    <a:pt x="1279" y="2397"/>
                  </a:cubicBezTo>
                  <a:lnTo>
                    <a:pt x="1279" y="2922"/>
                  </a:lnTo>
                  <a:cubicBezTo>
                    <a:pt x="1279" y="3127"/>
                    <a:pt x="1439" y="3287"/>
                    <a:pt x="1667" y="3287"/>
                  </a:cubicBezTo>
                  <a:cubicBezTo>
                    <a:pt x="1873" y="3287"/>
                    <a:pt x="2032" y="3127"/>
                    <a:pt x="2032" y="2922"/>
                  </a:cubicBezTo>
                  <a:lnTo>
                    <a:pt x="2032" y="2397"/>
                  </a:lnTo>
                  <a:cubicBezTo>
                    <a:pt x="2032" y="2192"/>
                    <a:pt x="2215" y="2032"/>
                    <a:pt x="2420" y="2032"/>
                  </a:cubicBezTo>
                  <a:lnTo>
                    <a:pt x="2922" y="2032"/>
                  </a:lnTo>
                  <a:cubicBezTo>
                    <a:pt x="3128" y="2032"/>
                    <a:pt x="3311" y="1849"/>
                    <a:pt x="3311" y="1644"/>
                  </a:cubicBezTo>
                  <a:cubicBezTo>
                    <a:pt x="3311" y="1438"/>
                    <a:pt x="3128" y="1256"/>
                    <a:pt x="2922" y="12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86"/>
            <p:cNvSpPr/>
            <p:nvPr/>
          </p:nvSpPr>
          <p:spPr>
            <a:xfrm>
              <a:off x="3463028" y="2456978"/>
              <a:ext cx="263538" cy="221941"/>
            </a:xfrm>
            <a:custGeom>
              <a:avLst/>
              <a:gdLst/>
              <a:ahLst/>
              <a:cxnLst/>
              <a:rect l="l" t="t" r="r" b="b"/>
              <a:pathLst>
                <a:path w="9839" h="8286" extrusionOk="0">
                  <a:moveTo>
                    <a:pt x="8446" y="6049"/>
                  </a:moveTo>
                  <a:cubicBezTo>
                    <a:pt x="8446" y="5227"/>
                    <a:pt x="8150" y="4908"/>
                    <a:pt x="7761" y="4908"/>
                  </a:cubicBezTo>
                  <a:cubicBezTo>
                    <a:pt x="7396" y="4908"/>
                    <a:pt x="7077" y="5227"/>
                    <a:pt x="7077" y="6049"/>
                  </a:cubicBezTo>
                  <a:cubicBezTo>
                    <a:pt x="7077" y="6871"/>
                    <a:pt x="7396" y="7190"/>
                    <a:pt x="7761" y="7190"/>
                  </a:cubicBezTo>
                  <a:cubicBezTo>
                    <a:pt x="8150" y="7190"/>
                    <a:pt x="8446" y="6871"/>
                    <a:pt x="8446" y="6049"/>
                  </a:cubicBezTo>
                  <a:close/>
                  <a:moveTo>
                    <a:pt x="5707" y="6049"/>
                  </a:moveTo>
                  <a:cubicBezTo>
                    <a:pt x="5707" y="4657"/>
                    <a:pt x="6575" y="3812"/>
                    <a:pt x="7761" y="3812"/>
                  </a:cubicBezTo>
                  <a:cubicBezTo>
                    <a:pt x="8971" y="3812"/>
                    <a:pt x="9839" y="4657"/>
                    <a:pt x="9839" y="6049"/>
                  </a:cubicBezTo>
                  <a:cubicBezTo>
                    <a:pt x="9839" y="7464"/>
                    <a:pt x="8971" y="8286"/>
                    <a:pt x="7761" y="8286"/>
                  </a:cubicBezTo>
                  <a:cubicBezTo>
                    <a:pt x="6575" y="8286"/>
                    <a:pt x="5707" y="7464"/>
                    <a:pt x="5707" y="6049"/>
                  </a:cubicBezTo>
                  <a:close/>
                  <a:moveTo>
                    <a:pt x="2740" y="2237"/>
                  </a:moveTo>
                  <a:cubicBezTo>
                    <a:pt x="2740" y="1415"/>
                    <a:pt x="2466" y="1096"/>
                    <a:pt x="2078" y="1096"/>
                  </a:cubicBezTo>
                  <a:cubicBezTo>
                    <a:pt x="1713" y="1096"/>
                    <a:pt x="1393" y="1415"/>
                    <a:pt x="1393" y="2237"/>
                  </a:cubicBezTo>
                  <a:cubicBezTo>
                    <a:pt x="1393" y="3059"/>
                    <a:pt x="1713" y="3378"/>
                    <a:pt x="2078" y="3378"/>
                  </a:cubicBezTo>
                  <a:cubicBezTo>
                    <a:pt x="2466" y="3378"/>
                    <a:pt x="2740" y="3059"/>
                    <a:pt x="2740" y="2237"/>
                  </a:cubicBezTo>
                  <a:close/>
                  <a:moveTo>
                    <a:pt x="7214" y="114"/>
                  </a:moveTo>
                  <a:lnTo>
                    <a:pt x="7214" y="114"/>
                  </a:lnTo>
                  <a:cubicBezTo>
                    <a:pt x="7761" y="114"/>
                    <a:pt x="8081" y="731"/>
                    <a:pt x="7761" y="1187"/>
                  </a:cubicBezTo>
                  <a:lnTo>
                    <a:pt x="3196" y="7875"/>
                  </a:lnTo>
                  <a:cubicBezTo>
                    <a:pt x="3059" y="8058"/>
                    <a:pt x="2854" y="8172"/>
                    <a:pt x="2626" y="8172"/>
                  </a:cubicBezTo>
                  <a:cubicBezTo>
                    <a:pt x="2078" y="8172"/>
                    <a:pt x="1758" y="7555"/>
                    <a:pt x="2055" y="7099"/>
                  </a:cubicBezTo>
                  <a:lnTo>
                    <a:pt x="6643" y="411"/>
                  </a:lnTo>
                  <a:cubicBezTo>
                    <a:pt x="6757" y="228"/>
                    <a:pt x="6985" y="114"/>
                    <a:pt x="7214" y="114"/>
                  </a:cubicBezTo>
                  <a:close/>
                  <a:moveTo>
                    <a:pt x="1" y="2237"/>
                  </a:moveTo>
                  <a:cubicBezTo>
                    <a:pt x="1" y="845"/>
                    <a:pt x="891" y="0"/>
                    <a:pt x="2078" y="0"/>
                  </a:cubicBezTo>
                  <a:cubicBezTo>
                    <a:pt x="3265" y="0"/>
                    <a:pt x="4155" y="845"/>
                    <a:pt x="4155" y="2237"/>
                  </a:cubicBezTo>
                  <a:cubicBezTo>
                    <a:pt x="4155" y="3652"/>
                    <a:pt x="3265" y="4474"/>
                    <a:pt x="2078" y="4474"/>
                  </a:cubicBezTo>
                  <a:cubicBezTo>
                    <a:pt x="891" y="4474"/>
                    <a:pt x="1" y="3652"/>
                    <a:pt x="1" y="223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86"/>
            <p:cNvSpPr/>
            <p:nvPr/>
          </p:nvSpPr>
          <p:spPr>
            <a:xfrm>
              <a:off x="3508268" y="2880047"/>
              <a:ext cx="192022" cy="191995"/>
            </a:xfrm>
            <a:custGeom>
              <a:avLst/>
              <a:gdLst/>
              <a:ahLst/>
              <a:cxnLst/>
              <a:rect l="l" t="t" r="r" b="b"/>
              <a:pathLst>
                <a:path w="7169" h="7168" extrusionOk="0">
                  <a:moveTo>
                    <a:pt x="1142" y="6026"/>
                  </a:moveTo>
                  <a:lnTo>
                    <a:pt x="6027" y="6026"/>
                  </a:lnTo>
                  <a:lnTo>
                    <a:pt x="6027" y="1142"/>
                  </a:lnTo>
                  <a:lnTo>
                    <a:pt x="1142" y="1142"/>
                  </a:lnTo>
                  <a:close/>
                  <a:moveTo>
                    <a:pt x="7168" y="7167"/>
                  </a:moveTo>
                  <a:lnTo>
                    <a:pt x="1" y="7167"/>
                  </a:lnTo>
                  <a:lnTo>
                    <a:pt x="1" y="0"/>
                  </a:lnTo>
                  <a:lnTo>
                    <a:pt x="71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86"/>
            <p:cNvSpPr/>
            <p:nvPr/>
          </p:nvSpPr>
          <p:spPr>
            <a:xfrm>
              <a:off x="3563927" y="2866601"/>
              <a:ext cx="187093" cy="150425"/>
            </a:xfrm>
            <a:custGeom>
              <a:avLst/>
              <a:gdLst/>
              <a:ahLst/>
              <a:cxnLst/>
              <a:rect l="l" t="t" r="r" b="b"/>
              <a:pathLst>
                <a:path w="6985" h="5616" extrusionOk="0">
                  <a:moveTo>
                    <a:pt x="1507" y="5615"/>
                  </a:moveTo>
                  <a:cubicBezTo>
                    <a:pt x="1484" y="5615"/>
                    <a:pt x="1438" y="5615"/>
                    <a:pt x="1392" y="5615"/>
                  </a:cubicBezTo>
                  <a:cubicBezTo>
                    <a:pt x="1233" y="5570"/>
                    <a:pt x="1073" y="5455"/>
                    <a:pt x="1004" y="5296"/>
                  </a:cubicBezTo>
                  <a:lnTo>
                    <a:pt x="137" y="3378"/>
                  </a:lnTo>
                  <a:cubicBezTo>
                    <a:pt x="0" y="3104"/>
                    <a:pt x="137" y="2762"/>
                    <a:pt x="411" y="2625"/>
                  </a:cubicBezTo>
                  <a:cubicBezTo>
                    <a:pt x="708" y="2488"/>
                    <a:pt x="1050" y="2625"/>
                    <a:pt x="1164" y="2899"/>
                  </a:cubicBezTo>
                  <a:lnTo>
                    <a:pt x="1712" y="4109"/>
                  </a:lnTo>
                  <a:lnTo>
                    <a:pt x="5957" y="206"/>
                  </a:lnTo>
                  <a:cubicBezTo>
                    <a:pt x="6186" y="0"/>
                    <a:pt x="6551" y="23"/>
                    <a:pt x="6779" y="251"/>
                  </a:cubicBezTo>
                  <a:cubicBezTo>
                    <a:pt x="6985" y="479"/>
                    <a:pt x="6962" y="845"/>
                    <a:pt x="6734" y="1050"/>
                  </a:cubicBezTo>
                  <a:lnTo>
                    <a:pt x="1895" y="5478"/>
                  </a:lnTo>
                  <a:cubicBezTo>
                    <a:pt x="1803" y="5570"/>
                    <a:pt x="1666" y="5615"/>
                    <a:pt x="1507" y="56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86"/>
            <p:cNvSpPr/>
            <p:nvPr/>
          </p:nvSpPr>
          <p:spPr>
            <a:xfrm>
              <a:off x="3515018" y="3139888"/>
              <a:ext cx="321607" cy="40365"/>
            </a:xfrm>
            <a:custGeom>
              <a:avLst/>
              <a:gdLst/>
              <a:ahLst/>
              <a:cxnLst/>
              <a:rect l="l" t="t" r="r" b="b"/>
              <a:pathLst>
                <a:path w="12007" h="1507" extrusionOk="0">
                  <a:moveTo>
                    <a:pt x="12006" y="1507"/>
                  </a:moveTo>
                  <a:lnTo>
                    <a:pt x="0" y="1507"/>
                  </a:lnTo>
                  <a:lnTo>
                    <a:pt x="0" y="0"/>
                  </a:lnTo>
                  <a:lnTo>
                    <a:pt x="1200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86"/>
            <p:cNvSpPr/>
            <p:nvPr/>
          </p:nvSpPr>
          <p:spPr>
            <a:xfrm>
              <a:off x="3515018" y="3209583"/>
              <a:ext cx="614448" cy="40365"/>
            </a:xfrm>
            <a:custGeom>
              <a:avLst/>
              <a:gdLst/>
              <a:ahLst/>
              <a:cxnLst/>
              <a:rect l="l" t="t" r="r" b="b"/>
              <a:pathLst>
                <a:path w="22940" h="1507" extrusionOk="0">
                  <a:moveTo>
                    <a:pt x="22939" y="1507"/>
                  </a:moveTo>
                  <a:lnTo>
                    <a:pt x="0" y="1507"/>
                  </a:lnTo>
                  <a:lnTo>
                    <a:pt x="0" y="0"/>
                  </a:lnTo>
                  <a:lnTo>
                    <a:pt x="229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86"/>
            <p:cNvSpPr/>
            <p:nvPr/>
          </p:nvSpPr>
          <p:spPr>
            <a:xfrm>
              <a:off x="3515018" y="3279277"/>
              <a:ext cx="429819" cy="40365"/>
            </a:xfrm>
            <a:custGeom>
              <a:avLst/>
              <a:gdLst/>
              <a:ahLst/>
              <a:cxnLst/>
              <a:rect l="l" t="t" r="r" b="b"/>
              <a:pathLst>
                <a:path w="16047" h="1507" extrusionOk="0">
                  <a:moveTo>
                    <a:pt x="16046" y="1507"/>
                  </a:moveTo>
                  <a:lnTo>
                    <a:pt x="0" y="1507"/>
                  </a:lnTo>
                  <a:lnTo>
                    <a:pt x="0" y="0"/>
                  </a:lnTo>
                  <a:lnTo>
                    <a:pt x="160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86"/>
            <p:cNvSpPr/>
            <p:nvPr/>
          </p:nvSpPr>
          <p:spPr>
            <a:xfrm>
              <a:off x="2423101" y="2786514"/>
              <a:ext cx="766078" cy="716552"/>
            </a:xfrm>
            <a:custGeom>
              <a:avLst/>
              <a:gdLst/>
              <a:ahLst/>
              <a:cxnLst/>
              <a:rect l="l" t="t" r="r" b="b"/>
              <a:pathLst>
                <a:path w="28601" h="26752" extrusionOk="0">
                  <a:moveTo>
                    <a:pt x="15019" y="2739"/>
                  </a:moveTo>
                  <a:cubicBezTo>
                    <a:pt x="11207" y="2739"/>
                    <a:pt x="7532" y="4748"/>
                    <a:pt x="5547" y="8286"/>
                  </a:cubicBezTo>
                  <a:cubicBezTo>
                    <a:pt x="4109" y="10796"/>
                    <a:pt x="3766" y="13741"/>
                    <a:pt x="4542" y="16526"/>
                  </a:cubicBezTo>
                  <a:cubicBezTo>
                    <a:pt x="5318" y="19310"/>
                    <a:pt x="7144" y="21638"/>
                    <a:pt x="9678" y="23054"/>
                  </a:cubicBezTo>
                  <a:cubicBezTo>
                    <a:pt x="12212" y="24492"/>
                    <a:pt x="15133" y="24834"/>
                    <a:pt x="17918" y="24058"/>
                  </a:cubicBezTo>
                  <a:cubicBezTo>
                    <a:pt x="20725" y="23282"/>
                    <a:pt x="23031" y="21456"/>
                    <a:pt x="24469" y="18922"/>
                  </a:cubicBezTo>
                  <a:cubicBezTo>
                    <a:pt x="25884" y="16389"/>
                    <a:pt x="26226" y="13467"/>
                    <a:pt x="25450" y="10682"/>
                  </a:cubicBezTo>
                  <a:cubicBezTo>
                    <a:pt x="24674" y="7875"/>
                    <a:pt x="22848" y="5569"/>
                    <a:pt x="20315" y="4131"/>
                  </a:cubicBezTo>
                  <a:cubicBezTo>
                    <a:pt x="18648" y="3196"/>
                    <a:pt x="16822" y="2739"/>
                    <a:pt x="15019" y="2739"/>
                  </a:cubicBezTo>
                  <a:close/>
                  <a:moveTo>
                    <a:pt x="14973" y="26751"/>
                  </a:moveTo>
                  <a:cubicBezTo>
                    <a:pt x="12759" y="26751"/>
                    <a:pt x="10545" y="26181"/>
                    <a:pt x="8560" y="25062"/>
                  </a:cubicBezTo>
                  <a:cubicBezTo>
                    <a:pt x="2237" y="21501"/>
                    <a:pt x="0" y="13467"/>
                    <a:pt x="3538" y="7167"/>
                  </a:cubicBezTo>
                  <a:cubicBezTo>
                    <a:pt x="5273" y="4109"/>
                    <a:pt x="8080" y="1895"/>
                    <a:pt x="11458" y="959"/>
                  </a:cubicBezTo>
                  <a:cubicBezTo>
                    <a:pt x="14836" y="0"/>
                    <a:pt x="18374" y="434"/>
                    <a:pt x="21433" y="2146"/>
                  </a:cubicBezTo>
                  <a:cubicBezTo>
                    <a:pt x="24492" y="3880"/>
                    <a:pt x="26706" y="6688"/>
                    <a:pt x="27641" y="10066"/>
                  </a:cubicBezTo>
                  <a:cubicBezTo>
                    <a:pt x="28600" y="13444"/>
                    <a:pt x="28166" y="16982"/>
                    <a:pt x="26455" y="20041"/>
                  </a:cubicBezTo>
                  <a:cubicBezTo>
                    <a:pt x="24720" y="23099"/>
                    <a:pt x="21912" y="25313"/>
                    <a:pt x="18534" y="26249"/>
                  </a:cubicBezTo>
                  <a:cubicBezTo>
                    <a:pt x="17370" y="26591"/>
                    <a:pt x="16160" y="26751"/>
                    <a:pt x="14973" y="267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86"/>
            <p:cNvSpPr/>
            <p:nvPr/>
          </p:nvSpPr>
          <p:spPr>
            <a:xfrm>
              <a:off x="3079092" y="3273760"/>
              <a:ext cx="476291" cy="308161"/>
            </a:xfrm>
            <a:custGeom>
              <a:avLst/>
              <a:gdLst/>
              <a:ahLst/>
              <a:cxnLst/>
              <a:rect l="l" t="t" r="r" b="b"/>
              <a:pathLst>
                <a:path w="17782" h="11505" extrusionOk="0">
                  <a:moveTo>
                    <a:pt x="17781" y="9291"/>
                  </a:moveTo>
                  <a:lnTo>
                    <a:pt x="16526" y="11505"/>
                  </a:lnTo>
                  <a:lnTo>
                    <a:pt x="1" y="2215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86"/>
            <p:cNvSpPr/>
            <p:nvPr/>
          </p:nvSpPr>
          <p:spPr>
            <a:xfrm>
              <a:off x="3230106" y="3350177"/>
              <a:ext cx="415141" cy="291046"/>
            </a:xfrm>
            <a:custGeom>
              <a:avLst/>
              <a:gdLst/>
              <a:ahLst/>
              <a:cxnLst/>
              <a:rect l="l" t="t" r="r" b="b"/>
              <a:pathLst>
                <a:path w="15499" h="10866" extrusionOk="0">
                  <a:moveTo>
                    <a:pt x="14905" y="9451"/>
                  </a:moveTo>
                  <a:lnTo>
                    <a:pt x="14905" y="9451"/>
                  </a:lnTo>
                  <a:cubicBezTo>
                    <a:pt x="14335" y="10501"/>
                    <a:pt x="13034" y="10866"/>
                    <a:pt x="12007" y="10272"/>
                  </a:cubicBezTo>
                  <a:lnTo>
                    <a:pt x="1393" y="4315"/>
                  </a:lnTo>
                  <a:cubicBezTo>
                    <a:pt x="366" y="3721"/>
                    <a:pt x="0" y="2420"/>
                    <a:pt x="571" y="1393"/>
                  </a:cubicBezTo>
                  <a:cubicBezTo>
                    <a:pt x="1165" y="366"/>
                    <a:pt x="2466" y="1"/>
                    <a:pt x="3493" y="572"/>
                  </a:cubicBezTo>
                  <a:lnTo>
                    <a:pt x="14106" y="6552"/>
                  </a:lnTo>
                  <a:cubicBezTo>
                    <a:pt x="15134" y="7122"/>
                    <a:pt x="15499" y="8423"/>
                    <a:pt x="14905" y="945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86"/>
            <p:cNvSpPr/>
            <p:nvPr/>
          </p:nvSpPr>
          <p:spPr>
            <a:xfrm>
              <a:off x="3472832" y="1715382"/>
              <a:ext cx="352169" cy="352785"/>
            </a:xfrm>
            <a:custGeom>
              <a:avLst/>
              <a:gdLst/>
              <a:ahLst/>
              <a:cxnLst/>
              <a:rect l="l" t="t" r="r" b="b"/>
              <a:pathLst>
                <a:path w="13148" h="13171" extrusionOk="0">
                  <a:moveTo>
                    <a:pt x="7784" y="7966"/>
                  </a:moveTo>
                  <a:cubicBezTo>
                    <a:pt x="7030" y="8651"/>
                    <a:pt x="5866" y="8560"/>
                    <a:pt x="5181" y="7806"/>
                  </a:cubicBezTo>
                  <a:cubicBezTo>
                    <a:pt x="4519" y="7030"/>
                    <a:pt x="4588" y="5866"/>
                    <a:pt x="5364" y="5182"/>
                  </a:cubicBezTo>
                  <a:cubicBezTo>
                    <a:pt x="6117" y="4520"/>
                    <a:pt x="7281" y="4588"/>
                    <a:pt x="7966" y="5364"/>
                  </a:cubicBezTo>
                  <a:cubicBezTo>
                    <a:pt x="8628" y="6140"/>
                    <a:pt x="8560" y="7304"/>
                    <a:pt x="7784" y="7966"/>
                  </a:cubicBezTo>
                  <a:close/>
                  <a:moveTo>
                    <a:pt x="10500" y="10066"/>
                  </a:moveTo>
                  <a:lnTo>
                    <a:pt x="12189" y="10272"/>
                  </a:lnTo>
                  <a:lnTo>
                    <a:pt x="12919" y="8788"/>
                  </a:lnTo>
                  <a:lnTo>
                    <a:pt x="11732" y="7555"/>
                  </a:lnTo>
                  <a:lnTo>
                    <a:pt x="11824" y="6277"/>
                  </a:lnTo>
                  <a:lnTo>
                    <a:pt x="13147" y="5204"/>
                  </a:lnTo>
                  <a:lnTo>
                    <a:pt x="12622" y="3652"/>
                  </a:lnTo>
                  <a:lnTo>
                    <a:pt x="10911" y="3629"/>
                  </a:lnTo>
                  <a:lnTo>
                    <a:pt x="10066" y="2671"/>
                  </a:lnTo>
                  <a:lnTo>
                    <a:pt x="10271" y="959"/>
                  </a:lnTo>
                  <a:lnTo>
                    <a:pt x="8788" y="228"/>
                  </a:lnTo>
                  <a:lnTo>
                    <a:pt x="7555" y="1415"/>
                  </a:lnTo>
                  <a:lnTo>
                    <a:pt x="6277" y="1347"/>
                  </a:lnTo>
                  <a:lnTo>
                    <a:pt x="5204" y="0"/>
                  </a:lnTo>
                  <a:lnTo>
                    <a:pt x="3652" y="525"/>
                  </a:lnTo>
                  <a:lnTo>
                    <a:pt x="3629" y="2237"/>
                  </a:lnTo>
                  <a:lnTo>
                    <a:pt x="2648" y="3082"/>
                  </a:lnTo>
                  <a:lnTo>
                    <a:pt x="959" y="2899"/>
                  </a:lnTo>
                  <a:lnTo>
                    <a:pt x="228" y="4360"/>
                  </a:lnTo>
                  <a:lnTo>
                    <a:pt x="1415" y="5592"/>
                  </a:lnTo>
                  <a:lnTo>
                    <a:pt x="1347" y="6871"/>
                  </a:lnTo>
                  <a:lnTo>
                    <a:pt x="0" y="7943"/>
                  </a:lnTo>
                  <a:lnTo>
                    <a:pt x="525" y="9495"/>
                  </a:lnTo>
                  <a:lnTo>
                    <a:pt x="2237" y="9518"/>
                  </a:lnTo>
                  <a:lnTo>
                    <a:pt x="3081" y="10500"/>
                  </a:lnTo>
                  <a:lnTo>
                    <a:pt x="2876" y="12212"/>
                  </a:lnTo>
                  <a:lnTo>
                    <a:pt x="4360" y="12919"/>
                  </a:lnTo>
                  <a:lnTo>
                    <a:pt x="5592" y="11732"/>
                  </a:lnTo>
                  <a:lnTo>
                    <a:pt x="6870" y="11824"/>
                  </a:lnTo>
                  <a:lnTo>
                    <a:pt x="7943" y="13170"/>
                  </a:lnTo>
                  <a:lnTo>
                    <a:pt x="9495" y="12645"/>
                  </a:lnTo>
                  <a:lnTo>
                    <a:pt x="9518" y="1091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86"/>
            <p:cNvSpPr/>
            <p:nvPr/>
          </p:nvSpPr>
          <p:spPr>
            <a:xfrm>
              <a:off x="3239266" y="1631625"/>
              <a:ext cx="259868" cy="259841"/>
            </a:xfrm>
            <a:custGeom>
              <a:avLst/>
              <a:gdLst/>
              <a:ahLst/>
              <a:cxnLst/>
              <a:rect l="l" t="t" r="r" b="b"/>
              <a:pathLst>
                <a:path w="9702" h="9701" extrusionOk="0">
                  <a:moveTo>
                    <a:pt x="5319" y="6094"/>
                  </a:moveTo>
                  <a:cubicBezTo>
                    <a:pt x="4612" y="6346"/>
                    <a:pt x="3858" y="5980"/>
                    <a:pt x="3607" y="5296"/>
                  </a:cubicBezTo>
                  <a:cubicBezTo>
                    <a:pt x="3356" y="4588"/>
                    <a:pt x="3721" y="3835"/>
                    <a:pt x="4406" y="3584"/>
                  </a:cubicBezTo>
                  <a:cubicBezTo>
                    <a:pt x="5114" y="3333"/>
                    <a:pt x="5867" y="3698"/>
                    <a:pt x="6118" y="4383"/>
                  </a:cubicBezTo>
                  <a:cubicBezTo>
                    <a:pt x="6369" y="5090"/>
                    <a:pt x="6004" y="5843"/>
                    <a:pt x="5319" y="6094"/>
                  </a:cubicBezTo>
                  <a:close/>
                  <a:moveTo>
                    <a:pt x="6575" y="8240"/>
                  </a:moveTo>
                  <a:lnTo>
                    <a:pt x="7670" y="8811"/>
                  </a:lnTo>
                  <a:lnTo>
                    <a:pt x="8537" y="8035"/>
                  </a:lnTo>
                  <a:lnTo>
                    <a:pt x="8058" y="6871"/>
                  </a:lnTo>
                  <a:lnTo>
                    <a:pt x="8469" y="6026"/>
                  </a:lnTo>
                  <a:lnTo>
                    <a:pt x="9656" y="5684"/>
                  </a:lnTo>
                  <a:lnTo>
                    <a:pt x="9702" y="4497"/>
                  </a:lnTo>
                  <a:lnTo>
                    <a:pt x="8560" y="4017"/>
                  </a:lnTo>
                  <a:lnTo>
                    <a:pt x="8241" y="3127"/>
                  </a:lnTo>
                  <a:lnTo>
                    <a:pt x="8834" y="2032"/>
                  </a:lnTo>
                  <a:lnTo>
                    <a:pt x="8035" y="1164"/>
                  </a:lnTo>
                  <a:lnTo>
                    <a:pt x="6894" y="1644"/>
                  </a:lnTo>
                  <a:lnTo>
                    <a:pt x="6050" y="1233"/>
                  </a:lnTo>
                  <a:lnTo>
                    <a:pt x="5684" y="46"/>
                  </a:lnTo>
                  <a:lnTo>
                    <a:pt x="4497" y="0"/>
                  </a:lnTo>
                  <a:lnTo>
                    <a:pt x="4041" y="1141"/>
                  </a:lnTo>
                  <a:lnTo>
                    <a:pt x="3151" y="1461"/>
                  </a:lnTo>
                  <a:lnTo>
                    <a:pt x="2055" y="867"/>
                  </a:lnTo>
                  <a:lnTo>
                    <a:pt x="1188" y="1666"/>
                  </a:lnTo>
                  <a:lnTo>
                    <a:pt x="1644" y="2808"/>
                  </a:lnTo>
                  <a:lnTo>
                    <a:pt x="1256" y="3652"/>
                  </a:lnTo>
                  <a:lnTo>
                    <a:pt x="69" y="4017"/>
                  </a:lnTo>
                  <a:lnTo>
                    <a:pt x="1" y="5204"/>
                  </a:lnTo>
                  <a:lnTo>
                    <a:pt x="1165" y="5661"/>
                  </a:lnTo>
                  <a:lnTo>
                    <a:pt x="1462" y="6551"/>
                  </a:lnTo>
                  <a:lnTo>
                    <a:pt x="891" y="7647"/>
                  </a:lnTo>
                  <a:lnTo>
                    <a:pt x="1690" y="8537"/>
                  </a:lnTo>
                  <a:lnTo>
                    <a:pt x="2831" y="8057"/>
                  </a:lnTo>
                  <a:lnTo>
                    <a:pt x="3676" y="8445"/>
                  </a:lnTo>
                  <a:lnTo>
                    <a:pt x="4018" y="9632"/>
                  </a:lnTo>
                  <a:lnTo>
                    <a:pt x="5205" y="9701"/>
                  </a:lnTo>
                  <a:lnTo>
                    <a:pt x="5684" y="856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18" name="Google Shape;2218;p86"/>
            <p:cNvGrpSpPr/>
            <p:nvPr/>
          </p:nvGrpSpPr>
          <p:grpSpPr>
            <a:xfrm rot="-5400000">
              <a:off x="1118842" y="1747012"/>
              <a:ext cx="445036" cy="445036"/>
              <a:chOff x="5289166" y="402821"/>
              <a:chExt cx="801000" cy="801000"/>
            </a:xfrm>
          </p:grpSpPr>
          <p:sp>
            <p:nvSpPr>
              <p:cNvPr id="2219" name="Google Shape;2219;p86"/>
              <p:cNvSpPr/>
              <p:nvPr/>
            </p:nvSpPr>
            <p:spPr>
              <a:xfrm>
                <a:off x="5289166" y="402821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lt2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86"/>
              <p:cNvSpPr/>
              <p:nvPr/>
            </p:nvSpPr>
            <p:spPr>
              <a:xfrm rot="10800000" flipH="1">
                <a:off x="5289166" y="402821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accent3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21" name="Google Shape;2221;p86"/>
            <p:cNvSpPr/>
            <p:nvPr/>
          </p:nvSpPr>
          <p:spPr>
            <a:xfrm>
              <a:off x="1674010" y="1804868"/>
              <a:ext cx="834392" cy="62098"/>
            </a:xfrm>
            <a:custGeom>
              <a:avLst/>
              <a:gdLst/>
              <a:ahLst/>
              <a:cxnLst/>
              <a:rect l="l" t="t" r="r" b="b"/>
              <a:pathLst>
                <a:path w="37233" h="2771" extrusionOk="0">
                  <a:moveTo>
                    <a:pt x="1386" y="1"/>
                  </a:moveTo>
                  <a:cubicBezTo>
                    <a:pt x="615" y="1"/>
                    <a:pt x="1" y="615"/>
                    <a:pt x="1" y="1386"/>
                  </a:cubicBezTo>
                  <a:cubicBezTo>
                    <a:pt x="1" y="2157"/>
                    <a:pt x="615" y="2770"/>
                    <a:pt x="1386" y="2770"/>
                  </a:cubicBezTo>
                  <a:lnTo>
                    <a:pt x="35848" y="2770"/>
                  </a:lnTo>
                  <a:cubicBezTo>
                    <a:pt x="36601" y="2770"/>
                    <a:pt x="37232" y="2157"/>
                    <a:pt x="37232" y="1386"/>
                  </a:cubicBezTo>
                  <a:cubicBezTo>
                    <a:pt x="37232" y="615"/>
                    <a:pt x="36601" y="1"/>
                    <a:pt x="358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8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86"/>
            <p:cNvSpPr/>
            <p:nvPr/>
          </p:nvSpPr>
          <p:spPr>
            <a:xfrm>
              <a:off x="1674010" y="1935630"/>
              <a:ext cx="834392" cy="62098"/>
            </a:xfrm>
            <a:custGeom>
              <a:avLst/>
              <a:gdLst/>
              <a:ahLst/>
              <a:cxnLst/>
              <a:rect l="l" t="t" r="r" b="b"/>
              <a:pathLst>
                <a:path w="37233" h="2771" extrusionOk="0">
                  <a:moveTo>
                    <a:pt x="1386" y="1"/>
                  </a:moveTo>
                  <a:cubicBezTo>
                    <a:pt x="615" y="1"/>
                    <a:pt x="1" y="615"/>
                    <a:pt x="1" y="1386"/>
                  </a:cubicBezTo>
                  <a:cubicBezTo>
                    <a:pt x="1" y="2157"/>
                    <a:pt x="615" y="2770"/>
                    <a:pt x="1386" y="2770"/>
                  </a:cubicBezTo>
                  <a:lnTo>
                    <a:pt x="35848" y="2770"/>
                  </a:lnTo>
                  <a:cubicBezTo>
                    <a:pt x="36601" y="2770"/>
                    <a:pt x="37232" y="2157"/>
                    <a:pt x="37232" y="1386"/>
                  </a:cubicBezTo>
                  <a:cubicBezTo>
                    <a:pt x="37232" y="615"/>
                    <a:pt x="36601" y="1"/>
                    <a:pt x="358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8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86"/>
            <p:cNvSpPr/>
            <p:nvPr/>
          </p:nvSpPr>
          <p:spPr>
            <a:xfrm>
              <a:off x="1674010" y="2066393"/>
              <a:ext cx="834392" cy="62098"/>
            </a:xfrm>
            <a:custGeom>
              <a:avLst/>
              <a:gdLst/>
              <a:ahLst/>
              <a:cxnLst/>
              <a:rect l="l" t="t" r="r" b="b"/>
              <a:pathLst>
                <a:path w="37233" h="2771" extrusionOk="0">
                  <a:moveTo>
                    <a:pt x="1386" y="1"/>
                  </a:moveTo>
                  <a:cubicBezTo>
                    <a:pt x="615" y="1"/>
                    <a:pt x="1" y="615"/>
                    <a:pt x="1" y="1386"/>
                  </a:cubicBezTo>
                  <a:cubicBezTo>
                    <a:pt x="1" y="2157"/>
                    <a:pt x="615" y="2770"/>
                    <a:pt x="1386" y="2770"/>
                  </a:cubicBezTo>
                  <a:lnTo>
                    <a:pt x="35848" y="2770"/>
                  </a:lnTo>
                  <a:cubicBezTo>
                    <a:pt x="36601" y="2770"/>
                    <a:pt x="37232" y="2157"/>
                    <a:pt x="37232" y="1386"/>
                  </a:cubicBezTo>
                  <a:cubicBezTo>
                    <a:pt x="37232" y="615"/>
                    <a:pt x="36601" y="1"/>
                    <a:pt x="358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8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6" name="Google Shape;3466;p11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site architecture</a:t>
            </a:r>
            <a:r>
              <a:rPr lang="en-GB"/>
              <a:t> </a:t>
            </a:r>
            <a:br>
              <a:rPr lang="en-GB"/>
            </a:br>
            <a:endParaRPr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52" y="1432303"/>
            <a:ext cx="8609497" cy="254569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392326" y="4201918"/>
            <a:ext cx="31758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fr-FR" altLang="zh-CN" sz="1000">
                <a:solidFill>
                  <a:srgbClr val="FFC000"/>
                </a:solidFill>
              </a:rPr>
              <a:t>*</a:t>
            </a:r>
            <a:r>
              <a:rPr kumimoji="1" lang="en-US" altLang="zh-CN" sz="1000">
                <a:solidFill>
                  <a:srgbClr val="FFC000"/>
                </a:solidFill>
              </a:rPr>
              <a:t> </a:t>
            </a:r>
            <a:r>
              <a:rPr kumimoji="1" lang="fr-FR" altLang="zh-CN" sz="1000">
                <a:solidFill>
                  <a:srgbClr val="FFC000"/>
                </a:solidFill>
              </a:rPr>
              <a:t>Yellow part </a:t>
            </a:r>
            <a:r>
              <a:rPr kumimoji="1" lang="fr-FR" altLang="zh-CN" sz="1000" err="1">
                <a:solidFill>
                  <a:srgbClr val="FFC000"/>
                </a:solidFill>
              </a:rPr>
              <a:t>is</a:t>
            </a:r>
            <a:r>
              <a:rPr kumimoji="1" lang="fr-FR" altLang="zh-CN" sz="1000">
                <a:solidFill>
                  <a:srgbClr val="FFC000"/>
                </a:solidFill>
              </a:rPr>
              <a:t> the </a:t>
            </a:r>
            <a:r>
              <a:rPr kumimoji="1" lang="fr-FR" altLang="zh-CN" sz="1000" err="1">
                <a:solidFill>
                  <a:srgbClr val="FFC000"/>
                </a:solidFill>
              </a:rPr>
              <a:t>function</a:t>
            </a:r>
            <a:r>
              <a:rPr kumimoji="1" lang="fr-FR" altLang="zh-CN" sz="1000">
                <a:solidFill>
                  <a:srgbClr val="FFC000"/>
                </a:solidFill>
              </a:rPr>
              <a:t> </a:t>
            </a:r>
            <a:r>
              <a:rPr kumimoji="1" lang="fr-FR" altLang="zh-CN" sz="1000" err="1">
                <a:solidFill>
                  <a:srgbClr val="FFC000"/>
                </a:solidFill>
              </a:rPr>
              <a:t>we</a:t>
            </a:r>
            <a:r>
              <a:rPr kumimoji="1" lang="fr-FR" altLang="zh-CN" sz="1000">
                <a:solidFill>
                  <a:srgbClr val="FFC000"/>
                </a:solidFill>
              </a:rPr>
              <a:t> </a:t>
            </a:r>
            <a:r>
              <a:rPr kumimoji="1" lang="fr-FR" altLang="zh-CN" sz="1000" err="1">
                <a:solidFill>
                  <a:srgbClr val="FFC000"/>
                </a:solidFill>
              </a:rPr>
              <a:t>will</a:t>
            </a:r>
            <a:r>
              <a:rPr kumimoji="1" lang="fr-FR" altLang="zh-CN" sz="1000">
                <a:solidFill>
                  <a:srgbClr val="FFC000"/>
                </a:solidFill>
              </a:rPr>
              <a:t> finish in the future</a:t>
            </a:r>
            <a:endParaRPr kumimoji="1" lang="zh-CN" altLang="en-US" sz="100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96991"/>
            <a:ext cx="7772400" cy="434951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" name="Google Shape;2949;p101"/>
          <p:cNvSpPr/>
          <p:nvPr/>
        </p:nvSpPr>
        <p:spPr>
          <a:xfrm flipH="1">
            <a:off x="3671700" y="3158475"/>
            <a:ext cx="3573000" cy="4026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0" name="Google Shape;2950;p101"/>
          <p:cNvSpPr/>
          <p:nvPr/>
        </p:nvSpPr>
        <p:spPr>
          <a:xfrm flipH="1">
            <a:off x="7517150" y="2264663"/>
            <a:ext cx="891300" cy="486300"/>
          </a:xfrm>
          <a:prstGeom prst="wedgeRoundRectCallout">
            <a:avLst>
              <a:gd name="adj1" fmla="val -20923"/>
              <a:gd name="adj2" fmla="val 78986"/>
              <a:gd name="adj3" fmla="val 0"/>
            </a:avLst>
          </a:prstGeom>
          <a:gradFill>
            <a:gsLst>
              <a:gs pos="0">
                <a:srgbClr val="81EEEB"/>
              </a:gs>
              <a:gs pos="100000">
                <a:srgbClr val="3AE4DF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dk1">
                <a:alpha val="2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1" name="Google Shape;2951;p101"/>
          <p:cNvSpPr txBox="1">
            <a:spLocks noGrp="1"/>
          </p:cNvSpPr>
          <p:nvPr>
            <p:ph type="title"/>
          </p:nvPr>
        </p:nvSpPr>
        <p:spPr>
          <a:xfrm flipH="1">
            <a:off x="2406185" y="1750051"/>
            <a:ext cx="5230259" cy="12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 altLang="zh-CN" spc="-150" err="1"/>
              <a:t>Technical</a:t>
            </a:r>
            <a:br>
              <a:rPr lang="fr-FR" altLang="zh-CN" spc="-150"/>
            </a:br>
            <a:r>
              <a:rPr lang="fr-FR" altLang="zh-CN" spc="-150" err="1"/>
              <a:t>demonstration</a:t>
            </a:r>
            <a:endParaRPr spc="-150"/>
          </a:p>
        </p:txBody>
      </p:sp>
      <p:sp>
        <p:nvSpPr>
          <p:cNvPr id="2952" name="Google Shape;2952;p101"/>
          <p:cNvSpPr txBox="1">
            <a:spLocks noGrp="1"/>
          </p:cNvSpPr>
          <p:nvPr>
            <p:ph type="title" idx="2"/>
          </p:nvPr>
        </p:nvSpPr>
        <p:spPr>
          <a:xfrm flipH="1">
            <a:off x="7534332" y="2392525"/>
            <a:ext cx="942000" cy="4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/>
              <a:t>4</a:t>
            </a:r>
            <a:r>
              <a:rPr lang="en-GB"/>
              <a:t>.</a:t>
            </a:r>
            <a:r>
              <a:rPr lang="zh-CN" altLang="en-US"/>
              <a:t>   </a:t>
            </a:r>
            <a:endParaRPr/>
          </a:p>
        </p:txBody>
      </p:sp>
      <p:sp>
        <p:nvSpPr>
          <p:cNvPr id="2959" name="Google Shape;2959;p101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0" name="Google Shape;2960;p101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1" name="Google Shape;2961;p101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2" name="Google Shape;2962;p101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63" name="Google Shape;2963;p101"/>
          <p:cNvGrpSpPr/>
          <p:nvPr/>
        </p:nvGrpSpPr>
        <p:grpSpPr>
          <a:xfrm>
            <a:off x="735550" y="1685311"/>
            <a:ext cx="2377550" cy="2103478"/>
            <a:chOff x="1048050" y="1580422"/>
            <a:chExt cx="2377550" cy="2103478"/>
          </a:xfrm>
        </p:grpSpPr>
        <p:sp>
          <p:nvSpPr>
            <p:cNvPr id="2964" name="Google Shape;2964;p101"/>
            <p:cNvSpPr/>
            <p:nvPr/>
          </p:nvSpPr>
          <p:spPr>
            <a:xfrm>
              <a:off x="1936525" y="3130950"/>
              <a:ext cx="368650" cy="424575"/>
            </a:xfrm>
            <a:custGeom>
              <a:avLst/>
              <a:gdLst/>
              <a:ahLst/>
              <a:cxnLst/>
              <a:rect l="l" t="t" r="r" b="b"/>
              <a:pathLst>
                <a:path w="14746" h="16983" extrusionOk="0">
                  <a:moveTo>
                    <a:pt x="14746" y="16982"/>
                  </a:moveTo>
                  <a:lnTo>
                    <a:pt x="0" y="16982"/>
                  </a:lnTo>
                  <a:lnTo>
                    <a:pt x="0" y="0"/>
                  </a:lnTo>
                  <a:lnTo>
                    <a:pt x="147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1"/>
            <p:cNvSpPr/>
            <p:nvPr/>
          </p:nvSpPr>
          <p:spPr>
            <a:xfrm>
              <a:off x="1675175" y="3541225"/>
              <a:ext cx="891350" cy="142675"/>
            </a:xfrm>
            <a:custGeom>
              <a:avLst/>
              <a:gdLst/>
              <a:ahLst/>
              <a:cxnLst/>
              <a:rect l="l" t="t" r="r" b="b"/>
              <a:pathLst>
                <a:path w="35654" h="5707" extrusionOk="0">
                  <a:moveTo>
                    <a:pt x="0" y="5707"/>
                  </a:moveTo>
                  <a:lnTo>
                    <a:pt x="0" y="5707"/>
                  </a:lnTo>
                  <a:cubicBezTo>
                    <a:pt x="0" y="2580"/>
                    <a:pt x="2580" y="0"/>
                    <a:pt x="5707" y="0"/>
                  </a:cubicBezTo>
                  <a:lnTo>
                    <a:pt x="29947" y="0"/>
                  </a:lnTo>
                  <a:cubicBezTo>
                    <a:pt x="33074" y="0"/>
                    <a:pt x="35654" y="2580"/>
                    <a:pt x="35654" y="5707"/>
                  </a:cubicBezTo>
                  <a:lnTo>
                    <a:pt x="35654" y="570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1"/>
            <p:cNvSpPr/>
            <p:nvPr/>
          </p:nvSpPr>
          <p:spPr>
            <a:xfrm>
              <a:off x="1048050" y="1839600"/>
              <a:ext cx="2145600" cy="1208050"/>
            </a:xfrm>
            <a:custGeom>
              <a:avLst/>
              <a:gdLst/>
              <a:ahLst/>
              <a:cxnLst/>
              <a:rect l="l" t="t" r="r" b="b"/>
              <a:pathLst>
                <a:path w="85824" h="48322" extrusionOk="0">
                  <a:moveTo>
                    <a:pt x="85824" y="48322"/>
                  </a:moveTo>
                  <a:lnTo>
                    <a:pt x="0" y="48322"/>
                  </a:lnTo>
                  <a:lnTo>
                    <a:pt x="0" y="5912"/>
                  </a:lnTo>
                  <a:cubicBezTo>
                    <a:pt x="0" y="2671"/>
                    <a:pt x="2648" y="1"/>
                    <a:pt x="5912" y="1"/>
                  </a:cubicBezTo>
                  <a:lnTo>
                    <a:pt x="79912" y="1"/>
                  </a:lnTo>
                  <a:cubicBezTo>
                    <a:pt x="83176" y="1"/>
                    <a:pt x="85824" y="2671"/>
                    <a:pt x="85824" y="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1"/>
            <p:cNvSpPr/>
            <p:nvPr/>
          </p:nvSpPr>
          <p:spPr>
            <a:xfrm>
              <a:off x="1049750" y="3047050"/>
              <a:ext cx="2143900" cy="195175"/>
            </a:xfrm>
            <a:custGeom>
              <a:avLst/>
              <a:gdLst/>
              <a:ahLst/>
              <a:cxnLst/>
              <a:rect l="l" t="t" r="r" b="b"/>
              <a:pathLst>
                <a:path w="85756" h="7807" extrusionOk="0">
                  <a:moveTo>
                    <a:pt x="79524" y="7807"/>
                  </a:moveTo>
                  <a:lnTo>
                    <a:pt x="5958" y="7807"/>
                  </a:lnTo>
                  <a:cubicBezTo>
                    <a:pt x="2671" y="7807"/>
                    <a:pt x="1" y="5136"/>
                    <a:pt x="1" y="1850"/>
                  </a:cubicBezTo>
                  <a:lnTo>
                    <a:pt x="1" y="1"/>
                  </a:lnTo>
                  <a:lnTo>
                    <a:pt x="85756" y="1"/>
                  </a:lnTo>
                  <a:lnTo>
                    <a:pt x="85756" y="1553"/>
                  </a:lnTo>
                  <a:cubicBezTo>
                    <a:pt x="85756" y="4999"/>
                    <a:pt x="82971" y="7807"/>
                    <a:pt x="79524" y="78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1"/>
            <p:cNvSpPr/>
            <p:nvPr/>
          </p:nvSpPr>
          <p:spPr>
            <a:xfrm>
              <a:off x="2059200" y="3081875"/>
              <a:ext cx="125575" cy="125550"/>
            </a:xfrm>
            <a:custGeom>
              <a:avLst/>
              <a:gdLst/>
              <a:ahLst/>
              <a:cxnLst/>
              <a:rect l="l" t="t" r="r" b="b"/>
              <a:pathLst>
                <a:path w="5023" h="5022" extrusionOk="0">
                  <a:moveTo>
                    <a:pt x="5022" y="2511"/>
                  </a:moveTo>
                  <a:cubicBezTo>
                    <a:pt x="5022" y="3903"/>
                    <a:pt x="3881" y="5022"/>
                    <a:pt x="2512" y="5022"/>
                  </a:cubicBezTo>
                  <a:cubicBezTo>
                    <a:pt x="1119" y="5022"/>
                    <a:pt x="1" y="3903"/>
                    <a:pt x="1" y="2511"/>
                  </a:cubicBezTo>
                  <a:cubicBezTo>
                    <a:pt x="1" y="1119"/>
                    <a:pt x="1119" y="0"/>
                    <a:pt x="2512" y="0"/>
                  </a:cubicBezTo>
                  <a:cubicBezTo>
                    <a:pt x="3881" y="0"/>
                    <a:pt x="5022" y="1119"/>
                    <a:pt x="5022" y="251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1"/>
            <p:cNvSpPr/>
            <p:nvPr/>
          </p:nvSpPr>
          <p:spPr>
            <a:xfrm>
              <a:off x="2076325" y="3099550"/>
              <a:ext cx="90750" cy="90200"/>
            </a:xfrm>
            <a:custGeom>
              <a:avLst/>
              <a:gdLst/>
              <a:ahLst/>
              <a:cxnLst/>
              <a:rect l="l" t="t" r="r" b="b"/>
              <a:pathLst>
                <a:path w="3630" h="3608" extrusionOk="0">
                  <a:moveTo>
                    <a:pt x="3630" y="1804"/>
                  </a:moveTo>
                  <a:cubicBezTo>
                    <a:pt x="3630" y="2808"/>
                    <a:pt x="2831" y="3607"/>
                    <a:pt x="1827" y="3607"/>
                  </a:cubicBezTo>
                  <a:cubicBezTo>
                    <a:pt x="822" y="3607"/>
                    <a:pt x="1" y="2808"/>
                    <a:pt x="1" y="1804"/>
                  </a:cubicBezTo>
                  <a:cubicBezTo>
                    <a:pt x="1" y="800"/>
                    <a:pt x="822" y="1"/>
                    <a:pt x="1827" y="1"/>
                  </a:cubicBezTo>
                  <a:cubicBezTo>
                    <a:pt x="2831" y="1"/>
                    <a:pt x="3630" y="800"/>
                    <a:pt x="3630" y="180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1"/>
            <p:cNvSpPr/>
            <p:nvPr/>
          </p:nvSpPr>
          <p:spPr>
            <a:xfrm>
              <a:off x="1125075" y="1923475"/>
              <a:ext cx="1989250" cy="1123600"/>
            </a:xfrm>
            <a:custGeom>
              <a:avLst/>
              <a:gdLst/>
              <a:ahLst/>
              <a:cxnLst/>
              <a:rect l="l" t="t" r="r" b="b"/>
              <a:pathLst>
                <a:path w="79570" h="44944" extrusionOk="0">
                  <a:moveTo>
                    <a:pt x="79570" y="44944"/>
                  </a:moveTo>
                  <a:lnTo>
                    <a:pt x="1" y="44944"/>
                  </a:lnTo>
                  <a:lnTo>
                    <a:pt x="1" y="3721"/>
                  </a:lnTo>
                  <a:cubicBezTo>
                    <a:pt x="1" y="1667"/>
                    <a:pt x="1690" y="1"/>
                    <a:pt x="3744" y="1"/>
                  </a:cubicBezTo>
                  <a:lnTo>
                    <a:pt x="75827" y="1"/>
                  </a:lnTo>
                  <a:cubicBezTo>
                    <a:pt x="77881" y="1"/>
                    <a:pt x="79570" y="1667"/>
                    <a:pt x="79570" y="37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1"/>
            <p:cNvSpPr/>
            <p:nvPr/>
          </p:nvSpPr>
          <p:spPr>
            <a:xfrm>
              <a:off x="1125075" y="1923475"/>
              <a:ext cx="1989250" cy="1123600"/>
            </a:xfrm>
            <a:custGeom>
              <a:avLst/>
              <a:gdLst/>
              <a:ahLst/>
              <a:cxnLst/>
              <a:rect l="l" t="t" r="r" b="b"/>
              <a:pathLst>
                <a:path w="79570" h="44944" extrusionOk="0">
                  <a:moveTo>
                    <a:pt x="79570" y="44944"/>
                  </a:moveTo>
                  <a:lnTo>
                    <a:pt x="1" y="44944"/>
                  </a:lnTo>
                  <a:lnTo>
                    <a:pt x="1" y="3721"/>
                  </a:lnTo>
                  <a:cubicBezTo>
                    <a:pt x="1" y="1667"/>
                    <a:pt x="1690" y="1"/>
                    <a:pt x="3744" y="1"/>
                  </a:cubicBezTo>
                  <a:lnTo>
                    <a:pt x="75827" y="1"/>
                  </a:lnTo>
                  <a:cubicBezTo>
                    <a:pt x="77881" y="1"/>
                    <a:pt x="79570" y="1667"/>
                    <a:pt x="79570" y="372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1"/>
            <p:cNvSpPr/>
            <p:nvPr/>
          </p:nvSpPr>
          <p:spPr>
            <a:xfrm>
              <a:off x="1193550" y="2675575"/>
              <a:ext cx="1019750" cy="308725"/>
            </a:xfrm>
            <a:custGeom>
              <a:avLst/>
              <a:gdLst/>
              <a:ahLst/>
              <a:cxnLst/>
              <a:rect l="l" t="t" r="r" b="b"/>
              <a:pathLst>
                <a:path w="40790" h="12349" extrusionOk="0">
                  <a:moveTo>
                    <a:pt x="39260" y="12349"/>
                  </a:moveTo>
                  <a:lnTo>
                    <a:pt x="1530" y="12349"/>
                  </a:lnTo>
                  <a:cubicBezTo>
                    <a:pt x="686" y="12349"/>
                    <a:pt x="1" y="11664"/>
                    <a:pt x="1" y="10843"/>
                  </a:cubicBezTo>
                  <a:lnTo>
                    <a:pt x="1" y="1530"/>
                  </a:lnTo>
                  <a:cubicBezTo>
                    <a:pt x="1" y="685"/>
                    <a:pt x="686" y="1"/>
                    <a:pt x="1530" y="1"/>
                  </a:cubicBezTo>
                  <a:lnTo>
                    <a:pt x="39260" y="1"/>
                  </a:lnTo>
                  <a:cubicBezTo>
                    <a:pt x="40105" y="1"/>
                    <a:pt x="40790" y="685"/>
                    <a:pt x="40790" y="1530"/>
                  </a:cubicBezTo>
                  <a:lnTo>
                    <a:pt x="40790" y="10843"/>
                  </a:lnTo>
                  <a:cubicBezTo>
                    <a:pt x="40790" y="11664"/>
                    <a:pt x="40105" y="12349"/>
                    <a:pt x="39260" y="1234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1"/>
            <p:cNvSpPr/>
            <p:nvPr/>
          </p:nvSpPr>
          <p:spPr>
            <a:xfrm>
              <a:off x="1193550" y="1995375"/>
              <a:ext cx="1019750" cy="628300"/>
            </a:xfrm>
            <a:custGeom>
              <a:avLst/>
              <a:gdLst/>
              <a:ahLst/>
              <a:cxnLst/>
              <a:rect l="l" t="t" r="r" b="b"/>
              <a:pathLst>
                <a:path w="40790" h="25132" extrusionOk="0">
                  <a:moveTo>
                    <a:pt x="39260" y="25131"/>
                  </a:moveTo>
                  <a:lnTo>
                    <a:pt x="1530" y="25131"/>
                  </a:lnTo>
                  <a:cubicBezTo>
                    <a:pt x="686" y="25131"/>
                    <a:pt x="1" y="24447"/>
                    <a:pt x="1" y="23602"/>
                  </a:cubicBezTo>
                  <a:lnTo>
                    <a:pt x="1" y="1530"/>
                  </a:lnTo>
                  <a:cubicBezTo>
                    <a:pt x="1" y="686"/>
                    <a:pt x="686" y="1"/>
                    <a:pt x="1530" y="1"/>
                  </a:cubicBezTo>
                  <a:lnTo>
                    <a:pt x="39260" y="1"/>
                  </a:lnTo>
                  <a:cubicBezTo>
                    <a:pt x="40105" y="1"/>
                    <a:pt x="40790" y="686"/>
                    <a:pt x="40790" y="1530"/>
                  </a:cubicBezTo>
                  <a:lnTo>
                    <a:pt x="40790" y="23602"/>
                  </a:lnTo>
                  <a:cubicBezTo>
                    <a:pt x="40790" y="24447"/>
                    <a:pt x="40105" y="25131"/>
                    <a:pt x="39260" y="251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1"/>
            <p:cNvSpPr/>
            <p:nvPr/>
          </p:nvSpPr>
          <p:spPr>
            <a:xfrm>
              <a:off x="2281750" y="1995375"/>
              <a:ext cx="761825" cy="988925"/>
            </a:xfrm>
            <a:custGeom>
              <a:avLst/>
              <a:gdLst/>
              <a:ahLst/>
              <a:cxnLst/>
              <a:rect l="l" t="t" r="r" b="b"/>
              <a:pathLst>
                <a:path w="30473" h="39557" extrusionOk="0">
                  <a:moveTo>
                    <a:pt x="28966" y="39557"/>
                  </a:moveTo>
                  <a:lnTo>
                    <a:pt x="1530" y="39557"/>
                  </a:lnTo>
                  <a:cubicBezTo>
                    <a:pt x="686" y="39557"/>
                    <a:pt x="1" y="38872"/>
                    <a:pt x="1" y="38051"/>
                  </a:cubicBezTo>
                  <a:lnTo>
                    <a:pt x="1" y="1530"/>
                  </a:lnTo>
                  <a:cubicBezTo>
                    <a:pt x="1" y="686"/>
                    <a:pt x="686" y="1"/>
                    <a:pt x="1530" y="1"/>
                  </a:cubicBezTo>
                  <a:lnTo>
                    <a:pt x="28966" y="1"/>
                  </a:lnTo>
                  <a:cubicBezTo>
                    <a:pt x="29788" y="1"/>
                    <a:pt x="30473" y="686"/>
                    <a:pt x="30473" y="1530"/>
                  </a:cubicBezTo>
                  <a:lnTo>
                    <a:pt x="30473" y="38051"/>
                  </a:lnTo>
                  <a:cubicBezTo>
                    <a:pt x="30473" y="38872"/>
                    <a:pt x="29788" y="39557"/>
                    <a:pt x="28966" y="3955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1"/>
            <p:cNvSpPr/>
            <p:nvPr/>
          </p:nvSpPr>
          <p:spPr>
            <a:xfrm>
              <a:off x="1797300" y="2107800"/>
              <a:ext cx="655100" cy="727575"/>
            </a:xfrm>
            <a:custGeom>
              <a:avLst/>
              <a:gdLst/>
              <a:ahLst/>
              <a:cxnLst/>
              <a:rect l="l" t="t" r="r" b="b"/>
              <a:pathLst>
                <a:path w="26204" h="29103" extrusionOk="0">
                  <a:moveTo>
                    <a:pt x="23921" y="4200"/>
                  </a:moveTo>
                  <a:cubicBezTo>
                    <a:pt x="19995" y="3972"/>
                    <a:pt x="16799" y="2785"/>
                    <a:pt x="14060" y="480"/>
                  </a:cubicBezTo>
                  <a:cubicBezTo>
                    <a:pt x="13513" y="0"/>
                    <a:pt x="12714" y="0"/>
                    <a:pt x="12166" y="480"/>
                  </a:cubicBezTo>
                  <a:cubicBezTo>
                    <a:pt x="9427" y="2785"/>
                    <a:pt x="6231" y="3972"/>
                    <a:pt x="2305" y="4200"/>
                  </a:cubicBezTo>
                  <a:cubicBezTo>
                    <a:pt x="1552" y="4246"/>
                    <a:pt x="936" y="4862"/>
                    <a:pt x="936" y="5615"/>
                  </a:cubicBezTo>
                  <a:cubicBezTo>
                    <a:pt x="799" y="13673"/>
                    <a:pt x="0" y="24332"/>
                    <a:pt x="12600" y="28988"/>
                  </a:cubicBezTo>
                  <a:cubicBezTo>
                    <a:pt x="12942" y="29103"/>
                    <a:pt x="13284" y="29103"/>
                    <a:pt x="13627" y="28988"/>
                  </a:cubicBezTo>
                  <a:cubicBezTo>
                    <a:pt x="26204" y="24332"/>
                    <a:pt x="25427" y="13673"/>
                    <a:pt x="25291" y="5615"/>
                  </a:cubicBezTo>
                  <a:cubicBezTo>
                    <a:pt x="25291" y="4862"/>
                    <a:pt x="24674" y="4246"/>
                    <a:pt x="23921" y="420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1"/>
            <p:cNvSpPr/>
            <p:nvPr/>
          </p:nvSpPr>
          <p:spPr>
            <a:xfrm>
              <a:off x="1832675" y="2151175"/>
              <a:ext cx="584925" cy="649400"/>
            </a:xfrm>
            <a:custGeom>
              <a:avLst/>
              <a:gdLst/>
              <a:ahLst/>
              <a:cxnLst/>
              <a:rect l="l" t="t" r="r" b="b"/>
              <a:pathLst>
                <a:path w="23397" h="25976" extrusionOk="0">
                  <a:moveTo>
                    <a:pt x="21342" y="3743"/>
                  </a:moveTo>
                  <a:cubicBezTo>
                    <a:pt x="17827" y="3538"/>
                    <a:pt x="14996" y="2488"/>
                    <a:pt x="12531" y="411"/>
                  </a:cubicBezTo>
                  <a:cubicBezTo>
                    <a:pt x="12052" y="0"/>
                    <a:pt x="11344" y="0"/>
                    <a:pt x="10865" y="411"/>
                  </a:cubicBezTo>
                  <a:cubicBezTo>
                    <a:pt x="8400" y="2488"/>
                    <a:pt x="5547" y="3538"/>
                    <a:pt x="2055" y="3743"/>
                  </a:cubicBezTo>
                  <a:cubicBezTo>
                    <a:pt x="1370" y="3766"/>
                    <a:pt x="822" y="4337"/>
                    <a:pt x="822" y="4999"/>
                  </a:cubicBezTo>
                  <a:cubicBezTo>
                    <a:pt x="708" y="12189"/>
                    <a:pt x="0" y="21730"/>
                    <a:pt x="11253" y="25861"/>
                  </a:cubicBezTo>
                  <a:cubicBezTo>
                    <a:pt x="11527" y="25975"/>
                    <a:pt x="11847" y="25975"/>
                    <a:pt x="12143" y="25861"/>
                  </a:cubicBezTo>
                  <a:cubicBezTo>
                    <a:pt x="23396" y="21730"/>
                    <a:pt x="22689" y="12189"/>
                    <a:pt x="22574" y="4999"/>
                  </a:cubicBezTo>
                  <a:cubicBezTo>
                    <a:pt x="22574" y="4337"/>
                    <a:pt x="22027" y="3766"/>
                    <a:pt x="21342" y="374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1"/>
            <p:cNvSpPr/>
            <p:nvPr/>
          </p:nvSpPr>
          <p:spPr>
            <a:xfrm>
              <a:off x="1952500" y="2636775"/>
              <a:ext cx="25" cy="3450"/>
            </a:xfrm>
            <a:custGeom>
              <a:avLst/>
              <a:gdLst/>
              <a:ahLst/>
              <a:cxnLst/>
              <a:rect l="l" t="t" r="r" b="b"/>
              <a:pathLst>
                <a:path w="1" h="138" extrusionOk="0">
                  <a:moveTo>
                    <a:pt x="1" y="137"/>
                  </a:moveTo>
                  <a:cubicBezTo>
                    <a:pt x="1" y="0"/>
                    <a:pt x="1" y="92"/>
                    <a:pt x="1" y="137"/>
                  </a:cubicBezTo>
                  <a:close/>
                </a:path>
              </a:pathLst>
            </a:custGeom>
            <a:solidFill>
              <a:srgbClr val="FF907C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1"/>
            <p:cNvSpPr/>
            <p:nvPr/>
          </p:nvSpPr>
          <p:spPr>
            <a:xfrm>
              <a:off x="2297725" y="2636200"/>
              <a:ext cx="25" cy="6875"/>
            </a:xfrm>
            <a:custGeom>
              <a:avLst/>
              <a:gdLst/>
              <a:ahLst/>
              <a:cxnLst/>
              <a:rect l="l" t="t" r="r" b="b"/>
              <a:pathLst>
                <a:path w="1" h="275" extrusionOk="0">
                  <a:moveTo>
                    <a:pt x="1" y="274"/>
                  </a:moveTo>
                  <a:cubicBezTo>
                    <a:pt x="1" y="229"/>
                    <a:pt x="1" y="1"/>
                    <a:pt x="1" y="274"/>
                  </a:cubicBezTo>
                  <a:close/>
                </a:path>
              </a:pathLst>
            </a:custGeom>
            <a:solidFill>
              <a:srgbClr val="FF907C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1"/>
            <p:cNvSpPr/>
            <p:nvPr/>
          </p:nvSpPr>
          <p:spPr>
            <a:xfrm>
              <a:off x="2033525" y="2248750"/>
              <a:ext cx="183200" cy="222000"/>
            </a:xfrm>
            <a:custGeom>
              <a:avLst/>
              <a:gdLst/>
              <a:ahLst/>
              <a:cxnLst/>
              <a:rect l="l" t="t" r="r" b="b"/>
              <a:pathLst>
                <a:path w="7328" h="8880" extrusionOk="0">
                  <a:moveTo>
                    <a:pt x="3653" y="8879"/>
                  </a:moveTo>
                  <a:cubicBezTo>
                    <a:pt x="5684" y="8879"/>
                    <a:pt x="7328" y="6893"/>
                    <a:pt x="7328" y="4428"/>
                  </a:cubicBezTo>
                  <a:cubicBezTo>
                    <a:pt x="7328" y="1986"/>
                    <a:pt x="6780" y="0"/>
                    <a:pt x="3653" y="0"/>
                  </a:cubicBezTo>
                  <a:cubicBezTo>
                    <a:pt x="549" y="0"/>
                    <a:pt x="1" y="1986"/>
                    <a:pt x="1" y="4428"/>
                  </a:cubicBezTo>
                  <a:cubicBezTo>
                    <a:pt x="1" y="6893"/>
                    <a:pt x="1644" y="8879"/>
                    <a:pt x="3653" y="8879"/>
                  </a:cubicBezTo>
                  <a:close/>
                </a:path>
              </a:pathLst>
            </a:custGeom>
            <a:solidFill>
              <a:srgbClr val="FFAE48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1"/>
            <p:cNvSpPr/>
            <p:nvPr/>
          </p:nvSpPr>
          <p:spPr>
            <a:xfrm>
              <a:off x="1952500" y="2479275"/>
              <a:ext cx="345250" cy="223725"/>
            </a:xfrm>
            <a:custGeom>
              <a:avLst/>
              <a:gdLst/>
              <a:ahLst/>
              <a:cxnLst/>
              <a:rect l="l" t="t" r="r" b="b"/>
              <a:pathLst>
                <a:path w="13810" h="8949" extrusionOk="0">
                  <a:moveTo>
                    <a:pt x="13810" y="6255"/>
                  </a:moveTo>
                  <a:cubicBezTo>
                    <a:pt x="13741" y="1986"/>
                    <a:pt x="13171" y="777"/>
                    <a:pt x="8902" y="1"/>
                  </a:cubicBezTo>
                  <a:cubicBezTo>
                    <a:pt x="8902" y="1"/>
                    <a:pt x="8309" y="777"/>
                    <a:pt x="6894" y="777"/>
                  </a:cubicBezTo>
                  <a:cubicBezTo>
                    <a:pt x="5501" y="777"/>
                    <a:pt x="4908" y="1"/>
                    <a:pt x="4908" y="1"/>
                  </a:cubicBezTo>
                  <a:cubicBezTo>
                    <a:pt x="685" y="754"/>
                    <a:pt x="92" y="1964"/>
                    <a:pt x="1" y="6118"/>
                  </a:cubicBezTo>
                  <a:cubicBezTo>
                    <a:pt x="1" y="6460"/>
                    <a:pt x="1" y="6483"/>
                    <a:pt x="1" y="6437"/>
                  </a:cubicBezTo>
                  <a:cubicBezTo>
                    <a:pt x="1" y="6506"/>
                    <a:pt x="1" y="6643"/>
                    <a:pt x="1" y="6894"/>
                  </a:cubicBezTo>
                  <a:cubicBezTo>
                    <a:pt x="1" y="6894"/>
                    <a:pt x="1005" y="8948"/>
                    <a:pt x="6894" y="8948"/>
                  </a:cubicBezTo>
                  <a:cubicBezTo>
                    <a:pt x="12783" y="8948"/>
                    <a:pt x="13810" y="6894"/>
                    <a:pt x="13810" y="6894"/>
                  </a:cubicBezTo>
                  <a:lnTo>
                    <a:pt x="13810" y="6551"/>
                  </a:lnTo>
                  <a:cubicBezTo>
                    <a:pt x="13810" y="6574"/>
                    <a:pt x="13810" y="6529"/>
                    <a:pt x="13810" y="6255"/>
                  </a:cubicBezTo>
                  <a:close/>
                </a:path>
              </a:pathLst>
            </a:custGeom>
            <a:solidFill>
              <a:srgbClr val="FFAE48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1"/>
            <p:cNvSpPr/>
            <p:nvPr/>
          </p:nvSpPr>
          <p:spPr>
            <a:xfrm>
              <a:off x="2033525" y="2248750"/>
              <a:ext cx="183200" cy="222000"/>
            </a:xfrm>
            <a:custGeom>
              <a:avLst/>
              <a:gdLst/>
              <a:ahLst/>
              <a:cxnLst/>
              <a:rect l="l" t="t" r="r" b="b"/>
              <a:pathLst>
                <a:path w="7328" h="8880" extrusionOk="0">
                  <a:moveTo>
                    <a:pt x="3653" y="8879"/>
                  </a:moveTo>
                  <a:cubicBezTo>
                    <a:pt x="5684" y="8879"/>
                    <a:pt x="7328" y="6893"/>
                    <a:pt x="7328" y="4428"/>
                  </a:cubicBezTo>
                  <a:cubicBezTo>
                    <a:pt x="7328" y="1986"/>
                    <a:pt x="6780" y="0"/>
                    <a:pt x="3653" y="0"/>
                  </a:cubicBezTo>
                  <a:cubicBezTo>
                    <a:pt x="549" y="0"/>
                    <a:pt x="1" y="1986"/>
                    <a:pt x="1" y="4428"/>
                  </a:cubicBezTo>
                  <a:cubicBezTo>
                    <a:pt x="1" y="6893"/>
                    <a:pt x="1644" y="8879"/>
                    <a:pt x="3653" y="887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1"/>
            <p:cNvSpPr/>
            <p:nvPr/>
          </p:nvSpPr>
          <p:spPr>
            <a:xfrm>
              <a:off x="1952500" y="2479275"/>
              <a:ext cx="345250" cy="223725"/>
            </a:xfrm>
            <a:custGeom>
              <a:avLst/>
              <a:gdLst/>
              <a:ahLst/>
              <a:cxnLst/>
              <a:rect l="l" t="t" r="r" b="b"/>
              <a:pathLst>
                <a:path w="13810" h="8949" extrusionOk="0">
                  <a:moveTo>
                    <a:pt x="13810" y="6255"/>
                  </a:moveTo>
                  <a:cubicBezTo>
                    <a:pt x="13741" y="1986"/>
                    <a:pt x="13171" y="777"/>
                    <a:pt x="8902" y="1"/>
                  </a:cubicBezTo>
                  <a:cubicBezTo>
                    <a:pt x="8902" y="1"/>
                    <a:pt x="8309" y="777"/>
                    <a:pt x="6894" y="777"/>
                  </a:cubicBezTo>
                  <a:cubicBezTo>
                    <a:pt x="5501" y="777"/>
                    <a:pt x="4908" y="1"/>
                    <a:pt x="4908" y="1"/>
                  </a:cubicBezTo>
                  <a:cubicBezTo>
                    <a:pt x="685" y="754"/>
                    <a:pt x="92" y="1964"/>
                    <a:pt x="1" y="6118"/>
                  </a:cubicBezTo>
                  <a:cubicBezTo>
                    <a:pt x="1" y="6460"/>
                    <a:pt x="1" y="6483"/>
                    <a:pt x="1" y="6437"/>
                  </a:cubicBezTo>
                  <a:cubicBezTo>
                    <a:pt x="1" y="6506"/>
                    <a:pt x="1" y="6643"/>
                    <a:pt x="1" y="6894"/>
                  </a:cubicBezTo>
                  <a:cubicBezTo>
                    <a:pt x="1" y="6894"/>
                    <a:pt x="1005" y="8948"/>
                    <a:pt x="6894" y="8948"/>
                  </a:cubicBezTo>
                  <a:cubicBezTo>
                    <a:pt x="12783" y="8948"/>
                    <a:pt x="13810" y="6894"/>
                    <a:pt x="13810" y="6894"/>
                  </a:cubicBezTo>
                  <a:lnTo>
                    <a:pt x="13810" y="6551"/>
                  </a:lnTo>
                  <a:cubicBezTo>
                    <a:pt x="13810" y="6574"/>
                    <a:pt x="13810" y="6529"/>
                    <a:pt x="13810" y="62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1"/>
            <p:cNvSpPr/>
            <p:nvPr/>
          </p:nvSpPr>
          <p:spPr>
            <a:xfrm>
              <a:off x="2261225" y="2677850"/>
              <a:ext cx="160925" cy="114725"/>
            </a:xfrm>
            <a:custGeom>
              <a:avLst/>
              <a:gdLst/>
              <a:ahLst/>
              <a:cxnLst/>
              <a:rect l="l" t="t" r="r" b="b"/>
              <a:pathLst>
                <a:path w="6437" h="4589" extrusionOk="0">
                  <a:moveTo>
                    <a:pt x="2693" y="4429"/>
                  </a:moveTo>
                  <a:cubicBezTo>
                    <a:pt x="2579" y="4520"/>
                    <a:pt x="2420" y="4589"/>
                    <a:pt x="2260" y="4589"/>
                  </a:cubicBezTo>
                  <a:lnTo>
                    <a:pt x="2237" y="4589"/>
                  </a:lnTo>
                  <a:cubicBezTo>
                    <a:pt x="2054" y="4589"/>
                    <a:pt x="1895" y="4497"/>
                    <a:pt x="1780" y="4383"/>
                  </a:cubicBezTo>
                  <a:lnTo>
                    <a:pt x="251" y="2671"/>
                  </a:lnTo>
                  <a:cubicBezTo>
                    <a:pt x="0" y="2397"/>
                    <a:pt x="23" y="2009"/>
                    <a:pt x="297" y="1758"/>
                  </a:cubicBezTo>
                  <a:lnTo>
                    <a:pt x="297" y="1758"/>
                  </a:lnTo>
                  <a:cubicBezTo>
                    <a:pt x="548" y="1530"/>
                    <a:pt x="959" y="1553"/>
                    <a:pt x="1187" y="1804"/>
                  </a:cubicBezTo>
                  <a:lnTo>
                    <a:pt x="1872" y="2580"/>
                  </a:lnTo>
                  <a:cubicBezTo>
                    <a:pt x="2123" y="2831"/>
                    <a:pt x="2534" y="2854"/>
                    <a:pt x="2785" y="2603"/>
                  </a:cubicBezTo>
                  <a:lnTo>
                    <a:pt x="5296" y="229"/>
                  </a:lnTo>
                  <a:cubicBezTo>
                    <a:pt x="5547" y="1"/>
                    <a:pt x="5957" y="1"/>
                    <a:pt x="6209" y="252"/>
                  </a:cubicBezTo>
                  <a:cubicBezTo>
                    <a:pt x="6437" y="526"/>
                    <a:pt x="6414" y="914"/>
                    <a:pt x="6163" y="116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84" name="Google Shape;2984;p101"/>
            <p:cNvGrpSpPr/>
            <p:nvPr/>
          </p:nvGrpSpPr>
          <p:grpSpPr>
            <a:xfrm>
              <a:off x="1174662" y="1580422"/>
              <a:ext cx="761852" cy="363056"/>
              <a:chOff x="1406975" y="1473825"/>
              <a:chExt cx="620300" cy="295600"/>
            </a:xfrm>
          </p:grpSpPr>
          <p:sp>
            <p:nvSpPr>
              <p:cNvPr id="2985" name="Google Shape;2985;p101"/>
              <p:cNvSpPr/>
              <p:nvPr/>
            </p:nvSpPr>
            <p:spPr>
              <a:xfrm>
                <a:off x="1406975" y="1641025"/>
                <a:ext cx="620300" cy="128400"/>
              </a:xfrm>
              <a:custGeom>
                <a:avLst/>
                <a:gdLst/>
                <a:ahLst/>
                <a:cxnLst/>
                <a:rect l="l" t="t" r="r" b="b"/>
                <a:pathLst>
                  <a:path w="24812" h="5136" extrusionOk="0">
                    <a:moveTo>
                      <a:pt x="22757" y="5136"/>
                    </a:moveTo>
                    <a:lnTo>
                      <a:pt x="2055" y="5136"/>
                    </a:lnTo>
                    <a:cubicBezTo>
                      <a:pt x="914" y="5136"/>
                      <a:pt x="1" y="4200"/>
                      <a:pt x="1" y="3082"/>
                    </a:cubicBezTo>
                    <a:lnTo>
                      <a:pt x="1" y="2055"/>
                    </a:lnTo>
                    <a:cubicBezTo>
                      <a:pt x="1" y="913"/>
                      <a:pt x="914" y="0"/>
                      <a:pt x="2055" y="0"/>
                    </a:cubicBezTo>
                    <a:lnTo>
                      <a:pt x="22757" y="0"/>
                    </a:lnTo>
                    <a:cubicBezTo>
                      <a:pt x="23899" y="0"/>
                      <a:pt x="24812" y="913"/>
                      <a:pt x="24812" y="2055"/>
                    </a:cubicBezTo>
                    <a:lnTo>
                      <a:pt x="24812" y="3082"/>
                    </a:lnTo>
                    <a:cubicBezTo>
                      <a:pt x="24812" y="4200"/>
                      <a:pt x="23899" y="5136"/>
                      <a:pt x="22757" y="5136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7000"/>
                  </a:schemeClr>
                </a:outerShdw>
                <a:reflection stA="1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6" name="Google Shape;2986;p101"/>
              <p:cNvSpPr/>
              <p:nvPr/>
            </p:nvSpPr>
            <p:spPr>
              <a:xfrm>
                <a:off x="1456050" y="1682675"/>
                <a:ext cx="445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781" h="1713" extrusionOk="0">
                    <a:moveTo>
                      <a:pt x="1302" y="845"/>
                    </a:moveTo>
                    <a:lnTo>
                      <a:pt x="1781" y="1119"/>
                    </a:lnTo>
                    <a:lnTo>
                      <a:pt x="1553" y="1461"/>
                    </a:lnTo>
                    <a:lnTo>
                      <a:pt x="1073" y="1187"/>
                    </a:lnTo>
                    <a:lnTo>
                      <a:pt x="1096" y="1712"/>
                    </a:lnTo>
                    <a:lnTo>
                      <a:pt x="685" y="1712"/>
                    </a:lnTo>
                    <a:lnTo>
                      <a:pt x="685" y="1187"/>
                    </a:lnTo>
                    <a:lnTo>
                      <a:pt x="206" y="1461"/>
                    </a:lnTo>
                    <a:lnTo>
                      <a:pt x="1" y="1119"/>
                    </a:lnTo>
                    <a:lnTo>
                      <a:pt x="480" y="845"/>
                    </a:lnTo>
                    <a:lnTo>
                      <a:pt x="1" y="594"/>
                    </a:lnTo>
                    <a:lnTo>
                      <a:pt x="206" y="229"/>
                    </a:lnTo>
                    <a:lnTo>
                      <a:pt x="685" y="526"/>
                    </a:lnTo>
                    <a:lnTo>
                      <a:pt x="685" y="1"/>
                    </a:lnTo>
                    <a:lnTo>
                      <a:pt x="1096" y="1"/>
                    </a:lnTo>
                    <a:lnTo>
                      <a:pt x="1073" y="526"/>
                    </a:lnTo>
                    <a:lnTo>
                      <a:pt x="1553" y="229"/>
                    </a:lnTo>
                    <a:lnTo>
                      <a:pt x="1781" y="59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7000"/>
                  </a:schemeClr>
                </a:outerShdw>
                <a:reflection stA="1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7" name="Google Shape;2987;p101"/>
              <p:cNvSpPr/>
              <p:nvPr/>
            </p:nvSpPr>
            <p:spPr>
              <a:xfrm>
                <a:off x="1509700" y="1682675"/>
                <a:ext cx="445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781" h="1713" extrusionOk="0">
                    <a:moveTo>
                      <a:pt x="1301" y="845"/>
                    </a:moveTo>
                    <a:lnTo>
                      <a:pt x="1780" y="1119"/>
                    </a:lnTo>
                    <a:lnTo>
                      <a:pt x="1552" y="1461"/>
                    </a:lnTo>
                    <a:lnTo>
                      <a:pt x="1073" y="1187"/>
                    </a:lnTo>
                    <a:lnTo>
                      <a:pt x="1096" y="1712"/>
                    </a:lnTo>
                    <a:lnTo>
                      <a:pt x="685" y="1712"/>
                    </a:lnTo>
                    <a:lnTo>
                      <a:pt x="685" y="1187"/>
                    </a:lnTo>
                    <a:lnTo>
                      <a:pt x="206" y="1461"/>
                    </a:lnTo>
                    <a:lnTo>
                      <a:pt x="0" y="1119"/>
                    </a:lnTo>
                    <a:lnTo>
                      <a:pt x="479" y="845"/>
                    </a:lnTo>
                    <a:lnTo>
                      <a:pt x="0" y="594"/>
                    </a:lnTo>
                    <a:lnTo>
                      <a:pt x="206" y="229"/>
                    </a:lnTo>
                    <a:lnTo>
                      <a:pt x="685" y="526"/>
                    </a:lnTo>
                    <a:lnTo>
                      <a:pt x="685" y="1"/>
                    </a:lnTo>
                    <a:lnTo>
                      <a:pt x="1096" y="1"/>
                    </a:lnTo>
                    <a:lnTo>
                      <a:pt x="1073" y="526"/>
                    </a:lnTo>
                    <a:lnTo>
                      <a:pt x="1552" y="229"/>
                    </a:lnTo>
                    <a:lnTo>
                      <a:pt x="1780" y="59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7000"/>
                  </a:schemeClr>
                </a:outerShdw>
                <a:reflection stA="1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8" name="Google Shape;2988;p101"/>
              <p:cNvSpPr/>
              <p:nvPr/>
            </p:nvSpPr>
            <p:spPr>
              <a:xfrm>
                <a:off x="1563325" y="1682675"/>
                <a:ext cx="44550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782" h="1713" extrusionOk="0">
                    <a:moveTo>
                      <a:pt x="1302" y="845"/>
                    </a:moveTo>
                    <a:lnTo>
                      <a:pt x="1781" y="1119"/>
                    </a:lnTo>
                    <a:lnTo>
                      <a:pt x="1553" y="1461"/>
                    </a:lnTo>
                    <a:lnTo>
                      <a:pt x="1073" y="1187"/>
                    </a:lnTo>
                    <a:lnTo>
                      <a:pt x="1096" y="1712"/>
                    </a:lnTo>
                    <a:lnTo>
                      <a:pt x="685" y="1712"/>
                    </a:lnTo>
                    <a:lnTo>
                      <a:pt x="685" y="1187"/>
                    </a:lnTo>
                    <a:lnTo>
                      <a:pt x="206" y="1461"/>
                    </a:lnTo>
                    <a:lnTo>
                      <a:pt x="1" y="1119"/>
                    </a:lnTo>
                    <a:lnTo>
                      <a:pt x="480" y="845"/>
                    </a:lnTo>
                    <a:lnTo>
                      <a:pt x="1" y="594"/>
                    </a:lnTo>
                    <a:lnTo>
                      <a:pt x="206" y="229"/>
                    </a:lnTo>
                    <a:lnTo>
                      <a:pt x="685" y="526"/>
                    </a:lnTo>
                    <a:lnTo>
                      <a:pt x="685" y="1"/>
                    </a:lnTo>
                    <a:lnTo>
                      <a:pt x="1096" y="1"/>
                    </a:lnTo>
                    <a:lnTo>
                      <a:pt x="1073" y="526"/>
                    </a:lnTo>
                    <a:lnTo>
                      <a:pt x="1553" y="229"/>
                    </a:lnTo>
                    <a:lnTo>
                      <a:pt x="1781" y="59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7000"/>
                  </a:schemeClr>
                </a:outerShdw>
                <a:reflection stA="1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9" name="Google Shape;2989;p101"/>
              <p:cNvSpPr/>
              <p:nvPr/>
            </p:nvSpPr>
            <p:spPr>
              <a:xfrm>
                <a:off x="1616975" y="1682675"/>
                <a:ext cx="445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781" h="1713" extrusionOk="0">
                    <a:moveTo>
                      <a:pt x="1301" y="845"/>
                    </a:moveTo>
                    <a:lnTo>
                      <a:pt x="1781" y="1119"/>
                    </a:lnTo>
                    <a:lnTo>
                      <a:pt x="1552" y="1461"/>
                    </a:lnTo>
                    <a:lnTo>
                      <a:pt x="1073" y="1187"/>
                    </a:lnTo>
                    <a:lnTo>
                      <a:pt x="1096" y="1712"/>
                    </a:lnTo>
                    <a:lnTo>
                      <a:pt x="685" y="1712"/>
                    </a:lnTo>
                    <a:lnTo>
                      <a:pt x="685" y="1187"/>
                    </a:lnTo>
                    <a:lnTo>
                      <a:pt x="206" y="1461"/>
                    </a:lnTo>
                    <a:lnTo>
                      <a:pt x="0" y="1119"/>
                    </a:lnTo>
                    <a:lnTo>
                      <a:pt x="480" y="845"/>
                    </a:lnTo>
                    <a:lnTo>
                      <a:pt x="0" y="594"/>
                    </a:lnTo>
                    <a:lnTo>
                      <a:pt x="206" y="229"/>
                    </a:lnTo>
                    <a:lnTo>
                      <a:pt x="685" y="526"/>
                    </a:lnTo>
                    <a:lnTo>
                      <a:pt x="685" y="1"/>
                    </a:lnTo>
                    <a:lnTo>
                      <a:pt x="1096" y="1"/>
                    </a:lnTo>
                    <a:lnTo>
                      <a:pt x="1073" y="526"/>
                    </a:lnTo>
                    <a:lnTo>
                      <a:pt x="1552" y="229"/>
                    </a:lnTo>
                    <a:lnTo>
                      <a:pt x="1781" y="59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7000"/>
                  </a:schemeClr>
                </a:outerShdw>
                <a:reflection stA="1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0" name="Google Shape;2990;p101"/>
              <p:cNvSpPr/>
              <p:nvPr/>
            </p:nvSpPr>
            <p:spPr>
              <a:xfrm>
                <a:off x="1670600" y="1682675"/>
                <a:ext cx="4397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1713" extrusionOk="0">
                    <a:moveTo>
                      <a:pt x="1302" y="845"/>
                    </a:moveTo>
                    <a:lnTo>
                      <a:pt x="1758" y="1119"/>
                    </a:lnTo>
                    <a:lnTo>
                      <a:pt x="1553" y="1461"/>
                    </a:lnTo>
                    <a:lnTo>
                      <a:pt x="1074" y="1187"/>
                    </a:lnTo>
                    <a:lnTo>
                      <a:pt x="1096" y="1712"/>
                    </a:lnTo>
                    <a:lnTo>
                      <a:pt x="686" y="1712"/>
                    </a:lnTo>
                    <a:lnTo>
                      <a:pt x="686" y="1187"/>
                    </a:lnTo>
                    <a:lnTo>
                      <a:pt x="206" y="1461"/>
                    </a:lnTo>
                    <a:lnTo>
                      <a:pt x="1" y="1119"/>
                    </a:lnTo>
                    <a:lnTo>
                      <a:pt x="480" y="845"/>
                    </a:lnTo>
                    <a:lnTo>
                      <a:pt x="1" y="594"/>
                    </a:lnTo>
                    <a:lnTo>
                      <a:pt x="206" y="229"/>
                    </a:lnTo>
                    <a:lnTo>
                      <a:pt x="686" y="526"/>
                    </a:lnTo>
                    <a:lnTo>
                      <a:pt x="686" y="1"/>
                    </a:lnTo>
                    <a:lnTo>
                      <a:pt x="1096" y="1"/>
                    </a:lnTo>
                    <a:lnTo>
                      <a:pt x="1074" y="526"/>
                    </a:lnTo>
                    <a:lnTo>
                      <a:pt x="1553" y="229"/>
                    </a:lnTo>
                    <a:lnTo>
                      <a:pt x="1758" y="59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7000"/>
                  </a:schemeClr>
                </a:outerShdw>
                <a:reflection stA="1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1" name="Google Shape;2991;p101"/>
              <p:cNvSpPr/>
              <p:nvPr/>
            </p:nvSpPr>
            <p:spPr>
              <a:xfrm>
                <a:off x="1724250" y="1682675"/>
                <a:ext cx="43950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758" h="1713" extrusionOk="0">
                    <a:moveTo>
                      <a:pt x="1301" y="845"/>
                    </a:moveTo>
                    <a:lnTo>
                      <a:pt x="1758" y="1119"/>
                    </a:lnTo>
                    <a:lnTo>
                      <a:pt x="1553" y="1461"/>
                    </a:lnTo>
                    <a:lnTo>
                      <a:pt x="1073" y="1187"/>
                    </a:lnTo>
                    <a:lnTo>
                      <a:pt x="1096" y="1712"/>
                    </a:lnTo>
                    <a:lnTo>
                      <a:pt x="685" y="1712"/>
                    </a:lnTo>
                    <a:lnTo>
                      <a:pt x="685" y="1187"/>
                    </a:lnTo>
                    <a:lnTo>
                      <a:pt x="206" y="1461"/>
                    </a:lnTo>
                    <a:lnTo>
                      <a:pt x="0" y="1119"/>
                    </a:lnTo>
                    <a:lnTo>
                      <a:pt x="480" y="845"/>
                    </a:lnTo>
                    <a:lnTo>
                      <a:pt x="0" y="594"/>
                    </a:lnTo>
                    <a:lnTo>
                      <a:pt x="206" y="229"/>
                    </a:lnTo>
                    <a:lnTo>
                      <a:pt x="685" y="526"/>
                    </a:lnTo>
                    <a:lnTo>
                      <a:pt x="685" y="1"/>
                    </a:lnTo>
                    <a:lnTo>
                      <a:pt x="1096" y="1"/>
                    </a:lnTo>
                    <a:lnTo>
                      <a:pt x="1073" y="526"/>
                    </a:lnTo>
                    <a:lnTo>
                      <a:pt x="1553" y="229"/>
                    </a:lnTo>
                    <a:lnTo>
                      <a:pt x="1758" y="59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7000"/>
                  </a:schemeClr>
                </a:outerShdw>
                <a:reflection stA="1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2" name="Google Shape;2992;p101"/>
              <p:cNvSpPr/>
              <p:nvPr/>
            </p:nvSpPr>
            <p:spPr>
              <a:xfrm>
                <a:off x="1777900" y="1682675"/>
                <a:ext cx="43950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758" h="1713" extrusionOk="0">
                    <a:moveTo>
                      <a:pt x="1301" y="845"/>
                    </a:moveTo>
                    <a:lnTo>
                      <a:pt x="1758" y="1119"/>
                    </a:lnTo>
                    <a:lnTo>
                      <a:pt x="1552" y="1461"/>
                    </a:lnTo>
                    <a:lnTo>
                      <a:pt x="1073" y="1187"/>
                    </a:lnTo>
                    <a:lnTo>
                      <a:pt x="1096" y="1712"/>
                    </a:lnTo>
                    <a:lnTo>
                      <a:pt x="685" y="1712"/>
                    </a:lnTo>
                    <a:lnTo>
                      <a:pt x="685" y="1187"/>
                    </a:lnTo>
                    <a:lnTo>
                      <a:pt x="205" y="1461"/>
                    </a:lnTo>
                    <a:lnTo>
                      <a:pt x="0" y="1119"/>
                    </a:lnTo>
                    <a:lnTo>
                      <a:pt x="479" y="845"/>
                    </a:lnTo>
                    <a:lnTo>
                      <a:pt x="0" y="594"/>
                    </a:lnTo>
                    <a:lnTo>
                      <a:pt x="205" y="229"/>
                    </a:lnTo>
                    <a:lnTo>
                      <a:pt x="685" y="526"/>
                    </a:lnTo>
                    <a:lnTo>
                      <a:pt x="685" y="1"/>
                    </a:lnTo>
                    <a:lnTo>
                      <a:pt x="1096" y="1"/>
                    </a:lnTo>
                    <a:lnTo>
                      <a:pt x="1073" y="526"/>
                    </a:lnTo>
                    <a:lnTo>
                      <a:pt x="1552" y="229"/>
                    </a:lnTo>
                    <a:lnTo>
                      <a:pt x="1758" y="59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7000"/>
                  </a:schemeClr>
                </a:outerShdw>
                <a:reflection stA="1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3" name="Google Shape;2993;p101"/>
              <p:cNvSpPr/>
              <p:nvPr/>
            </p:nvSpPr>
            <p:spPr>
              <a:xfrm>
                <a:off x="1831525" y="1682675"/>
                <a:ext cx="4397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1713" extrusionOk="0">
                    <a:moveTo>
                      <a:pt x="1302" y="845"/>
                    </a:moveTo>
                    <a:lnTo>
                      <a:pt x="1758" y="1119"/>
                    </a:lnTo>
                    <a:lnTo>
                      <a:pt x="1553" y="1461"/>
                    </a:lnTo>
                    <a:lnTo>
                      <a:pt x="1073" y="1187"/>
                    </a:lnTo>
                    <a:lnTo>
                      <a:pt x="1073" y="1712"/>
                    </a:lnTo>
                    <a:lnTo>
                      <a:pt x="685" y="1712"/>
                    </a:lnTo>
                    <a:lnTo>
                      <a:pt x="685" y="1187"/>
                    </a:lnTo>
                    <a:lnTo>
                      <a:pt x="206" y="1461"/>
                    </a:lnTo>
                    <a:lnTo>
                      <a:pt x="1" y="1119"/>
                    </a:lnTo>
                    <a:lnTo>
                      <a:pt x="457" y="845"/>
                    </a:lnTo>
                    <a:lnTo>
                      <a:pt x="1" y="594"/>
                    </a:lnTo>
                    <a:lnTo>
                      <a:pt x="206" y="229"/>
                    </a:lnTo>
                    <a:lnTo>
                      <a:pt x="685" y="526"/>
                    </a:lnTo>
                    <a:lnTo>
                      <a:pt x="685" y="1"/>
                    </a:lnTo>
                    <a:lnTo>
                      <a:pt x="1073" y="1"/>
                    </a:lnTo>
                    <a:lnTo>
                      <a:pt x="1073" y="526"/>
                    </a:lnTo>
                    <a:lnTo>
                      <a:pt x="1553" y="229"/>
                    </a:lnTo>
                    <a:lnTo>
                      <a:pt x="1758" y="59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7000"/>
                  </a:schemeClr>
                </a:outerShdw>
                <a:reflection stA="1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4" name="Google Shape;2994;p101"/>
              <p:cNvSpPr/>
              <p:nvPr/>
            </p:nvSpPr>
            <p:spPr>
              <a:xfrm>
                <a:off x="1885175" y="1682675"/>
                <a:ext cx="43950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758" h="1713" extrusionOk="0">
                    <a:moveTo>
                      <a:pt x="1301" y="845"/>
                    </a:moveTo>
                    <a:lnTo>
                      <a:pt x="1758" y="1119"/>
                    </a:lnTo>
                    <a:lnTo>
                      <a:pt x="1552" y="1461"/>
                    </a:lnTo>
                    <a:lnTo>
                      <a:pt x="1073" y="1187"/>
                    </a:lnTo>
                    <a:lnTo>
                      <a:pt x="1073" y="1712"/>
                    </a:lnTo>
                    <a:lnTo>
                      <a:pt x="685" y="1712"/>
                    </a:lnTo>
                    <a:lnTo>
                      <a:pt x="685" y="1187"/>
                    </a:lnTo>
                    <a:lnTo>
                      <a:pt x="206" y="1461"/>
                    </a:lnTo>
                    <a:lnTo>
                      <a:pt x="0" y="1119"/>
                    </a:lnTo>
                    <a:lnTo>
                      <a:pt x="457" y="845"/>
                    </a:lnTo>
                    <a:lnTo>
                      <a:pt x="0" y="594"/>
                    </a:lnTo>
                    <a:lnTo>
                      <a:pt x="206" y="229"/>
                    </a:lnTo>
                    <a:lnTo>
                      <a:pt x="685" y="526"/>
                    </a:lnTo>
                    <a:lnTo>
                      <a:pt x="685" y="1"/>
                    </a:lnTo>
                    <a:lnTo>
                      <a:pt x="1073" y="1"/>
                    </a:lnTo>
                    <a:lnTo>
                      <a:pt x="1073" y="526"/>
                    </a:lnTo>
                    <a:lnTo>
                      <a:pt x="1552" y="229"/>
                    </a:lnTo>
                    <a:lnTo>
                      <a:pt x="1758" y="59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7000"/>
                  </a:schemeClr>
                </a:outerShdw>
                <a:reflection stA="1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5" name="Google Shape;2995;p101"/>
              <p:cNvSpPr/>
              <p:nvPr/>
            </p:nvSpPr>
            <p:spPr>
              <a:xfrm>
                <a:off x="1938800" y="1682675"/>
                <a:ext cx="4397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1713" extrusionOk="0">
                    <a:moveTo>
                      <a:pt x="1302" y="845"/>
                    </a:moveTo>
                    <a:lnTo>
                      <a:pt x="1758" y="1119"/>
                    </a:lnTo>
                    <a:lnTo>
                      <a:pt x="1553" y="1461"/>
                    </a:lnTo>
                    <a:lnTo>
                      <a:pt x="1074" y="1187"/>
                    </a:lnTo>
                    <a:lnTo>
                      <a:pt x="1074" y="1712"/>
                    </a:lnTo>
                    <a:lnTo>
                      <a:pt x="686" y="1712"/>
                    </a:lnTo>
                    <a:lnTo>
                      <a:pt x="686" y="1187"/>
                    </a:lnTo>
                    <a:lnTo>
                      <a:pt x="206" y="1461"/>
                    </a:lnTo>
                    <a:lnTo>
                      <a:pt x="1" y="1119"/>
                    </a:lnTo>
                    <a:lnTo>
                      <a:pt x="457" y="845"/>
                    </a:lnTo>
                    <a:lnTo>
                      <a:pt x="1" y="594"/>
                    </a:lnTo>
                    <a:lnTo>
                      <a:pt x="206" y="229"/>
                    </a:lnTo>
                    <a:lnTo>
                      <a:pt x="686" y="526"/>
                    </a:lnTo>
                    <a:lnTo>
                      <a:pt x="686" y="1"/>
                    </a:lnTo>
                    <a:lnTo>
                      <a:pt x="1074" y="1"/>
                    </a:lnTo>
                    <a:lnTo>
                      <a:pt x="1074" y="526"/>
                    </a:lnTo>
                    <a:lnTo>
                      <a:pt x="1553" y="229"/>
                    </a:lnTo>
                    <a:lnTo>
                      <a:pt x="1758" y="59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7000"/>
                  </a:schemeClr>
                </a:outerShdw>
                <a:reflection stA="1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6" name="Google Shape;2996;p101"/>
              <p:cNvSpPr/>
              <p:nvPr/>
            </p:nvSpPr>
            <p:spPr>
              <a:xfrm>
                <a:off x="1406975" y="1473825"/>
                <a:ext cx="620300" cy="128425"/>
              </a:xfrm>
              <a:custGeom>
                <a:avLst/>
                <a:gdLst/>
                <a:ahLst/>
                <a:cxnLst/>
                <a:rect l="l" t="t" r="r" b="b"/>
                <a:pathLst>
                  <a:path w="24812" h="5137" extrusionOk="0">
                    <a:moveTo>
                      <a:pt x="22757" y="5136"/>
                    </a:moveTo>
                    <a:lnTo>
                      <a:pt x="2055" y="5136"/>
                    </a:lnTo>
                    <a:cubicBezTo>
                      <a:pt x="914" y="5136"/>
                      <a:pt x="1" y="4200"/>
                      <a:pt x="1" y="3082"/>
                    </a:cubicBezTo>
                    <a:lnTo>
                      <a:pt x="1" y="2055"/>
                    </a:lnTo>
                    <a:cubicBezTo>
                      <a:pt x="1" y="914"/>
                      <a:pt x="914" y="1"/>
                      <a:pt x="2055" y="1"/>
                    </a:cubicBezTo>
                    <a:lnTo>
                      <a:pt x="22757" y="1"/>
                    </a:lnTo>
                    <a:cubicBezTo>
                      <a:pt x="23899" y="1"/>
                      <a:pt x="24812" y="914"/>
                      <a:pt x="24812" y="2055"/>
                    </a:cubicBezTo>
                    <a:lnTo>
                      <a:pt x="24812" y="3082"/>
                    </a:lnTo>
                    <a:cubicBezTo>
                      <a:pt x="24812" y="4200"/>
                      <a:pt x="23899" y="5136"/>
                      <a:pt x="22757" y="5136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7000"/>
                  </a:schemeClr>
                </a:outerShdw>
                <a:reflection stA="1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7" name="Google Shape;2997;p101"/>
              <p:cNvSpPr/>
              <p:nvPr/>
            </p:nvSpPr>
            <p:spPr>
              <a:xfrm>
                <a:off x="1445775" y="1520625"/>
                <a:ext cx="243700" cy="34825"/>
              </a:xfrm>
              <a:custGeom>
                <a:avLst/>
                <a:gdLst/>
                <a:ahLst/>
                <a:cxnLst/>
                <a:rect l="l" t="t" r="r" b="b"/>
                <a:pathLst>
                  <a:path w="9748" h="1393" extrusionOk="0">
                    <a:moveTo>
                      <a:pt x="9176" y="1393"/>
                    </a:moveTo>
                    <a:lnTo>
                      <a:pt x="548" y="1393"/>
                    </a:lnTo>
                    <a:cubicBezTo>
                      <a:pt x="252" y="1393"/>
                      <a:pt x="1" y="1141"/>
                      <a:pt x="1" y="845"/>
                    </a:cubicBezTo>
                    <a:lnTo>
                      <a:pt x="1" y="548"/>
                    </a:lnTo>
                    <a:cubicBezTo>
                      <a:pt x="1" y="251"/>
                      <a:pt x="252" y="0"/>
                      <a:pt x="548" y="0"/>
                    </a:cubicBezTo>
                    <a:lnTo>
                      <a:pt x="9176" y="0"/>
                    </a:lnTo>
                    <a:cubicBezTo>
                      <a:pt x="9496" y="0"/>
                      <a:pt x="9747" y="251"/>
                      <a:pt x="9747" y="548"/>
                    </a:cubicBezTo>
                    <a:lnTo>
                      <a:pt x="9747" y="845"/>
                    </a:lnTo>
                    <a:cubicBezTo>
                      <a:pt x="9747" y="1141"/>
                      <a:pt x="9496" y="1393"/>
                      <a:pt x="9176" y="139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7000"/>
                  </a:schemeClr>
                </a:outerShdw>
                <a:reflection stA="1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8" name="Google Shape;2998;p101"/>
              <p:cNvSpPr/>
              <p:nvPr/>
            </p:nvSpPr>
            <p:spPr>
              <a:xfrm>
                <a:off x="1703125" y="1520625"/>
                <a:ext cx="97625" cy="34825"/>
              </a:xfrm>
              <a:custGeom>
                <a:avLst/>
                <a:gdLst/>
                <a:ahLst/>
                <a:cxnLst/>
                <a:rect l="l" t="t" r="r" b="b"/>
                <a:pathLst>
                  <a:path w="3905" h="1393" extrusionOk="0">
                    <a:moveTo>
                      <a:pt x="3356" y="1393"/>
                    </a:moveTo>
                    <a:lnTo>
                      <a:pt x="572" y="1393"/>
                    </a:lnTo>
                    <a:cubicBezTo>
                      <a:pt x="252" y="1393"/>
                      <a:pt x="1" y="1141"/>
                      <a:pt x="1" y="845"/>
                    </a:cubicBezTo>
                    <a:lnTo>
                      <a:pt x="1" y="548"/>
                    </a:lnTo>
                    <a:cubicBezTo>
                      <a:pt x="1" y="251"/>
                      <a:pt x="252" y="0"/>
                      <a:pt x="572" y="0"/>
                    </a:cubicBezTo>
                    <a:lnTo>
                      <a:pt x="3356" y="0"/>
                    </a:lnTo>
                    <a:cubicBezTo>
                      <a:pt x="3653" y="0"/>
                      <a:pt x="3904" y="251"/>
                      <a:pt x="3904" y="548"/>
                    </a:cubicBezTo>
                    <a:lnTo>
                      <a:pt x="3904" y="845"/>
                    </a:lnTo>
                    <a:cubicBezTo>
                      <a:pt x="3904" y="1141"/>
                      <a:pt x="3653" y="1393"/>
                      <a:pt x="3356" y="139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7000"/>
                  </a:schemeClr>
                </a:outerShdw>
                <a:reflection stA="1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9" name="Google Shape;2999;p101"/>
              <p:cNvSpPr/>
              <p:nvPr/>
            </p:nvSpPr>
            <p:spPr>
              <a:xfrm>
                <a:off x="1821825" y="1520625"/>
                <a:ext cx="166650" cy="34825"/>
              </a:xfrm>
              <a:custGeom>
                <a:avLst/>
                <a:gdLst/>
                <a:ahLst/>
                <a:cxnLst/>
                <a:rect l="l" t="t" r="r" b="b"/>
                <a:pathLst>
                  <a:path w="6666" h="1393" extrusionOk="0">
                    <a:moveTo>
                      <a:pt x="6118" y="1393"/>
                    </a:moveTo>
                    <a:lnTo>
                      <a:pt x="548" y="1393"/>
                    </a:lnTo>
                    <a:cubicBezTo>
                      <a:pt x="229" y="1393"/>
                      <a:pt x="1" y="1141"/>
                      <a:pt x="1" y="845"/>
                    </a:cubicBezTo>
                    <a:lnTo>
                      <a:pt x="1" y="548"/>
                    </a:lnTo>
                    <a:cubicBezTo>
                      <a:pt x="1" y="251"/>
                      <a:pt x="229" y="0"/>
                      <a:pt x="548" y="0"/>
                    </a:cubicBezTo>
                    <a:lnTo>
                      <a:pt x="6118" y="0"/>
                    </a:lnTo>
                    <a:cubicBezTo>
                      <a:pt x="6414" y="0"/>
                      <a:pt x="6666" y="251"/>
                      <a:pt x="6666" y="548"/>
                    </a:cubicBezTo>
                    <a:lnTo>
                      <a:pt x="6666" y="845"/>
                    </a:lnTo>
                    <a:cubicBezTo>
                      <a:pt x="6666" y="1141"/>
                      <a:pt x="6414" y="1393"/>
                      <a:pt x="6118" y="139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7000"/>
                  </a:schemeClr>
                </a:outerShdw>
                <a:reflection stA="1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00" name="Google Shape;3000;p101"/>
            <p:cNvGrpSpPr/>
            <p:nvPr/>
          </p:nvGrpSpPr>
          <p:grpSpPr>
            <a:xfrm>
              <a:off x="2839550" y="1643275"/>
              <a:ext cx="586050" cy="466800"/>
              <a:chOff x="2659525" y="1331750"/>
              <a:chExt cx="586050" cy="466800"/>
            </a:xfrm>
          </p:grpSpPr>
          <p:sp>
            <p:nvSpPr>
              <p:cNvPr id="3001" name="Google Shape;3001;p101"/>
              <p:cNvSpPr/>
              <p:nvPr/>
            </p:nvSpPr>
            <p:spPr>
              <a:xfrm>
                <a:off x="2659525" y="1331750"/>
                <a:ext cx="586050" cy="378900"/>
              </a:xfrm>
              <a:custGeom>
                <a:avLst/>
                <a:gdLst/>
                <a:ahLst/>
                <a:cxnLst/>
                <a:rect l="l" t="t" r="r" b="b"/>
                <a:pathLst>
                  <a:path w="23442" h="15156" extrusionOk="0">
                    <a:moveTo>
                      <a:pt x="18763" y="5820"/>
                    </a:moveTo>
                    <a:cubicBezTo>
                      <a:pt x="18580" y="5820"/>
                      <a:pt x="18397" y="5843"/>
                      <a:pt x="18215" y="5866"/>
                    </a:cubicBezTo>
                    <a:cubicBezTo>
                      <a:pt x="17713" y="4223"/>
                      <a:pt x="16206" y="3104"/>
                      <a:pt x="14494" y="3104"/>
                    </a:cubicBezTo>
                    <a:cubicBezTo>
                      <a:pt x="14083" y="3104"/>
                      <a:pt x="13650" y="3173"/>
                      <a:pt x="13239" y="3310"/>
                    </a:cubicBezTo>
                    <a:cubicBezTo>
                      <a:pt x="12257" y="1164"/>
                      <a:pt x="9906" y="0"/>
                      <a:pt x="7578" y="502"/>
                    </a:cubicBezTo>
                    <a:cubicBezTo>
                      <a:pt x="5273" y="1027"/>
                      <a:pt x="3629" y="3081"/>
                      <a:pt x="3629" y="5432"/>
                    </a:cubicBezTo>
                    <a:cubicBezTo>
                      <a:pt x="3629" y="5843"/>
                      <a:pt x="3675" y="6254"/>
                      <a:pt x="3766" y="6665"/>
                    </a:cubicBezTo>
                    <a:cubicBezTo>
                      <a:pt x="1575" y="6985"/>
                      <a:pt x="0" y="8970"/>
                      <a:pt x="160" y="11184"/>
                    </a:cubicBezTo>
                    <a:cubicBezTo>
                      <a:pt x="320" y="13421"/>
                      <a:pt x="2169" y="15133"/>
                      <a:pt x="4405" y="15156"/>
                    </a:cubicBezTo>
                    <a:lnTo>
                      <a:pt x="18763" y="15156"/>
                    </a:lnTo>
                    <a:cubicBezTo>
                      <a:pt x="21342" y="15156"/>
                      <a:pt x="23442" y="13056"/>
                      <a:pt x="23442" y="10500"/>
                    </a:cubicBezTo>
                    <a:cubicBezTo>
                      <a:pt x="23442" y="7920"/>
                      <a:pt x="21342" y="5820"/>
                      <a:pt x="18763" y="582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7000"/>
                  </a:schemeClr>
                </a:outerShdw>
                <a:reflection stA="1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2" name="Google Shape;3002;p101"/>
              <p:cNvSpPr/>
              <p:nvPr/>
            </p:nvSpPr>
            <p:spPr>
              <a:xfrm>
                <a:off x="2868925" y="1578250"/>
                <a:ext cx="186075" cy="220300"/>
              </a:xfrm>
              <a:custGeom>
                <a:avLst/>
                <a:gdLst/>
                <a:ahLst/>
                <a:cxnLst/>
                <a:rect l="l" t="t" r="r" b="b"/>
                <a:pathLst>
                  <a:path w="7443" h="8812" extrusionOk="0">
                    <a:moveTo>
                      <a:pt x="7168" y="4657"/>
                    </a:moveTo>
                    <a:lnTo>
                      <a:pt x="4155" y="8514"/>
                    </a:lnTo>
                    <a:cubicBezTo>
                      <a:pt x="3927" y="8811"/>
                      <a:pt x="3516" y="8811"/>
                      <a:pt x="3288" y="8514"/>
                    </a:cubicBezTo>
                    <a:lnTo>
                      <a:pt x="275" y="4657"/>
                    </a:lnTo>
                    <a:cubicBezTo>
                      <a:pt x="1" y="4292"/>
                      <a:pt x="252" y="3767"/>
                      <a:pt x="686" y="3767"/>
                    </a:cubicBezTo>
                    <a:lnTo>
                      <a:pt x="2215" y="3767"/>
                    </a:lnTo>
                    <a:lnTo>
                      <a:pt x="2215" y="548"/>
                    </a:lnTo>
                    <a:cubicBezTo>
                      <a:pt x="2215" y="252"/>
                      <a:pt x="2466" y="1"/>
                      <a:pt x="2763" y="1"/>
                    </a:cubicBezTo>
                    <a:lnTo>
                      <a:pt x="4680" y="1"/>
                    </a:lnTo>
                    <a:cubicBezTo>
                      <a:pt x="4977" y="1"/>
                      <a:pt x="5228" y="252"/>
                      <a:pt x="5228" y="548"/>
                    </a:cubicBezTo>
                    <a:lnTo>
                      <a:pt x="5228" y="3767"/>
                    </a:lnTo>
                    <a:lnTo>
                      <a:pt x="6757" y="3767"/>
                    </a:lnTo>
                    <a:cubicBezTo>
                      <a:pt x="7191" y="3767"/>
                      <a:pt x="7442" y="4292"/>
                      <a:pt x="7168" y="465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7000"/>
                  </a:schemeClr>
                </a:outerShdw>
                <a:reflection stA="1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3" name="Google Shape;3003;p101"/>
              <p:cNvSpPr/>
              <p:nvPr/>
            </p:nvSpPr>
            <p:spPr>
              <a:xfrm>
                <a:off x="2765075" y="1487525"/>
                <a:ext cx="115300" cy="135825"/>
              </a:xfrm>
              <a:custGeom>
                <a:avLst/>
                <a:gdLst/>
                <a:ahLst/>
                <a:cxnLst/>
                <a:rect l="l" t="t" r="r" b="b"/>
                <a:pathLst>
                  <a:path w="4612" h="5433" extrusionOk="0">
                    <a:moveTo>
                      <a:pt x="4429" y="2876"/>
                    </a:moveTo>
                    <a:lnTo>
                      <a:pt x="2580" y="5273"/>
                    </a:lnTo>
                    <a:cubicBezTo>
                      <a:pt x="2443" y="5433"/>
                      <a:pt x="2169" y="5433"/>
                      <a:pt x="2032" y="5273"/>
                    </a:cubicBezTo>
                    <a:lnTo>
                      <a:pt x="183" y="2876"/>
                    </a:lnTo>
                    <a:cubicBezTo>
                      <a:pt x="1" y="2648"/>
                      <a:pt x="161" y="2328"/>
                      <a:pt x="434" y="2328"/>
                    </a:cubicBezTo>
                    <a:lnTo>
                      <a:pt x="1370" y="2328"/>
                    </a:lnTo>
                    <a:lnTo>
                      <a:pt x="1370" y="343"/>
                    </a:lnTo>
                    <a:cubicBezTo>
                      <a:pt x="1370" y="160"/>
                      <a:pt x="1530" y="0"/>
                      <a:pt x="1713" y="0"/>
                    </a:cubicBezTo>
                    <a:lnTo>
                      <a:pt x="2900" y="0"/>
                    </a:lnTo>
                    <a:cubicBezTo>
                      <a:pt x="3082" y="0"/>
                      <a:pt x="3242" y="160"/>
                      <a:pt x="3242" y="343"/>
                    </a:cubicBezTo>
                    <a:lnTo>
                      <a:pt x="3242" y="2328"/>
                    </a:lnTo>
                    <a:lnTo>
                      <a:pt x="4178" y="2328"/>
                    </a:lnTo>
                    <a:cubicBezTo>
                      <a:pt x="4452" y="2328"/>
                      <a:pt x="4612" y="2648"/>
                      <a:pt x="4429" y="287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7000"/>
                  </a:schemeClr>
                </a:outerShdw>
                <a:reflection stA="1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4" name="Google Shape;3004;p101"/>
              <p:cNvSpPr/>
              <p:nvPr/>
            </p:nvSpPr>
            <p:spPr>
              <a:xfrm>
                <a:off x="3043550" y="1439025"/>
                <a:ext cx="115300" cy="135825"/>
              </a:xfrm>
              <a:custGeom>
                <a:avLst/>
                <a:gdLst/>
                <a:ahLst/>
                <a:cxnLst/>
                <a:rect l="l" t="t" r="r" b="b"/>
                <a:pathLst>
                  <a:path w="4612" h="5433" extrusionOk="0">
                    <a:moveTo>
                      <a:pt x="4429" y="2876"/>
                    </a:moveTo>
                    <a:lnTo>
                      <a:pt x="2580" y="5273"/>
                    </a:lnTo>
                    <a:cubicBezTo>
                      <a:pt x="2443" y="5433"/>
                      <a:pt x="2169" y="5433"/>
                      <a:pt x="2032" y="5273"/>
                    </a:cubicBezTo>
                    <a:lnTo>
                      <a:pt x="183" y="2876"/>
                    </a:lnTo>
                    <a:cubicBezTo>
                      <a:pt x="1" y="2648"/>
                      <a:pt x="160" y="2328"/>
                      <a:pt x="434" y="2328"/>
                    </a:cubicBezTo>
                    <a:lnTo>
                      <a:pt x="1370" y="2328"/>
                    </a:lnTo>
                    <a:lnTo>
                      <a:pt x="1370" y="343"/>
                    </a:lnTo>
                    <a:cubicBezTo>
                      <a:pt x="1370" y="160"/>
                      <a:pt x="1530" y="0"/>
                      <a:pt x="1712" y="0"/>
                    </a:cubicBezTo>
                    <a:lnTo>
                      <a:pt x="2899" y="0"/>
                    </a:lnTo>
                    <a:cubicBezTo>
                      <a:pt x="3082" y="0"/>
                      <a:pt x="3242" y="160"/>
                      <a:pt x="3242" y="343"/>
                    </a:cubicBezTo>
                    <a:lnTo>
                      <a:pt x="3242" y="2328"/>
                    </a:lnTo>
                    <a:lnTo>
                      <a:pt x="4178" y="2328"/>
                    </a:lnTo>
                    <a:cubicBezTo>
                      <a:pt x="4451" y="2328"/>
                      <a:pt x="4611" y="2648"/>
                      <a:pt x="4429" y="287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7000"/>
                  </a:schemeClr>
                </a:outerShdw>
                <a:reflection stA="1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副标题 2">
            <a:extLst>
              <a:ext uri="{FF2B5EF4-FFF2-40B4-BE49-F238E27FC236}">
                <a16:creationId xmlns:a16="http://schemas.microsoft.com/office/drawing/2014/main" id="{7B4A7D5C-A6D3-0B6C-43EC-112B811C23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ulti-Business Company Website by Slidesgo">
  <a:themeElements>
    <a:clrScheme name="Simple Light">
      <a:dk1>
        <a:srgbClr val="5352EE"/>
      </a:dk1>
      <a:lt1>
        <a:srgbClr val="F1F0FF"/>
      </a:lt1>
      <a:dk2>
        <a:srgbClr val="9EA6FF"/>
      </a:dk2>
      <a:lt2>
        <a:srgbClr val="7882F3"/>
      </a:lt2>
      <a:accent1>
        <a:srgbClr val="D2D6FF"/>
      </a:accent1>
      <a:accent2>
        <a:srgbClr val="A1C3FF"/>
      </a:accent2>
      <a:accent3>
        <a:srgbClr val="FFC3D0"/>
      </a:accent3>
      <a:accent4>
        <a:srgbClr val="81EEEB"/>
      </a:accent4>
      <a:accent5>
        <a:srgbClr val="3AE4DF"/>
      </a:accent5>
      <a:accent6>
        <a:srgbClr val="FFFFFF"/>
      </a:accent6>
      <a:hlink>
        <a:srgbClr val="F1F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全屏显示(16:9)</PresentationFormat>
  <Slides>18</Slides>
  <Notes>18</Notes>
  <HiddenSlides>0</HiddenSlide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Multi-Business Company Website by Slidesgo</vt:lpstr>
      <vt:lpstr>Whole-Link  Make your life better​</vt:lpstr>
      <vt:lpstr>06</vt:lpstr>
      <vt:lpstr>----Team NICKEL</vt:lpstr>
      <vt:lpstr>Requirements analysis </vt:lpstr>
      <vt:lpstr>Requirements </vt:lpstr>
      <vt:lpstr>Function demonstration  </vt:lpstr>
      <vt:lpstr>site architecture  </vt:lpstr>
      <vt:lpstr>PowerPoint 演示文稿</vt:lpstr>
      <vt:lpstr>Technical demonstration</vt:lpstr>
      <vt:lpstr>PowerPoint 演示文稿</vt:lpstr>
      <vt:lpstr>Project management</vt:lpstr>
      <vt:lpstr> QU Zhaowen</vt:lpstr>
      <vt:lpstr>PowerPoint 演示文稿</vt:lpstr>
      <vt:lpstr>PowerPoint 演示文稿</vt:lpstr>
      <vt:lpstr>Tools</vt:lpstr>
      <vt:lpstr>CHALLENGS</vt:lpstr>
      <vt:lpstr>Challenges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Whole-Link Make your life better​</dc:title>
  <dc:creator/>
  <cp:revision>3</cp:revision>
  <dcterms:created xsi:type="dcterms:W3CDTF">2023-02-02T05:01:35Z</dcterms:created>
  <dcterms:modified xsi:type="dcterms:W3CDTF">2023-02-02T09:56:15Z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C923C32FBA4F12A3D427DB634DD57220</vt:lpwstr>
  </property>
  <property fmtid="{D5CDD505-2E9C-101B-9397-08002B2CF9AE}" pid="3" name="KSOProductBuildVer">
    <vt:lpwstr>2052-5.0.0.7550</vt:lpwstr>
  </property>
</Properties>
</file>