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Abishek</a:t>
            </a:r>
            <a:r>
              <a:rPr lang="en-US" sz="2000" b="1" dirty="0">
                <a:solidFill>
                  <a:schemeClr val="accent1">
                    <a:lumMod val="75000"/>
                  </a:schemeClr>
                </a:solidFill>
                <a:latin typeface="Arial" pitchFamily="34" charset="0"/>
                <a:cs typeface="Arial" pitchFamily="34" charset="0"/>
              </a:rPr>
              <a:t> G</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pitchFamily="34" charset="0"/>
                <a:cs typeface="Arial" pitchFamily="34" charset="0"/>
              </a:rPr>
              <a:t>Abishek</a:t>
            </a:r>
            <a:r>
              <a:rPr lang="en-US" sz="2000" b="1" dirty="0">
                <a:solidFill>
                  <a:schemeClr val="accent1">
                    <a:lumMod val="75000"/>
                  </a:schemeClr>
                </a:solidFill>
                <a:latin typeface="Arial" pitchFamily="34" charset="0"/>
                <a:cs typeface="Arial" pitchFamily="34" charset="0"/>
              </a:rPr>
              <a:t> G</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Adhiyamaan</a:t>
            </a:r>
            <a:r>
              <a:rPr lang="en-US" sz="2000" b="1" dirty="0">
                <a:solidFill>
                  <a:schemeClr val="accent1">
                    <a:lumMod val="75000"/>
                  </a:schemeClr>
                </a:solidFill>
                <a:latin typeface="Arial"/>
                <a:cs typeface="Arial"/>
              </a:rPr>
              <a:t>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from cyber threats and protect </a:t>
            </a:r>
            <a:r>
              <a:rPr lang="en-US"/>
              <a:t>my identity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DE8CB334-8340-E0CF-D9A2-A09C7FDEB1E1}"/>
              </a:ext>
            </a:extLst>
          </p:cNvPr>
          <p:cNvSpPr>
            <a:spLocks noGrp="1" noChangeArrowheads="1"/>
          </p:cNvSpPr>
          <p:nvPr>
            <p:ph idx="1"/>
          </p:nvPr>
        </p:nvSpPr>
        <p:spPr bwMode="auto">
          <a:xfrm>
            <a:off x="472068" y="1651397"/>
            <a:ext cx="111387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techniques are frequently vulnerable to interception and decryption by unwanted parties, despite the growing need for secure data transfer.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data protection methods could cause suspicion, which leaves them open to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safely integrate sensitive information in digital media without compromising its perceptual quality, a discreet,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reliable, and effective method is required. </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enable safe and undetected transmission of sensitive data, the solution will concentrate on improving embedding efficiency, resilience to attacks, and preserving the carrier image's visual integrity.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The goal of this project is to create a **Secure Data Hiding in Images Using Steganography** system that will</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guarantee that private information is hidden inside pictures while remaining highly imperceptible and resistant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steganalysis.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F6160C52-8B12-B936-E58E-B034A259DE22}"/>
              </a:ext>
            </a:extLst>
          </p:cNvPr>
          <p:cNvPicPr>
            <a:picLocks noGrp="1" noChangeAspect="1"/>
          </p:cNvPicPr>
          <p:nvPr>
            <p:ph idx="1"/>
          </p:nvPr>
        </p:nvPicPr>
        <p:blipFill>
          <a:blip r:embed="rId2"/>
          <a:stretch>
            <a:fillRect/>
          </a:stretch>
        </p:blipFill>
        <p:spPr>
          <a:xfrm>
            <a:off x="581192" y="1232452"/>
            <a:ext cx="9139751" cy="514111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835815"/>
            <a:ext cx="797710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Safe Information Concealed in Pictures The difficulty of secret data transfer is well addressed by the Steganography project, which embeds private data into digital images while preserving their aesthetic integrity. While traditional encryption techniques can draw attention and be intercepted, this technology guarantees that private communications are invisible to unauthorized parties.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solution improves security and stops unwanted access by utilizing passkey-protected decryption and direct pixel manipulation. Minimal picture distortion is guaranteed by the use of a lightweight yet </a:t>
            </a:r>
            <a:r>
              <a:rPr kumimoji="0" lang="en-US" altLang="en-US" sz="1800" b="0" i="0" u="none" strike="noStrike" cap="none" normalizeH="0" baseline="0" dirty="0" err="1">
                <a:ln>
                  <a:noFill/>
                </a:ln>
                <a:solidFill>
                  <a:schemeClr val="tx1"/>
                </a:solidFill>
                <a:effectLst/>
                <a:latin typeface="Arial" panose="020B0604020202020204" pitchFamily="34" charset="0"/>
              </a:rPr>
              <a:t>powerfuls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teganographic</a:t>
            </a:r>
            <a:r>
              <a:rPr kumimoji="0" lang="en-US" altLang="en-US" sz="1800" b="0" i="0" u="none" strike="noStrike" cap="none" normalizeH="0" baseline="0" dirty="0">
                <a:ln>
                  <a:noFill/>
                </a:ln>
                <a:solidFill>
                  <a:schemeClr val="tx1"/>
                </a:solidFill>
                <a:effectLst/>
                <a:latin typeface="Arial" panose="020B0604020202020204" pitchFamily="34" charset="0"/>
              </a:rPr>
              <a:t> approach, which makes it an ideal solution for secure communication in a variety of fields, such as cybersecurity, law enforcement, and corporate data protection.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The GitHub link :https://github.com/Abishek1145/</a:t>
            </a:r>
            <a:r>
              <a:rPr lang="en-IN" dirty="0" err="1"/>
              <a:t>secure_data_hiding_in_images_using_steganoraphy.git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500</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Hemanth Krishna</cp:lastModifiedBy>
  <cp:revision>27</cp:revision>
  <dcterms:created xsi:type="dcterms:W3CDTF">2021-05-26T16:50:10Z</dcterms:created>
  <dcterms:modified xsi:type="dcterms:W3CDTF">2025-02-21T05:31:40Z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