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1747837" y="2985433"/>
            <a:ext cx="9534525" cy="1938992"/>
          </a:xfrm>
          <a:prstGeom prst="rect">
            <a:avLst/>
          </a:prstGeom>
          <a:noFill/>
        </p:spPr>
        <p:txBody>
          <a:bodyPr wrap="square" rtlCol="0">
            <a:spAutoFit/>
          </a:bodyPr>
          <a:lstStyle/>
          <a:p>
            <a:r>
              <a:rPr lang="en-US" sz="2400" dirty="0"/>
              <a:t>STUDENT NAME	:  ABISHEK E</a:t>
            </a:r>
          </a:p>
          <a:p>
            <a:r>
              <a:rPr lang="en-US" sz="2400" dirty="0"/>
              <a:t>REGISTER NO		: 312213340, UNM1455312213340</a:t>
            </a:r>
            <a:endParaRPr lang="zh-CN" altLang="en-US" dirty="0"/>
          </a:p>
          <a:p>
            <a:r>
              <a:rPr lang="en-US" sz="2400" dirty="0"/>
              <a:t>DEPARTMENT		: B. COM( GENERAL) </a:t>
            </a:r>
          </a:p>
          <a:p>
            <a:r>
              <a:rPr lang="en-US" altLang="zh-CN" sz="2400" dirty="0"/>
              <a:t>NM ID 			: BDB7E115EAA677A9E6C4598F562028FE</a:t>
            </a:r>
            <a:endParaRPr lang="zh-CN" altLang="en-US" dirty="0"/>
          </a:p>
          <a:p>
            <a:r>
              <a:rPr lang="en-US" sz="2400" dirty="0"/>
              <a:t>COLLEGE		: TAGORE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Anushya 29</cp:lastModifiedBy>
  <cp:revision>8</cp:revision>
  <dcterms:created xsi:type="dcterms:W3CDTF">2024-03-27T08:07:22Z</dcterms:created>
  <dcterms:modified xsi:type="dcterms:W3CDTF">2024-09-02T14:01:09Z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