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448c789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448c789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448c789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448c789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448c789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448c789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43e170d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43e170d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448c789d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448c789d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448c789d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448c789d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448c789d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448c789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448c789d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448c789d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448c789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448c78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448c789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448c789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448c789d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448c789d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448c789d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448c789d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448c789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448c789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39036cd8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39036cd8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32b6781d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32b6781d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448c789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448c789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39036cd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39036cd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43e170d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43e170d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9036cd8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9036cd8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48c789d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448c789d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448c789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448c789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9036cd8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9036cd8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roopesh-rai-s-2/CMPE-295B-SECURED-ENTERPRISE-WIFI/tree/main/automatio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jpg"/><Relationship Id="rId4" Type="http://schemas.openxmlformats.org/officeDocument/2006/relationships/image" Target="../media/image26.jpg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juniper.net/documentation/en_US/junos-space-apps/network-director3.5/topics/concept/wireless-ssid-bssid-essid.html" TargetMode="External"/><Relationship Id="rId4" Type="http://schemas.openxmlformats.org/officeDocument/2006/relationships/hyperlink" Target="https://www.wi-fi.org/discover-wi-fi/value-of-wi-fi" TargetMode="External"/><Relationship Id="rId5" Type="http://schemas.openxmlformats.org/officeDocument/2006/relationships/hyperlink" Target="https://securelist.com/research-on-unsecured-wi-fi-networks-across-the-world/76733/" TargetMode="External"/><Relationship Id="rId6" Type="http://schemas.openxmlformats.org/officeDocument/2006/relationships/hyperlink" Target="https://www-statista-com.libaccess.sjlibrary.org/statistics/802706/world-wlan-connected-device/" TargetMode="External"/><Relationship Id="rId7" Type="http://schemas.openxmlformats.org/officeDocument/2006/relationships/hyperlink" Target="https://www-statista-com.libaccess.sjlibrary.org/statistics/1258679/network-hardware-market-share-technology-worldwide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Relationship Id="rId4" Type="http://schemas.openxmlformats.org/officeDocument/2006/relationships/hyperlink" Target="https://www.juniper.net/documentation/en_US/junos-space-apps/network-director3.5/topics/concept/wireless-ssid-bssid-essid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jpg"/><Relationship Id="rId5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7033" y="305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Design and implementation of an Enterprise-Grade Wireless Network with Strong Authentication</a:t>
            </a:r>
            <a:endParaRPr sz="3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11400"/>
            <a:ext cx="8520600" cy="21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Mugunthan, Abishek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Ravipati, Ajay Kumar	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Rai, Roopesha Sheshappa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Nynala, Vijaya Laxmi Durga Alekhya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Advisor:</a:t>
            </a:r>
            <a:endParaRPr b="1"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Saldamli, Gokay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Router Redundancy Protocol (VRRP)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VRRP eliminates a single point of failure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VRRP, a backup device can take over a failed default device within a few seconds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Devices running VRRP dynamically elect primary and backup devices or can be done by assigning priority numbers from 1 to 255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50" y="3249125"/>
            <a:ext cx="4019651" cy="1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800" y="3249125"/>
            <a:ext cx="4091375" cy="12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- Control Plane Security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 uses secured IPSec communication between managed devices and AP. 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975" y="1898852"/>
            <a:ext cx="7795001" cy="1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Encryption and Authentication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45261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Open System Authentication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00" y="1817150"/>
            <a:ext cx="4137101" cy="248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924200" y="1182875"/>
            <a:ext cx="40335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Pre-Shared Key - WPA2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700" y="1817150"/>
            <a:ext cx="4557124" cy="23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Encryption and Authentication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43533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MAC Authentication - WPA2 PSK AES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572000" y="1182875"/>
            <a:ext cx="43857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802.1X - WPA2 PSK AES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00" y="1996749"/>
            <a:ext cx="4324499" cy="174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000" y="2040100"/>
            <a:ext cx="4369847" cy="17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Encryption and Authentication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43533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Multiple-802.1X + MAC Auth + WPA2 PSK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572000" y="1182875"/>
            <a:ext cx="43857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Multiple - MAC Auth + WPA2 PSK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9425"/>
            <a:ext cx="4385700" cy="175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100" y="2139425"/>
            <a:ext cx="4347039" cy="175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Encryption and Authentication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4353300" cy="3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Multiple-802.1X + MAC Auth + PSK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4572000" y="1182875"/>
            <a:ext cx="43857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Multiple - MAC Auth + WPA2 PSK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75" y="1845099"/>
            <a:ext cx="4445726" cy="179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725" y="1873575"/>
            <a:ext cx="4272952" cy="17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ESSID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25" y="895350"/>
            <a:ext cx="70675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r>
              <a:rPr lang="en"/>
              <a:t> implementation - Tools and Utilities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Legacy controllers are slow. If we have multiple controller it takes time to configure.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developed a automation tool using Python to control these devices.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extensive libraries to manage the controller using serial and running CLI commands.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Identifies controllers using YAML based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https://github.com/roopesh-rai-s-2/CMPE-295B-SECURED-ENTERPRISE-WIFI/tree/main/automation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side testing we did using nmcli command based scripts from the Linux machine.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- Open System Authentication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25" y="1269625"/>
            <a:ext cx="8460224" cy="32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- WPA2 PSK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00" y="1223475"/>
            <a:ext cx="8223449" cy="33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354725"/>
            <a:ext cx="8520600" cy="49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WiFi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Introduction - WiFi systems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Enterprise WiFi and Security concerns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Aruba Enterprise Wireless Network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Hardware Setup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Physical and Logical connections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Configurations - IP and VLANs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Virtual Router Redundancy Protocol (VRRP)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Configuration - Control Plane Security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Wireless Encryption and Authentication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ESSID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Software implementation - Tools and Utilities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Testing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Limitations and Future work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- 802.1X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400" y="1017725"/>
            <a:ext cx="1860374" cy="403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550" y="985425"/>
            <a:ext cx="1871776" cy="405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525" y="1298775"/>
            <a:ext cx="4428443" cy="21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work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did experiment </a:t>
            </a:r>
            <a:r>
              <a:rPr lang="en"/>
              <a:t>with legacy Aruba devices. Default OS doesn't support advanced security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Newer Enterprise hardwares are expensive and costs licenses.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Simulate attacks and make sure configuration is stable enough to provide security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 u="sng">
                <a:solidFill>
                  <a:schemeClr val="hlink"/>
                </a:solidFill>
                <a:hlinkClick r:id="rId3"/>
              </a:rPr>
              <a:t>Understanding the Network Terms SSID, BSSID, and ESSID</a:t>
            </a:r>
            <a:endParaRPr i="1"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 u="sng">
                <a:solidFill>
                  <a:schemeClr val="hlink"/>
                </a:solidFill>
                <a:hlinkClick r:id="rId4"/>
              </a:rPr>
              <a:t>https://www.wi-fi.org/discover-wi-fi/value-of-wi-fi</a:t>
            </a:r>
            <a:endParaRPr i="1"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 u="sng">
                <a:solidFill>
                  <a:schemeClr val="hlink"/>
                </a:solidFill>
                <a:hlinkClick r:id="rId5"/>
              </a:rPr>
              <a:t>https://securelist.com/research-on-unsecured-wi-fi-networks-across-the-world/76733/</a:t>
            </a:r>
            <a:endParaRPr i="1"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 u="sng">
                <a:solidFill>
                  <a:schemeClr val="hlink"/>
                </a:solidFill>
                <a:hlinkClick r:id="rId6"/>
              </a:rPr>
              <a:t>https://www-statista-com.libaccess.sjlibrary.org/statistics/802706/world-wlan-connected-device/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 u="sng">
                <a:solidFill>
                  <a:schemeClr val="hlink"/>
                </a:solidFill>
                <a:hlinkClick r:id="rId7"/>
              </a:rPr>
              <a:t>https://www-statista-com.libaccess.sjlibrary.org/statistics/1258679/network-hardware-market-share-technology-worldwide/</a:t>
            </a:r>
            <a:endParaRPr i="1" sz="13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300" u="sng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Demo…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4937100" cy="32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difficult to imagine day without WiFi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WiFi presence increasing as growing number of IoT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Workplaces</a:t>
            </a:r>
            <a:r>
              <a:rPr lang="en"/>
              <a:t> uses WiFi for telepresence and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Airport and airlines uses it for their tools for efficient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School uses WiFi - Virtual classes, education based on VR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Factory</a:t>
            </a:r>
            <a:r>
              <a:rPr lang="en"/>
              <a:t> uses it for tracking resources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800" y="683925"/>
            <a:ext cx="3637973" cy="181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800" y="2591740"/>
            <a:ext cx="3688875" cy="2160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WiFi systems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754000" cy="3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Devices connects to the Access Point wirelessly to access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Wireless technology based on 802.11 family of standards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radio waves to transmit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2.4GHz, 5Ghz and now 6GHz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devices uses common shared wireless media. So any devices can listen to traffic in its vicinity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Set: Set of devices in a WiFi network, Identified using SSID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BSSID - Basic Service Set Identifier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650" y="792575"/>
            <a:ext cx="2773501" cy="32570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152400" y="4264575"/>
            <a:ext cx="248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Image Source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WiFi and </a:t>
            </a:r>
            <a:r>
              <a:rPr lang="en"/>
              <a:t>Security concerns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745400" cy="3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Serves large set of users by enterprise. Companies, universities, governments…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r>
              <a:rPr lang="en"/>
              <a:t> breach on these network can bring down organization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Misconfiguration on these network leads to security </a:t>
            </a:r>
            <a:r>
              <a:rPr lang="en"/>
              <a:t>vulnerabilities.</a:t>
            </a:r>
            <a:r>
              <a:rPr lang="en"/>
              <a:t>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525" y="1535703"/>
            <a:ext cx="3594150" cy="26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Aruba Enterprise Wireless Network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Controller: Aruba 650</a:t>
            </a:r>
            <a:endParaRPr/>
          </a:p>
          <a:p>
            <a:pPr indent="-31083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Branch office controller</a:t>
            </a:r>
            <a:endParaRPr sz="1400"/>
          </a:p>
          <a:p>
            <a:pPr indent="-3108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8 port ethernet switch with POE, IP router</a:t>
            </a:r>
            <a:endParaRPr sz="1400"/>
          </a:p>
          <a:p>
            <a:pPr indent="-3108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Supports 16 APs, 512 users, 128 VLAN IP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Access Point: AP-105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IEEE 802.11n, MIMO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Works only with Aruba controller</a:t>
            </a:r>
            <a:endParaRPr sz="14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025" y="1188400"/>
            <a:ext cx="3271500" cy="24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25" y="2326821"/>
            <a:ext cx="3592702" cy="9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3324" y="3409075"/>
            <a:ext cx="1914604" cy="136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Setup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075" y="1222838"/>
            <a:ext cx="4292900" cy="32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and Logical connections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1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25" y="1226362"/>
            <a:ext cx="7083950" cy="326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Configurations - IP and VLANs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705500" cy="3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 Controller IP - 192.168.1.1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Standby Controller IP - 192.168.1.2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VRRP IP - 192.168.1.3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VLANs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VLAN 100 - 192.168.4.0/24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VLAN 200 - 192.168.5.0/24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VLAN 300 - 192.168.6.0/24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VLAN 400 - 192.168.7.0/24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VLAN 800 - 192.168.11.0/24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VLAN 700 - 192.168.10.0/24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VLAN 600 - 192.168.9.0/24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VLAN 500 - 192.168.8.0/24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250" y="981450"/>
            <a:ext cx="3202274" cy="207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600" y="3059925"/>
            <a:ext cx="3061825" cy="200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