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73" r:id="rId3"/>
    <p:sldId id="272" r:id="rId4"/>
    <p:sldId id="263" r:id="rId5"/>
    <p:sldId id="271" r:id="rId6"/>
    <p:sldId id="257" r:id="rId7"/>
    <p:sldId id="269" r:id="rId8"/>
    <p:sldId id="264" r:id="rId9"/>
    <p:sldId id="265" r:id="rId10"/>
    <p:sldId id="266" r:id="rId11"/>
    <p:sldId id="268" r:id="rId12"/>
    <p:sldId id="267" r:id="rId13"/>
    <p:sldId id="274" r:id="rId14"/>
    <p:sldId id="275" r:id="rId15"/>
    <p:sldId id="276" r:id="rId16"/>
    <p:sldId id="277" r:id="rId17"/>
    <p:sldId id="279"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6019" autoAdjust="0"/>
  </p:normalViewPr>
  <p:slideViewPr>
    <p:cSldViewPr snapToGrid="0">
      <p:cViewPr varScale="1">
        <p:scale>
          <a:sx n="46" d="100"/>
          <a:sy n="46" d="100"/>
        </p:scale>
        <p:origin x="96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jamin\Desktop\36103\A2\Data\GDP%20(5206q)%20Column%20R.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jamin\Desktop\36103\A2\Data\Model1%20(5206a).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njamin\Desktop\36103\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AU" sz="1400" b="1" i="0" u="none" strike="noStrike" cap="all" baseline="0">
                <a:effectLst/>
              </a:rPr>
              <a:t>GDP percentage change between quarters </a:t>
            </a:r>
          </a:p>
          <a:p>
            <a:pPr>
              <a:defRPr b="1"/>
            </a:pPr>
            <a:r>
              <a:rPr lang="en-AU" sz="1400" b="1" i="0" u="none" strike="noStrike" cap="all" baseline="0">
                <a:effectLst/>
              </a:rPr>
              <a:t>between 1980 and 2017</a:t>
            </a:r>
            <a:endParaRPr lang="en-AU"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C00000"/>
              </a:solidFill>
              <a:round/>
            </a:ln>
            <a:effectLst/>
          </c:spPr>
          <c:marker>
            <c:symbol val="none"/>
          </c:marker>
          <c:cat>
            <c:numRef>
              <c:f>Data1!$A$93:$A$244</c:f>
              <c:numCache>
                <c:formatCode>mmm\-yyyy</c:formatCode>
                <c:ptCount val="152"/>
                <c:pt idx="0">
                  <c:v>29281</c:v>
                </c:pt>
                <c:pt idx="1">
                  <c:v>29373</c:v>
                </c:pt>
                <c:pt idx="2">
                  <c:v>29465</c:v>
                </c:pt>
                <c:pt idx="3">
                  <c:v>29556</c:v>
                </c:pt>
                <c:pt idx="4">
                  <c:v>29646</c:v>
                </c:pt>
                <c:pt idx="5">
                  <c:v>29738</c:v>
                </c:pt>
                <c:pt idx="6">
                  <c:v>29830</c:v>
                </c:pt>
                <c:pt idx="7">
                  <c:v>29921</c:v>
                </c:pt>
                <c:pt idx="8">
                  <c:v>30011</c:v>
                </c:pt>
                <c:pt idx="9">
                  <c:v>30103</c:v>
                </c:pt>
                <c:pt idx="10">
                  <c:v>30195</c:v>
                </c:pt>
                <c:pt idx="11">
                  <c:v>30286</c:v>
                </c:pt>
                <c:pt idx="12">
                  <c:v>30376</c:v>
                </c:pt>
                <c:pt idx="13">
                  <c:v>30468</c:v>
                </c:pt>
                <c:pt idx="14">
                  <c:v>30560</c:v>
                </c:pt>
                <c:pt idx="15">
                  <c:v>30651</c:v>
                </c:pt>
                <c:pt idx="16">
                  <c:v>30742</c:v>
                </c:pt>
                <c:pt idx="17">
                  <c:v>30834</c:v>
                </c:pt>
                <c:pt idx="18">
                  <c:v>30926</c:v>
                </c:pt>
                <c:pt idx="19">
                  <c:v>31017</c:v>
                </c:pt>
                <c:pt idx="20">
                  <c:v>31107</c:v>
                </c:pt>
                <c:pt idx="21">
                  <c:v>31199</c:v>
                </c:pt>
                <c:pt idx="22">
                  <c:v>31291</c:v>
                </c:pt>
                <c:pt idx="23">
                  <c:v>31382</c:v>
                </c:pt>
                <c:pt idx="24">
                  <c:v>31472</c:v>
                </c:pt>
                <c:pt idx="25">
                  <c:v>31564</c:v>
                </c:pt>
                <c:pt idx="26">
                  <c:v>31656</c:v>
                </c:pt>
                <c:pt idx="27">
                  <c:v>31747</c:v>
                </c:pt>
                <c:pt idx="28">
                  <c:v>31837</c:v>
                </c:pt>
                <c:pt idx="29">
                  <c:v>31929</c:v>
                </c:pt>
                <c:pt idx="30">
                  <c:v>32021</c:v>
                </c:pt>
                <c:pt idx="31">
                  <c:v>32112</c:v>
                </c:pt>
                <c:pt idx="32">
                  <c:v>32203</c:v>
                </c:pt>
                <c:pt idx="33">
                  <c:v>32295</c:v>
                </c:pt>
                <c:pt idx="34">
                  <c:v>32387</c:v>
                </c:pt>
                <c:pt idx="35">
                  <c:v>32478</c:v>
                </c:pt>
                <c:pt idx="36">
                  <c:v>32568</c:v>
                </c:pt>
                <c:pt idx="37">
                  <c:v>32660</c:v>
                </c:pt>
                <c:pt idx="38">
                  <c:v>32752</c:v>
                </c:pt>
                <c:pt idx="39">
                  <c:v>32843</c:v>
                </c:pt>
                <c:pt idx="40">
                  <c:v>32933</c:v>
                </c:pt>
                <c:pt idx="41">
                  <c:v>33025</c:v>
                </c:pt>
                <c:pt idx="42">
                  <c:v>33117</c:v>
                </c:pt>
                <c:pt idx="43">
                  <c:v>33208</c:v>
                </c:pt>
                <c:pt idx="44">
                  <c:v>33298</c:v>
                </c:pt>
                <c:pt idx="45">
                  <c:v>33390</c:v>
                </c:pt>
                <c:pt idx="46">
                  <c:v>33482</c:v>
                </c:pt>
                <c:pt idx="47">
                  <c:v>33573</c:v>
                </c:pt>
                <c:pt idx="48">
                  <c:v>33664</c:v>
                </c:pt>
                <c:pt idx="49">
                  <c:v>33756</c:v>
                </c:pt>
                <c:pt idx="50">
                  <c:v>33848</c:v>
                </c:pt>
                <c:pt idx="51">
                  <c:v>33939</c:v>
                </c:pt>
                <c:pt idx="52">
                  <c:v>34029</c:v>
                </c:pt>
                <c:pt idx="53">
                  <c:v>34121</c:v>
                </c:pt>
                <c:pt idx="54">
                  <c:v>34213</c:v>
                </c:pt>
                <c:pt idx="55">
                  <c:v>34304</c:v>
                </c:pt>
                <c:pt idx="56">
                  <c:v>34394</c:v>
                </c:pt>
                <c:pt idx="57">
                  <c:v>34486</c:v>
                </c:pt>
                <c:pt idx="58">
                  <c:v>34578</c:v>
                </c:pt>
                <c:pt idx="59">
                  <c:v>34669</c:v>
                </c:pt>
                <c:pt idx="60">
                  <c:v>34759</c:v>
                </c:pt>
                <c:pt idx="61">
                  <c:v>34851</c:v>
                </c:pt>
                <c:pt idx="62">
                  <c:v>34943</c:v>
                </c:pt>
                <c:pt idx="63">
                  <c:v>35034</c:v>
                </c:pt>
                <c:pt idx="64">
                  <c:v>35125</c:v>
                </c:pt>
                <c:pt idx="65">
                  <c:v>35217</c:v>
                </c:pt>
                <c:pt idx="66">
                  <c:v>35309</c:v>
                </c:pt>
                <c:pt idx="67">
                  <c:v>35400</c:v>
                </c:pt>
                <c:pt idx="68">
                  <c:v>35490</c:v>
                </c:pt>
                <c:pt idx="69">
                  <c:v>35582</c:v>
                </c:pt>
                <c:pt idx="70">
                  <c:v>35674</c:v>
                </c:pt>
                <c:pt idx="71">
                  <c:v>35765</c:v>
                </c:pt>
                <c:pt idx="72">
                  <c:v>35855</c:v>
                </c:pt>
                <c:pt idx="73">
                  <c:v>35947</c:v>
                </c:pt>
                <c:pt idx="74">
                  <c:v>36039</c:v>
                </c:pt>
                <c:pt idx="75">
                  <c:v>36130</c:v>
                </c:pt>
                <c:pt idx="76">
                  <c:v>36220</c:v>
                </c:pt>
                <c:pt idx="77">
                  <c:v>36312</c:v>
                </c:pt>
                <c:pt idx="78">
                  <c:v>36404</c:v>
                </c:pt>
                <c:pt idx="79">
                  <c:v>36495</c:v>
                </c:pt>
                <c:pt idx="80">
                  <c:v>36586</c:v>
                </c:pt>
                <c:pt idx="81">
                  <c:v>36678</c:v>
                </c:pt>
                <c:pt idx="82">
                  <c:v>36770</c:v>
                </c:pt>
                <c:pt idx="83">
                  <c:v>36861</c:v>
                </c:pt>
                <c:pt idx="84">
                  <c:v>36951</c:v>
                </c:pt>
                <c:pt idx="85">
                  <c:v>37043</c:v>
                </c:pt>
                <c:pt idx="86">
                  <c:v>37135</c:v>
                </c:pt>
                <c:pt idx="87">
                  <c:v>37226</c:v>
                </c:pt>
                <c:pt idx="88">
                  <c:v>37316</c:v>
                </c:pt>
                <c:pt idx="89">
                  <c:v>37408</c:v>
                </c:pt>
                <c:pt idx="90">
                  <c:v>37500</c:v>
                </c:pt>
                <c:pt idx="91">
                  <c:v>37591</c:v>
                </c:pt>
                <c:pt idx="92">
                  <c:v>37681</c:v>
                </c:pt>
                <c:pt idx="93">
                  <c:v>37773</c:v>
                </c:pt>
                <c:pt idx="94">
                  <c:v>37865</c:v>
                </c:pt>
                <c:pt idx="95">
                  <c:v>37956</c:v>
                </c:pt>
                <c:pt idx="96">
                  <c:v>38047</c:v>
                </c:pt>
                <c:pt idx="97">
                  <c:v>38139</c:v>
                </c:pt>
                <c:pt idx="98">
                  <c:v>38231</c:v>
                </c:pt>
                <c:pt idx="99">
                  <c:v>38322</c:v>
                </c:pt>
                <c:pt idx="100">
                  <c:v>38412</c:v>
                </c:pt>
                <c:pt idx="101">
                  <c:v>38504</c:v>
                </c:pt>
                <c:pt idx="102">
                  <c:v>38596</c:v>
                </c:pt>
                <c:pt idx="103">
                  <c:v>38687</c:v>
                </c:pt>
                <c:pt idx="104">
                  <c:v>38777</c:v>
                </c:pt>
                <c:pt idx="105">
                  <c:v>38869</c:v>
                </c:pt>
                <c:pt idx="106">
                  <c:v>38961</c:v>
                </c:pt>
                <c:pt idx="107">
                  <c:v>39052</c:v>
                </c:pt>
                <c:pt idx="108">
                  <c:v>39142</c:v>
                </c:pt>
                <c:pt idx="109">
                  <c:v>39234</c:v>
                </c:pt>
                <c:pt idx="110">
                  <c:v>39326</c:v>
                </c:pt>
                <c:pt idx="111">
                  <c:v>39417</c:v>
                </c:pt>
                <c:pt idx="112">
                  <c:v>39508</c:v>
                </c:pt>
                <c:pt idx="113">
                  <c:v>39600</c:v>
                </c:pt>
                <c:pt idx="114">
                  <c:v>39692</c:v>
                </c:pt>
                <c:pt idx="115">
                  <c:v>39783</c:v>
                </c:pt>
                <c:pt idx="116">
                  <c:v>39873</c:v>
                </c:pt>
                <c:pt idx="117">
                  <c:v>39965</c:v>
                </c:pt>
                <c:pt idx="118">
                  <c:v>40057</c:v>
                </c:pt>
                <c:pt idx="119">
                  <c:v>40148</c:v>
                </c:pt>
                <c:pt idx="120">
                  <c:v>40238</c:v>
                </c:pt>
                <c:pt idx="121">
                  <c:v>40330</c:v>
                </c:pt>
                <c:pt idx="122">
                  <c:v>40422</c:v>
                </c:pt>
                <c:pt idx="123">
                  <c:v>40513</c:v>
                </c:pt>
                <c:pt idx="124">
                  <c:v>40603</c:v>
                </c:pt>
                <c:pt idx="125">
                  <c:v>40695</c:v>
                </c:pt>
                <c:pt idx="126">
                  <c:v>40787</c:v>
                </c:pt>
                <c:pt idx="127">
                  <c:v>40878</c:v>
                </c:pt>
                <c:pt idx="128">
                  <c:v>40969</c:v>
                </c:pt>
                <c:pt idx="129">
                  <c:v>41061</c:v>
                </c:pt>
                <c:pt idx="130">
                  <c:v>41153</c:v>
                </c:pt>
                <c:pt idx="131">
                  <c:v>41244</c:v>
                </c:pt>
                <c:pt idx="132">
                  <c:v>41334</c:v>
                </c:pt>
                <c:pt idx="133">
                  <c:v>41426</c:v>
                </c:pt>
                <c:pt idx="134">
                  <c:v>41518</c:v>
                </c:pt>
                <c:pt idx="135">
                  <c:v>41609</c:v>
                </c:pt>
                <c:pt idx="136">
                  <c:v>41699</c:v>
                </c:pt>
                <c:pt idx="137">
                  <c:v>41791</c:v>
                </c:pt>
                <c:pt idx="138">
                  <c:v>41883</c:v>
                </c:pt>
                <c:pt idx="139">
                  <c:v>41974</c:v>
                </c:pt>
                <c:pt idx="140">
                  <c:v>42064</c:v>
                </c:pt>
                <c:pt idx="141">
                  <c:v>42156</c:v>
                </c:pt>
                <c:pt idx="142">
                  <c:v>42248</c:v>
                </c:pt>
                <c:pt idx="143">
                  <c:v>42339</c:v>
                </c:pt>
                <c:pt idx="144">
                  <c:v>42430</c:v>
                </c:pt>
                <c:pt idx="145">
                  <c:v>42522</c:v>
                </c:pt>
                <c:pt idx="146">
                  <c:v>42614</c:v>
                </c:pt>
                <c:pt idx="147">
                  <c:v>42705</c:v>
                </c:pt>
                <c:pt idx="148">
                  <c:v>42795</c:v>
                </c:pt>
                <c:pt idx="149">
                  <c:v>42887</c:v>
                </c:pt>
                <c:pt idx="150">
                  <c:v>42979</c:v>
                </c:pt>
                <c:pt idx="151">
                  <c:v>43070</c:v>
                </c:pt>
              </c:numCache>
            </c:numRef>
          </c:cat>
          <c:val>
            <c:numRef>
              <c:f>Data1!$DF$93:$DF$244</c:f>
              <c:numCache>
                <c:formatCode>General</c:formatCode>
                <c:ptCount val="152"/>
                <c:pt idx="0">
                  <c:v>8.8879640914360462E-3</c:v>
                </c:pt>
                <c:pt idx="1">
                  <c:v>5.3476723629935176E-3</c:v>
                </c:pt>
                <c:pt idx="2">
                  <c:v>6.5501223568717667E-3</c:v>
                </c:pt>
                <c:pt idx="3">
                  <c:v>9.3900131023438634E-3</c:v>
                </c:pt>
                <c:pt idx="4">
                  <c:v>1.2764116247205595E-2</c:v>
                </c:pt>
                <c:pt idx="5">
                  <c:v>1.4397607519225293E-2</c:v>
                </c:pt>
                <c:pt idx="6">
                  <c:v>9.6867936712948018E-3</c:v>
                </c:pt>
                <c:pt idx="7">
                  <c:v>3.3578509753757597E-3</c:v>
                </c:pt>
                <c:pt idx="8">
                  <c:v>-1.0046769443963278E-3</c:v>
                </c:pt>
                <c:pt idx="9">
                  <c:v>-2.2957414343182134E-3</c:v>
                </c:pt>
                <c:pt idx="10">
                  <c:v>-5.4432078081877522E-3</c:v>
                </c:pt>
                <c:pt idx="11">
                  <c:v>-1.2148239274181146E-2</c:v>
                </c:pt>
                <c:pt idx="12">
                  <c:v>-9.7857466319483753E-3</c:v>
                </c:pt>
                <c:pt idx="13">
                  <c:v>3.2870056093465289E-3</c:v>
                </c:pt>
                <c:pt idx="14">
                  <c:v>1.6965207791745308E-2</c:v>
                </c:pt>
                <c:pt idx="15">
                  <c:v>2.307633047826483E-2</c:v>
                </c:pt>
                <c:pt idx="16">
                  <c:v>2.0467956353281035E-2</c:v>
                </c:pt>
                <c:pt idx="17">
                  <c:v>1.385236664162284E-2</c:v>
                </c:pt>
                <c:pt idx="18">
                  <c:v>9.1307886222433948E-3</c:v>
                </c:pt>
                <c:pt idx="19">
                  <c:v>8.8908121717579027E-3</c:v>
                </c:pt>
                <c:pt idx="20">
                  <c:v>1.4726430237923482E-2</c:v>
                </c:pt>
                <c:pt idx="21">
                  <c:v>1.6542952113181204E-2</c:v>
                </c:pt>
                <c:pt idx="22">
                  <c:v>1.2499842491904084E-2</c:v>
                </c:pt>
                <c:pt idx="23">
                  <c:v>5.2082685151767826E-3</c:v>
                </c:pt>
                <c:pt idx="24">
                  <c:v>-1.0523513863181939E-4</c:v>
                </c:pt>
                <c:pt idx="25">
                  <c:v>1.2505726632244963E-3</c:v>
                </c:pt>
                <c:pt idx="26">
                  <c:v>5.8122279382667192E-3</c:v>
                </c:pt>
                <c:pt idx="27">
                  <c:v>1.0063442102933582E-2</c:v>
                </c:pt>
                <c:pt idx="28">
                  <c:v>1.371838958035361E-2</c:v>
                </c:pt>
                <c:pt idx="29">
                  <c:v>1.6336553413505123E-2</c:v>
                </c:pt>
                <c:pt idx="30">
                  <c:v>1.77398393194707E-2</c:v>
                </c:pt>
                <c:pt idx="31">
                  <c:v>1.4748988582738865E-2</c:v>
                </c:pt>
                <c:pt idx="32">
                  <c:v>7.6934516999954241E-3</c:v>
                </c:pt>
                <c:pt idx="33">
                  <c:v>4.4502721818254062E-3</c:v>
                </c:pt>
                <c:pt idx="34">
                  <c:v>6.6062739823568974E-3</c:v>
                </c:pt>
                <c:pt idx="35">
                  <c:v>1.242406889659896E-2</c:v>
                </c:pt>
                <c:pt idx="36">
                  <c:v>1.6153270302492584E-2</c:v>
                </c:pt>
                <c:pt idx="37">
                  <c:v>1.3828254605780145E-2</c:v>
                </c:pt>
                <c:pt idx="38">
                  <c:v>8.768341389370337E-3</c:v>
                </c:pt>
                <c:pt idx="39">
                  <c:v>4.7275773567186557E-3</c:v>
                </c:pt>
                <c:pt idx="40">
                  <c:v>1.5985384791048184E-3</c:v>
                </c:pt>
                <c:pt idx="41">
                  <c:v>1.7285443111803942E-3</c:v>
                </c:pt>
                <c:pt idx="42">
                  <c:v>-2.911223560796934E-4</c:v>
                </c:pt>
                <c:pt idx="43">
                  <c:v>-3.875702206291133E-3</c:v>
                </c:pt>
                <c:pt idx="44">
                  <c:v>-4.374471794490185E-3</c:v>
                </c:pt>
                <c:pt idx="45">
                  <c:v>-2.9629392357218361E-3</c:v>
                </c:pt>
                <c:pt idx="46">
                  <c:v>5.6222190095256452E-4</c:v>
                </c:pt>
                <c:pt idx="47">
                  <c:v>4.4577874818049487E-3</c:v>
                </c:pt>
                <c:pt idx="48">
                  <c:v>5.2265086815452564E-3</c:v>
                </c:pt>
                <c:pt idx="49">
                  <c:v>8.7344576474204724E-3</c:v>
                </c:pt>
                <c:pt idx="50">
                  <c:v>1.283061694145834E-2</c:v>
                </c:pt>
                <c:pt idx="51">
                  <c:v>1.3731532204515272E-2</c:v>
                </c:pt>
                <c:pt idx="52">
                  <c:v>9.6256684491978616E-3</c:v>
                </c:pt>
                <c:pt idx="53">
                  <c:v>5.3118157489254721E-3</c:v>
                </c:pt>
                <c:pt idx="54">
                  <c:v>6.9777759851571012E-3</c:v>
                </c:pt>
                <c:pt idx="55">
                  <c:v>1.3112833453496755E-2</c:v>
                </c:pt>
                <c:pt idx="56">
                  <c:v>1.5606853573317123E-2</c:v>
                </c:pt>
                <c:pt idx="57">
                  <c:v>1.3775820539646237E-2</c:v>
                </c:pt>
                <c:pt idx="58">
                  <c:v>9.249481606635435E-3</c:v>
                </c:pt>
                <c:pt idx="59">
                  <c:v>4.7939960906103309E-3</c:v>
                </c:pt>
                <c:pt idx="60">
                  <c:v>4.8941880333789305E-3</c:v>
                </c:pt>
                <c:pt idx="61">
                  <c:v>7.3102376298250157E-3</c:v>
                </c:pt>
                <c:pt idx="62">
                  <c:v>1.0577161374189294E-2</c:v>
                </c:pt>
                <c:pt idx="63">
                  <c:v>1.1886969678741805E-2</c:v>
                </c:pt>
                <c:pt idx="64">
                  <c:v>1.0233757682177349E-2</c:v>
                </c:pt>
                <c:pt idx="65">
                  <c:v>9.1297538542317331E-3</c:v>
                </c:pt>
                <c:pt idx="66">
                  <c:v>7.5535002220298462E-3</c:v>
                </c:pt>
                <c:pt idx="67">
                  <c:v>8.9481674064115172E-3</c:v>
                </c:pt>
                <c:pt idx="68">
                  <c:v>1.3060532922691352E-2</c:v>
                </c:pt>
                <c:pt idx="69">
                  <c:v>1.4625626641463085E-2</c:v>
                </c:pt>
                <c:pt idx="70">
                  <c:v>1.2903779699942049E-2</c:v>
                </c:pt>
                <c:pt idx="71">
                  <c:v>9.1286271883913011E-3</c:v>
                </c:pt>
                <c:pt idx="72">
                  <c:v>8.6512819435986821E-3</c:v>
                </c:pt>
                <c:pt idx="73">
                  <c:v>1.3019673154991153E-2</c:v>
                </c:pt>
                <c:pt idx="74">
                  <c:v>1.4956720454414677E-2</c:v>
                </c:pt>
                <c:pt idx="75">
                  <c:v>1.3489052040770872E-2</c:v>
                </c:pt>
                <c:pt idx="76">
                  <c:v>8.6625751182713203E-3</c:v>
                </c:pt>
                <c:pt idx="77">
                  <c:v>7.5780383457455238E-3</c:v>
                </c:pt>
                <c:pt idx="78">
                  <c:v>1.0100136424575294E-2</c:v>
                </c:pt>
                <c:pt idx="79">
                  <c:v>1.1863522781233215E-2</c:v>
                </c:pt>
                <c:pt idx="80">
                  <c:v>1.0239643035734892E-2</c:v>
                </c:pt>
                <c:pt idx="81">
                  <c:v>5.1402723202046974E-3</c:v>
                </c:pt>
                <c:pt idx="82">
                  <c:v>1.685720996128524E-3</c:v>
                </c:pt>
                <c:pt idx="83">
                  <c:v>1.8908810371104313E-3</c:v>
                </c:pt>
                <c:pt idx="84">
                  <c:v>4.9409837426913827E-3</c:v>
                </c:pt>
                <c:pt idx="85">
                  <c:v>9.8408930422632553E-3</c:v>
                </c:pt>
                <c:pt idx="86">
                  <c:v>1.1128633915553307E-2</c:v>
                </c:pt>
                <c:pt idx="87">
                  <c:v>1.1429181012918984E-2</c:v>
                </c:pt>
                <c:pt idx="88">
                  <c:v>1.1820116018984925E-2</c:v>
                </c:pt>
                <c:pt idx="89">
                  <c:v>1.0880465843532647E-2</c:v>
                </c:pt>
                <c:pt idx="90">
                  <c:v>8.1640780565511752E-3</c:v>
                </c:pt>
                <c:pt idx="91">
                  <c:v>3.8408904940605512E-3</c:v>
                </c:pt>
                <c:pt idx="92">
                  <c:v>2.185393001823503E-3</c:v>
                </c:pt>
                <c:pt idx="93">
                  <c:v>6.8013139858154039E-3</c:v>
                </c:pt>
                <c:pt idx="94">
                  <c:v>1.2333770923361388E-2</c:v>
                </c:pt>
                <c:pt idx="95">
                  <c:v>1.4594748917346871E-2</c:v>
                </c:pt>
                <c:pt idx="96">
                  <c:v>1.157768405635942E-2</c:v>
                </c:pt>
                <c:pt idx="97">
                  <c:v>7.7384802549777297E-3</c:v>
                </c:pt>
                <c:pt idx="98">
                  <c:v>6.8077209599318898E-3</c:v>
                </c:pt>
                <c:pt idx="99">
                  <c:v>6.8508761788362762E-3</c:v>
                </c:pt>
                <c:pt idx="100">
                  <c:v>6.5975742186090303E-3</c:v>
                </c:pt>
                <c:pt idx="101">
                  <c:v>7.5060295938987028E-3</c:v>
                </c:pt>
                <c:pt idx="102">
                  <c:v>8.3300175011241477E-3</c:v>
                </c:pt>
                <c:pt idx="103">
                  <c:v>6.7372905825510594E-3</c:v>
                </c:pt>
                <c:pt idx="104">
                  <c:v>4.9745377599602295E-3</c:v>
                </c:pt>
                <c:pt idx="105">
                  <c:v>5.6982676885708036E-3</c:v>
                </c:pt>
                <c:pt idx="106">
                  <c:v>1.0105437071977197E-2</c:v>
                </c:pt>
                <c:pt idx="107">
                  <c:v>1.296974350810492E-2</c:v>
                </c:pt>
                <c:pt idx="108">
                  <c:v>1.2279825956193223E-2</c:v>
                </c:pt>
                <c:pt idx="109">
                  <c:v>9.5250851595581141E-3</c:v>
                </c:pt>
                <c:pt idx="110">
                  <c:v>8.6451768537225224E-3</c:v>
                </c:pt>
                <c:pt idx="111">
                  <c:v>8.0000717495224173E-3</c:v>
                </c:pt>
                <c:pt idx="112">
                  <c:v>7.9662369169536118E-3</c:v>
                </c:pt>
                <c:pt idx="113">
                  <c:v>5.2462933157574167E-3</c:v>
                </c:pt>
                <c:pt idx="114">
                  <c:v>2.9182594645857361E-3</c:v>
                </c:pt>
                <c:pt idx="115">
                  <c:v>2.8192937756647669E-3</c:v>
                </c:pt>
                <c:pt idx="116">
                  <c:v>4.5488278692102854E-3</c:v>
                </c:pt>
                <c:pt idx="117">
                  <c:v>5.585685810967413E-3</c:v>
                </c:pt>
                <c:pt idx="118">
                  <c:v>5.6843063590476407E-3</c:v>
                </c:pt>
                <c:pt idx="119">
                  <c:v>4.9359868679258257E-3</c:v>
                </c:pt>
                <c:pt idx="120">
                  <c:v>5.6329676845538095E-3</c:v>
                </c:pt>
                <c:pt idx="121">
                  <c:v>6.9450743831640056E-3</c:v>
                </c:pt>
                <c:pt idx="122">
                  <c:v>6.5227550405666376E-3</c:v>
                </c:pt>
                <c:pt idx="123">
                  <c:v>5.1966940299551095E-3</c:v>
                </c:pt>
                <c:pt idx="124">
                  <c:v>5.2087825861939436E-3</c:v>
                </c:pt>
                <c:pt idx="125">
                  <c:v>7.8335847646464514E-3</c:v>
                </c:pt>
                <c:pt idx="126">
                  <c:v>1.1041074444856426E-2</c:v>
                </c:pt>
                <c:pt idx="127">
                  <c:v>1.2550425818018825E-2</c:v>
                </c:pt>
                <c:pt idx="128">
                  <c:v>1.0457831971776195E-2</c:v>
                </c:pt>
                <c:pt idx="129">
                  <c:v>8.2042731252970399E-3</c:v>
                </c:pt>
                <c:pt idx="130">
                  <c:v>5.8885029350342222E-3</c:v>
                </c:pt>
                <c:pt idx="131">
                  <c:v>4.2282025034100518E-3</c:v>
                </c:pt>
                <c:pt idx="132">
                  <c:v>4.1921506671463655E-3</c:v>
                </c:pt>
                <c:pt idx="133">
                  <c:v>5.4675452123931021E-3</c:v>
                </c:pt>
                <c:pt idx="134">
                  <c:v>6.8037222945198407E-3</c:v>
                </c:pt>
                <c:pt idx="135">
                  <c:v>7.7015205566227174E-3</c:v>
                </c:pt>
                <c:pt idx="136">
                  <c:v>7.187103933056097E-3</c:v>
                </c:pt>
                <c:pt idx="137">
                  <c:v>5.6171825647504739E-3</c:v>
                </c:pt>
                <c:pt idx="138">
                  <c:v>5.3345327446836848E-3</c:v>
                </c:pt>
                <c:pt idx="139">
                  <c:v>5.5211749180196753E-3</c:v>
                </c:pt>
                <c:pt idx="140">
                  <c:v>6.1371347609400825E-3</c:v>
                </c:pt>
                <c:pt idx="141">
                  <c:v>6.2207552856655812E-3</c:v>
                </c:pt>
                <c:pt idx="142">
                  <c:v>6.4990228140989759E-3</c:v>
                </c:pt>
                <c:pt idx="143">
                  <c:v>8.0353418435425757E-3</c:v>
                </c:pt>
                <c:pt idx="144">
                  <c:v>7.7776944242110386E-3</c:v>
                </c:pt>
                <c:pt idx="145">
                  <c:v>5.5253129449845959E-3</c:v>
                </c:pt>
                <c:pt idx="146">
                  <c:v>4.0358401711769369E-3</c:v>
                </c:pt>
                <c:pt idx="147">
                  <c:v>4.2455724744195336E-3</c:v>
                </c:pt>
                <c:pt idx="148">
                  <c:v>6.4776196464901249E-3</c:v>
                </c:pt>
                <c:pt idx="149">
                  <c:v>7.1889457311075447E-3</c:v>
                </c:pt>
                <c:pt idx="150">
                  <c:v>6.1960734837493252E-3</c:v>
                </c:pt>
                <c:pt idx="151">
                  <c:v>5.5402691186885395E-3</c:v>
                </c:pt>
              </c:numCache>
            </c:numRef>
          </c:val>
          <c:smooth val="0"/>
          <c:extLst>
            <c:ext xmlns:c16="http://schemas.microsoft.com/office/drawing/2014/chart" uri="{C3380CC4-5D6E-409C-BE32-E72D297353CC}">
              <c16:uniqueId val="{00000000-B128-49AE-89B3-F5B2A811E52B}"/>
            </c:ext>
          </c:extLst>
        </c:ser>
        <c:dLbls>
          <c:showLegendKey val="0"/>
          <c:showVal val="0"/>
          <c:showCatName val="0"/>
          <c:showSerName val="0"/>
          <c:showPercent val="0"/>
          <c:showBubbleSize val="0"/>
        </c:dLbls>
        <c:smooth val="0"/>
        <c:axId val="363421640"/>
        <c:axId val="363419344"/>
      </c:lineChart>
      <c:dateAx>
        <c:axId val="363421640"/>
        <c:scaling>
          <c:orientation val="minMax"/>
        </c:scaling>
        <c:delete val="0"/>
        <c:axPos val="b"/>
        <c:numFmt formatCode="mmm\-yy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19344"/>
        <c:crosses val="autoZero"/>
        <c:auto val="1"/>
        <c:lblOffset val="100"/>
        <c:baseTimeUnit val="months"/>
      </c:dateAx>
      <c:valAx>
        <c:axId val="36341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21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 Australia's</a:t>
            </a:r>
            <a:r>
              <a:rPr lang="en-AU" sz="1600" b="1" baseline="0"/>
              <a:t> GDP from 1980 to 2017</a:t>
            </a:r>
            <a:endParaRPr lang="en-AU"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Consumption</c:v>
                </c:pt>
              </c:strCache>
            </c:strRef>
          </c:tx>
          <c:spPr>
            <a:solidFill>
              <a:srgbClr val="0070C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Sheet1!$B$2:$B$39</c:f>
              <c:numCache>
                <c:formatCode>General</c:formatCode>
                <c:ptCount val="38"/>
                <c:pt idx="0">
                  <c:v>300626</c:v>
                </c:pt>
                <c:pt idx="1">
                  <c:v>310364</c:v>
                </c:pt>
                <c:pt idx="2">
                  <c:v>327686</c:v>
                </c:pt>
                <c:pt idx="3">
                  <c:v>335583</c:v>
                </c:pt>
                <c:pt idx="4">
                  <c:v>339102</c:v>
                </c:pt>
                <c:pt idx="5">
                  <c:v>342120</c:v>
                </c:pt>
                <c:pt idx="6">
                  <c:v>359804</c:v>
                </c:pt>
                <c:pt idx="7">
                  <c:v>367074</c:v>
                </c:pt>
                <c:pt idx="8">
                  <c:v>378734</c:v>
                </c:pt>
                <c:pt idx="9">
                  <c:v>396284</c:v>
                </c:pt>
                <c:pt idx="10">
                  <c:v>413356</c:v>
                </c:pt>
                <c:pt idx="11">
                  <c:v>417353</c:v>
                </c:pt>
                <c:pt idx="12">
                  <c:v>427094</c:v>
                </c:pt>
                <c:pt idx="13">
                  <c:v>435075</c:v>
                </c:pt>
                <c:pt idx="14">
                  <c:v>444423</c:v>
                </c:pt>
                <c:pt idx="15">
                  <c:v>464088</c:v>
                </c:pt>
                <c:pt idx="16">
                  <c:v>479887</c:v>
                </c:pt>
                <c:pt idx="17">
                  <c:v>494148</c:v>
                </c:pt>
                <c:pt idx="18">
                  <c:v>518604</c:v>
                </c:pt>
                <c:pt idx="19">
                  <c:v>548328</c:v>
                </c:pt>
                <c:pt idx="20">
                  <c:v>571675</c:v>
                </c:pt>
                <c:pt idx="21">
                  <c:v>589856</c:v>
                </c:pt>
                <c:pt idx="22">
                  <c:v>608128</c:v>
                </c:pt>
                <c:pt idx="23">
                  <c:v>632646</c:v>
                </c:pt>
                <c:pt idx="24">
                  <c:v>664525</c:v>
                </c:pt>
                <c:pt idx="25">
                  <c:v>694727</c:v>
                </c:pt>
                <c:pt idx="26">
                  <c:v>717281</c:v>
                </c:pt>
                <c:pt idx="27">
                  <c:v>756311</c:v>
                </c:pt>
                <c:pt idx="28">
                  <c:v>793492</c:v>
                </c:pt>
                <c:pt idx="29">
                  <c:v>798016</c:v>
                </c:pt>
                <c:pt idx="30">
                  <c:v>823978</c:v>
                </c:pt>
                <c:pt idx="31">
                  <c:v>856815</c:v>
                </c:pt>
                <c:pt idx="32">
                  <c:v>882289</c:v>
                </c:pt>
                <c:pt idx="33">
                  <c:v>897899</c:v>
                </c:pt>
                <c:pt idx="34">
                  <c:v>919795</c:v>
                </c:pt>
                <c:pt idx="35">
                  <c:v>941795</c:v>
                </c:pt>
                <c:pt idx="36">
                  <c:v>968070</c:v>
                </c:pt>
                <c:pt idx="37">
                  <c:v>993674</c:v>
                </c:pt>
              </c:numCache>
            </c:numRef>
          </c:val>
          <c:extLst>
            <c:ext xmlns:c16="http://schemas.microsoft.com/office/drawing/2014/chart" uri="{C3380CC4-5D6E-409C-BE32-E72D297353CC}">
              <c16:uniqueId val="{00000000-3A59-4911-AA88-338FE0BB0156}"/>
            </c:ext>
          </c:extLst>
        </c:ser>
        <c:ser>
          <c:idx val="1"/>
          <c:order val="1"/>
          <c:tx>
            <c:strRef>
              <c:f>Sheet1!$C$1</c:f>
              <c:strCache>
                <c:ptCount val="1"/>
                <c:pt idx="0">
                  <c:v>Investment</c:v>
                </c:pt>
              </c:strCache>
            </c:strRef>
          </c:tx>
          <c:spPr>
            <a:solidFill>
              <a:srgbClr val="FFFF0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Sheet1!$C$2:$C$39</c:f>
              <c:numCache>
                <c:formatCode>General</c:formatCode>
                <c:ptCount val="38"/>
                <c:pt idx="0">
                  <c:v>70619</c:v>
                </c:pt>
                <c:pt idx="1">
                  <c:v>82506</c:v>
                </c:pt>
                <c:pt idx="2">
                  <c:v>88685</c:v>
                </c:pt>
                <c:pt idx="3">
                  <c:v>76107</c:v>
                </c:pt>
                <c:pt idx="4">
                  <c:v>78810</c:v>
                </c:pt>
                <c:pt idx="5">
                  <c:v>88676</c:v>
                </c:pt>
                <c:pt idx="6">
                  <c:v>93275</c:v>
                </c:pt>
                <c:pt idx="7">
                  <c:v>93801</c:v>
                </c:pt>
                <c:pt idx="8">
                  <c:v>107906</c:v>
                </c:pt>
                <c:pt idx="9">
                  <c:v>122627</c:v>
                </c:pt>
                <c:pt idx="10">
                  <c:v>119253</c:v>
                </c:pt>
                <c:pt idx="11">
                  <c:v>105960</c:v>
                </c:pt>
                <c:pt idx="12">
                  <c:v>100110</c:v>
                </c:pt>
                <c:pt idx="13">
                  <c:v>109810</c:v>
                </c:pt>
                <c:pt idx="14">
                  <c:v>119274</c:v>
                </c:pt>
                <c:pt idx="15">
                  <c:v>132930</c:v>
                </c:pt>
                <c:pt idx="16">
                  <c:v>138550</c:v>
                </c:pt>
                <c:pt idx="17">
                  <c:v>151023</c:v>
                </c:pt>
                <c:pt idx="18">
                  <c:v>171540</c:v>
                </c:pt>
                <c:pt idx="19">
                  <c:v>174463</c:v>
                </c:pt>
                <c:pt idx="20">
                  <c:v>192076</c:v>
                </c:pt>
                <c:pt idx="21">
                  <c:v>173063</c:v>
                </c:pt>
                <c:pt idx="22">
                  <c:v>189788</c:v>
                </c:pt>
                <c:pt idx="23">
                  <c:v>216841</c:v>
                </c:pt>
                <c:pt idx="24">
                  <c:v>236833</c:v>
                </c:pt>
                <c:pt idx="25">
                  <c:v>248954</c:v>
                </c:pt>
                <c:pt idx="26">
                  <c:v>269860</c:v>
                </c:pt>
                <c:pt idx="27">
                  <c:v>280361</c:v>
                </c:pt>
                <c:pt idx="28">
                  <c:v>305424</c:v>
                </c:pt>
                <c:pt idx="29">
                  <c:v>306712</c:v>
                </c:pt>
                <c:pt idx="30">
                  <c:v>295639</c:v>
                </c:pt>
                <c:pt idx="31">
                  <c:v>312456</c:v>
                </c:pt>
                <c:pt idx="32">
                  <c:v>359435</c:v>
                </c:pt>
                <c:pt idx="33">
                  <c:v>374992</c:v>
                </c:pt>
                <c:pt idx="34">
                  <c:v>370789</c:v>
                </c:pt>
                <c:pt idx="35">
                  <c:v>360635</c:v>
                </c:pt>
                <c:pt idx="36">
                  <c:v>342762</c:v>
                </c:pt>
                <c:pt idx="37">
                  <c:v>331311</c:v>
                </c:pt>
              </c:numCache>
            </c:numRef>
          </c:val>
          <c:extLst>
            <c:ext xmlns:c16="http://schemas.microsoft.com/office/drawing/2014/chart" uri="{C3380CC4-5D6E-409C-BE32-E72D297353CC}">
              <c16:uniqueId val="{00000001-3A59-4911-AA88-338FE0BB0156}"/>
            </c:ext>
          </c:extLst>
        </c:ser>
        <c:ser>
          <c:idx val="2"/>
          <c:order val="2"/>
          <c:tx>
            <c:strRef>
              <c:f>Sheet1!$D$1</c:f>
              <c:strCache>
                <c:ptCount val="1"/>
                <c:pt idx="0">
                  <c:v>Government Spending</c:v>
                </c:pt>
              </c:strCache>
            </c:strRef>
          </c:tx>
          <c:spPr>
            <a:solidFill>
              <a:srgbClr val="92D050"/>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Sheet1!$D$2:$D$39</c:f>
              <c:numCache>
                <c:formatCode>General</c:formatCode>
                <c:ptCount val="38"/>
                <c:pt idx="0">
                  <c:v>127669</c:v>
                </c:pt>
                <c:pt idx="1">
                  <c:v>132763</c:v>
                </c:pt>
                <c:pt idx="2">
                  <c:v>136120</c:v>
                </c:pt>
                <c:pt idx="3">
                  <c:v>140194</c:v>
                </c:pt>
                <c:pt idx="4">
                  <c:v>147944</c:v>
                </c:pt>
                <c:pt idx="5">
                  <c:v>157006</c:v>
                </c:pt>
                <c:pt idx="6">
                  <c:v>164991</c:v>
                </c:pt>
                <c:pt idx="7">
                  <c:v>169334</c:v>
                </c:pt>
                <c:pt idx="8">
                  <c:v>170256</c:v>
                </c:pt>
                <c:pt idx="9">
                  <c:v>174666</c:v>
                </c:pt>
                <c:pt idx="10">
                  <c:v>183286</c:v>
                </c:pt>
                <c:pt idx="11">
                  <c:v>186485</c:v>
                </c:pt>
                <c:pt idx="12">
                  <c:v>190727</c:v>
                </c:pt>
                <c:pt idx="13">
                  <c:v>194116</c:v>
                </c:pt>
                <c:pt idx="14">
                  <c:v>194809</c:v>
                </c:pt>
                <c:pt idx="15">
                  <c:v>203481</c:v>
                </c:pt>
                <c:pt idx="16">
                  <c:v>209428</c:v>
                </c:pt>
                <c:pt idx="17">
                  <c:v>212032</c:v>
                </c:pt>
                <c:pt idx="18">
                  <c:v>216881</c:v>
                </c:pt>
                <c:pt idx="19">
                  <c:v>230808</c:v>
                </c:pt>
                <c:pt idx="20">
                  <c:v>236563</c:v>
                </c:pt>
                <c:pt idx="21">
                  <c:v>240574</c:v>
                </c:pt>
                <c:pt idx="22">
                  <c:v>249466</c:v>
                </c:pt>
                <c:pt idx="23">
                  <c:v>257675</c:v>
                </c:pt>
                <c:pt idx="24">
                  <c:v>269330</c:v>
                </c:pt>
                <c:pt idx="25">
                  <c:v>281834</c:v>
                </c:pt>
                <c:pt idx="26">
                  <c:v>293590</c:v>
                </c:pt>
                <c:pt idx="27">
                  <c:v>304602</c:v>
                </c:pt>
                <c:pt idx="28">
                  <c:v>316873</c:v>
                </c:pt>
                <c:pt idx="29">
                  <c:v>331523</c:v>
                </c:pt>
                <c:pt idx="30">
                  <c:v>353023</c:v>
                </c:pt>
                <c:pt idx="31">
                  <c:v>358982</c:v>
                </c:pt>
                <c:pt idx="32">
                  <c:v>367879</c:v>
                </c:pt>
                <c:pt idx="33">
                  <c:v>366905</c:v>
                </c:pt>
                <c:pt idx="34">
                  <c:v>367248</c:v>
                </c:pt>
                <c:pt idx="35">
                  <c:v>369701</c:v>
                </c:pt>
                <c:pt idx="36">
                  <c:v>385265</c:v>
                </c:pt>
                <c:pt idx="37">
                  <c:v>409605</c:v>
                </c:pt>
              </c:numCache>
            </c:numRef>
          </c:val>
          <c:extLst>
            <c:ext xmlns:c16="http://schemas.microsoft.com/office/drawing/2014/chart" uri="{C3380CC4-5D6E-409C-BE32-E72D297353CC}">
              <c16:uniqueId val="{00000002-3A59-4911-AA88-338FE0BB0156}"/>
            </c:ext>
          </c:extLst>
        </c:ser>
        <c:ser>
          <c:idx val="3"/>
          <c:order val="3"/>
          <c:tx>
            <c:strRef>
              <c:f>Sheet1!$E$1</c:f>
              <c:strCache>
                <c:ptCount val="1"/>
                <c:pt idx="0">
                  <c:v>Net Exports</c:v>
                </c:pt>
              </c:strCache>
            </c:strRef>
          </c:tx>
          <c:spPr>
            <a:solidFill>
              <a:schemeClr val="accent4"/>
            </a:solidFill>
            <a:ln>
              <a:noFill/>
            </a:ln>
            <a:effectLst/>
          </c:spPr>
          <c:cat>
            <c:numRef>
              <c:f>Sheet1!$A$2:$A$39</c:f>
              <c:numCache>
                <c:formatCode>0</c:formatCod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numCache>
            </c:numRef>
          </c:cat>
          <c:val>
            <c:numRef>
              <c:f>Sheet1!$E$2:$E$39</c:f>
              <c:numCache>
                <c:formatCode>General</c:formatCode>
                <c:ptCount val="38"/>
                <c:pt idx="0">
                  <c:v>13071</c:v>
                </c:pt>
                <c:pt idx="1">
                  <c:v>6953</c:v>
                </c:pt>
                <c:pt idx="2">
                  <c:v>3255</c:v>
                </c:pt>
                <c:pt idx="3">
                  <c:v>7465</c:v>
                </c:pt>
                <c:pt idx="4">
                  <c:v>8739</c:v>
                </c:pt>
                <c:pt idx="5">
                  <c:v>9542</c:v>
                </c:pt>
                <c:pt idx="6">
                  <c:v>12032</c:v>
                </c:pt>
                <c:pt idx="7">
                  <c:v>21034</c:v>
                </c:pt>
                <c:pt idx="8">
                  <c:v>21415</c:v>
                </c:pt>
                <c:pt idx="9">
                  <c:v>8286</c:v>
                </c:pt>
                <c:pt idx="10">
                  <c:v>8010</c:v>
                </c:pt>
                <c:pt idx="11">
                  <c:v>21446</c:v>
                </c:pt>
                <c:pt idx="12">
                  <c:v>27622</c:v>
                </c:pt>
                <c:pt idx="13">
                  <c:v>30256</c:v>
                </c:pt>
                <c:pt idx="14">
                  <c:v>34655</c:v>
                </c:pt>
                <c:pt idx="15">
                  <c:v>26332</c:v>
                </c:pt>
                <c:pt idx="16">
                  <c:v>34021</c:v>
                </c:pt>
                <c:pt idx="17">
                  <c:v>38719</c:v>
                </c:pt>
                <c:pt idx="18">
                  <c:v>34227</c:v>
                </c:pt>
                <c:pt idx="19">
                  <c:v>30987</c:v>
                </c:pt>
                <c:pt idx="20">
                  <c:v>31290</c:v>
                </c:pt>
                <c:pt idx="21">
                  <c:v>47797</c:v>
                </c:pt>
                <c:pt idx="22">
                  <c:v>44839</c:v>
                </c:pt>
                <c:pt idx="23">
                  <c:v>26770</c:v>
                </c:pt>
                <c:pt idx="24">
                  <c:v>7207</c:v>
                </c:pt>
                <c:pt idx="25">
                  <c:v>-9275</c:v>
                </c:pt>
                <c:pt idx="26">
                  <c:v>-20299</c:v>
                </c:pt>
                <c:pt idx="27">
                  <c:v>-35601</c:v>
                </c:pt>
                <c:pt idx="28">
                  <c:v>-62999</c:v>
                </c:pt>
                <c:pt idx="29">
                  <c:v>-47908</c:v>
                </c:pt>
                <c:pt idx="30">
                  <c:v>-56874</c:v>
                </c:pt>
                <c:pt idx="31">
                  <c:v>-85090</c:v>
                </c:pt>
                <c:pt idx="32">
                  <c:v>-110973</c:v>
                </c:pt>
                <c:pt idx="33">
                  <c:v>-98655</c:v>
                </c:pt>
                <c:pt idx="34">
                  <c:v>-74456</c:v>
                </c:pt>
                <c:pt idx="35">
                  <c:v>-58605</c:v>
                </c:pt>
                <c:pt idx="36">
                  <c:v>-37597</c:v>
                </c:pt>
                <c:pt idx="37">
                  <c:v>-37525</c:v>
                </c:pt>
              </c:numCache>
            </c:numRef>
          </c:val>
          <c:extLst>
            <c:ext xmlns:c16="http://schemas.microsoft.com/office/drawing/2014/chart" uri="{C3380CC4-5D6E-409C-BE32-E72D297353CC}">
              <c16:uniqueId val="{00000003-3A59-4911-AA88-338FE0BB0156}"/>
            </c:ext>
          </c:extLst>
        </c:ser>
        <c:dLbls>
          <c:showLegendKey val="0"/>
          <c:showVal val="0"/>
          <c:showCatName val="0"/>
          <c:showSerName val="0"/>
          <c:showPercent val="0"/>
          <c:showBubbleSize val="0"/>
        </c:dLbls>
        <c:axId val="373330136"/>
        <c:axId val="373330464"/>
      </c:areaChart>
      <c:catAx>
        <c:axId val="373330136"/>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464"/>
        <c:crosses val="autoZero"/>
        <c:auto val="1"/>
        <c:lblAlgn val="ctr"/>
        <c:lblOffset val="100"/>
        <c:tickLblSkip val="5"/>
        <c:tickMarkSkip val="1"/>
        <c:noMultiLvlLbl val="0"/>
      </c:catAx>
      <c:valAx>
        <c:axId val="37333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3301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a:t>Australia's GDP in 2017 </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BDAC-4CF2-9A85-C8E04A7DEDF6}"/>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BDAC-4CF2-9A85-C8E04A7DEDF6}"/>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BDAC-4CF2-9A85-C8E04A7DED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C-4CF2-9A85-C8E04A7DEDF6}"/>
              </c:ext>
            </c:extLst>
          </c:dPt>
          <c:dLbls>
            <c:dLbl>
              <c:idx val="0"/>
              <c:layout>
                <c:manualLayout>
                  <c:x val="0.10856627296587916"/>
                  <c:y val="0.102047244094488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DAC-4CF2-9A85-C8E04A7DEDF6}"/>
                </c:ext>
              </c:extLst>
            </c:dLbl>
            <c:dLbl>
              <c:idx val="1"/>
              <c:layout>
                <c:manualLayout>
                  <c:x val="-4.9622703412073491E-2"/>
                  <c:y val="2.32761009040537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C-4CF2-9A85-C8E04A7DEDF6}"/>
                </c:ext>
              </c:extLst>
            </c:dLbl>
            <c:dLbl>
              <c:idx val="2"/>
              <c:layout>
                <c:manualLayout>
                  <c:x val="-0.10897659667541558"/>
                  <c:y val="6.16958296879556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DAC-4CF2-9A85-C8E04A7DEDF6}"/>
                </c:ext>
              </c:extLst>
            </c:dLbl>
            <c:dLbl>
              <c:idx val="3"/>
              <c:tx>
                <c:rich>
                  <a:bodyPr/>
                  <a:lstStyle/>
                  <a:p>
                    <a:r>
                      <a:rPr lang="en-US"/>
                      <a:t>2%</a:t>
                    </a:r>
                    <a:endParaRPr lang="en-US" dirty="0"/>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DAC-4CF2-9A85-C8E04A7DEDF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'Data1 (2)'!$AR$1:$AU$1</c:f>
              <c:strCache>
                <c:ptCount val="4"/>
                <c:pt idx="0">
                  <c:v>Consumption</c:v>
                </c:pt>
                <c:pt idx="1">
                  <c:v>Investment</c:v>
                </c:pt>
                <c:pt idx="2">
                  <c:v>Government Spending</c:v>
                </c:pt>
                <c:pt idx="3">
                  <c:v>Net Exports</c:v>
                </c:pt>
              </c:strCache>
            </c:strRef>
          </c:cat>
          <c:val>
            <c:numRef>
              <c:f>'Data1 (2)'!$AR$68:$AU$68</c:f>
              <c:numCache>
                <c:formatCode>0;\-0;0;@</c:formatCode>
                <c:ptCount val="4"/>
                <c:pt idx="0">
                  <c:v>993674</c:v>
                </c:pt>
                <c:pt idx="1">
                  <c:v>331311</c:v>
                </c:pt>
                <c:pt idx="2">
                  <c:v>409605</c:v>
                </c:pt>
                <c:pt idx="3">
                  <c:v>-37525</c:v>
                </c:pt>
              </c:numCache>
            </c:numRef>
          </c:val>
          <c:extLst>
            <c:ext xmlns:c16="http://schemas.microsoft.com/office/drawing/2014/chart" uri="{C3380CC4-5D6E-409C-BE32-E72D297353CC}">
              <c16:uniqueId val="{00000008-BDAC-4CF2-9A85-C8E04A7DEDF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3.3181237366391343E-2"/>
          <c:y val="0.864805640013668"/>
          <c:w val="0.96681876263360866"/>
          <c:h val="0.1167803165958861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AU" sz="1600" b="1" i="0" u="none" strike="noStrike" baseline="0">
                <a:effectLst/>
              </a:rPr>
              <a:t>Australia's GDP in </a:t>
            </a:r>
            <a:r>
              <a:rPr lang="en-US" sz="1600" b="1"/>
              <a:t>1980</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1980</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6A38-4766-87BB-39837FF12595}"/>
              </c:ext>
            </c:extLst>
          </c:dPt>
          <c:dPt>
            <c:idx val="1"/>
            <c:bubble3D val="0"/>
            <c:spPr>
              <a:solidFill>
                <a:srgbClr val="FFFF00"/>
              </a:solidFill>
              <a:ln w="19050">
                <a:solidFill>
                  <a:schemeClr val="lt1"/>
                </a:solidFill>
              </a:ln>
              <a:effectLst/>
            </c:spPr>
            <c:extLst>
              <c:ext xmlns:c16="http://schemas.microsoft.com/office/drawing/2014/chart" uri="{C3380CC4-5D6E-409C-BE32-E72D297353CC}">
                <c16:uniqueId val="{00000003-6A38-4766-87BB-39837FF12595}"/>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6A38-4766-87BB-39837FF125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38-4766-87BB-39837FF12595}"/>
              </c:ext>
            </c:extLst>
          </c:dPt>
          <c:dLbls>
            <c:dLbl>
              <c:idx val="0"/>
              <c:layout>
                <c:manualLayout>
                  <c:x val="4.0099737532808398E-2"/>
                  <c:y val="9.6894138232720914E-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A38-4766-87BB-39837FF12595}"/>
                </c:ext>
              </c:extLst>
            </c:dLbl>
            <c:dLbl>
              <c:idx val="1"/>
              <c:layout>
                <c:manualLayout>
                  <c:x val="-5.2358048993875791E-2"/>
                  <c:y val="-2.406459609215514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A38-4766-87BB-39837FF12595}"/>
                </c:ext>
              </c:extLst>
            </c:dLbl>
            <c:dLbl>
              <c:idx val="2"/>
              <c:layout>
                <c:manualLayout>
                  <c:x val="-6.3994203849518816E-2"/>
                  <c:y val="0.1114825750947798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A38-4766-87BB-39837FF12595}"/>
                </c:ext>
              </c:extLst>
            </c:dLbl>
            <c:dLbl>
              <c:idx val="3"/>
              <c:layout>
                <c:manualLayout>
                  <c:x val="8.3784478439384961E-3"/>
                  <c:y val="-9.533081940843580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A38-4766-87BB-39837FF1259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Sheet1!$B$1:$E$1</c:f>
              <c:strCache>
                <c:ptCount val="4"/>
                <c:pt idx="0">
                  <c:v>Consumption</c:v>
                </c:pt>
                <c:pt idx="1">
                  <c:v>Investment</c:v>
                </c:pt>
                <c:pt idx="2">
                  <c:v>Government Spending</c:v>
                </c:pt>
                <c:pt idx="3">
                  <c:v>Net Exports</c:v>
                </c:pt>
              </c:strCache>
            </c:strRef>
          </c:cat>
          <c:val>
            <c:numRef>
              <c:f>Sheet1!$B$2:$E$2</c:f>
              <c:numCache>
                <c:formatCode>General</c:formatCode>
                <c:ptCount val="4"/>
                <c:pt idx="0">
                  <c:v>300626</c:v>
                </c:pt>
                <c:pt idx="1">
                  <c:v>70619</c:v>
                </c:pt>
                <c:pt idx="2">
                  <c:v>127669</c:v>
                </c:pt>
                <c:pt idx="3">
                  <c:v>13071</c:v>
                </c:pt>
              </c:numCache>
            </c:numRef>
          </c:val>
          <c:extLst>
            <c:ext xmlns:c16="http://schemas.microsoft.com/office/drawing/2014/chart" uri="{C3380CC4-5D6E-409C-BE32-E72D297353CC}">
              <c16:uniqueId val="{00000008-6A38-4766-87BB-39837FF1259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ADC65-6C8F-491C-B16B-FCC2691469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7E41B2E-2AD9-4831-991E-46CEF9EC5F35}">
      <dgm:prSet phldrT="[Text]"/>
      <dgm:spPr/>
      <dgm:t>
        <a:bodyPr/>
        <a:lstStyle/>
        <a:p>
          <a:r>
            <a:rPr lang="en-US" dirty="0"/>
            <a:t>The Income Approach (</a:t>
          </a:r>
          <a:r>
            <a:rPr lang="en-AU" b="0" i="0" dirty="0"/>
            <a:t>GDP = </a:t>
          </a:r>
          <a:r>
            <a:rPr lang="el-GR" b="0" i="0" dirty="0"/>
            <a:t>π + </a:t>
          </a:r>
          <a:r>
            <a:rPr lang="en-AU" b="0" i="0" dirty="0" err="1"/>
            <a:t>wl</a:t>
          </a:r>
          <a:r>
            <a:rPr lang="en-AU" b="0" i="0" dirty="0"/>
            <a:t> + </a:t>
          </a:r>
          <a:r>
            <a:rPr lang="en-AU" b="0" i="0" dirty="0" err="1"/>
            <a:t>rk</a:t>
          </a:r>
          <a:r>
            <a:rPr lang="en-AU" b="0" i="0" dirty="0"/>
            <a:t>)</a:t>
          </a:r>
          <a:endParaRPr lang="en-US" dirty="0"/>
        </a:p>
      </dgm:t>
    </dgm:pt>
    <dgm:pt modelId="{44A7AC93-79D8-4EC7-BC2D-A5D898CF7CA9}" type="parTrans" cxnId="{ABAAA0DF-F58C-4B15-AD18-CC00D061A27C}">
      <dgm:prSet/>
      <dgm:spPr/>
      <dgm:t>
        <a:bodyPr/>
        <a:lstStyle/>
        <a:p>
          <a:endParaRPr lang="en-US"/>
        </a:p>
      </dgm:t>
    </dgm:pt>
    <dgm:pt modelId="{DCCED212-3094-4C92-94AC-ACD1BC9CF4D9}" type="sibTrans" cxnId="{ABAAA0DF-F58C-4B15-AD18-CC00D061A27C}">
      <dgm:prSet/>
      <dgm:spPr/>
      <dgm:t>
        <a:bodyPr/>
        <a:lstStyle/>
        <a:p>
          <a:endParaRPr lang="en-US"/>
        </a:p>
      </dgm:t>
    </dgm:pt>
    <dgm:pt modelId="{4DDE16A2-5881-4BFB-8E82-01DD52745D04}">
      <dgm:prSet phldrT="[Text]"/>
      <dgm:spPr/>
      <dgm:t>
        <a:bodyPr/>
        <a:lstStyle/>
        <a:p>
          <a:r>
            <a:rPr lang="en-US" dirty="0"/>
            <a:t>The Production Approach</a:t>
          </a:r>
        </a:p>
      </dgm:t>
    </dgm:pt>
    <dgm:pt modelId="{E989D6C9-F9ED-4A03-8922-135664D9DF9F}" type="parTrans" cxnId="{70BE9FDA-33DA-46CB-8F10-3598DF2F1CA4}">
      <dgm:prSet/>
      <dgm:spPr/>
      <dgm:t>
        <a:bodyPr/>
        <a:lstStyle/>
        <a:p>
          <a:endParaRPr lang="en-US"/>
        </a:p>
      </dgm:t>
    </dgm:pt>
    <dgm:pt modelId="{6C54F6CF-EC80-4381-9DD4-C994B6C4E423}" type="sibTrans" cxnId="{70BE9FDA-33DA-46CB-8F10-3598DF2F1CA4}">
      <dgm:prSet/>
      <dgm:spPr/>
      <dgm:t>
        <a:bodyPr/>
        <a:lstStyle/>
        <a:p>
          <a:endParaRPr lang="en-US"/>
        </a:p>
      </dgm:t>
    </dgm:pt>
    <dgm:pt modelId="{53C8ABC0-3573-4EF8-AD17-68B8125FF6BC}">
      <dgm:prSet phldrT="[Text]"/>
      <dgm:spPr/>
      <dgm:t>
        <a:bodyPr/>
        <a:lstStyle/>
        <a:p>
          <a:r>
            <a:rPr lang="en-US" dirty="0"/>
            <a:t>The Expenditure Approach (</a:t>
          </a:r>
          <a:r>
            <a:rPr lang="nn-NO" b="0" i="0" dirty="0"/>
            <a:t>GDP = C + I + G +NX)</a:t>
          </a:r>
          <a:r>
            <a:rPr lang="en-US" dirty="0"/>
            <a:t> </a:t>
          </a:r>
        </a:p>
      </dgm:t>
    </dgm:pt>
    <dgm:pt modelId="{41AE125E-E460-4689-9F9A-6A58092B5DBA}" type="parTrans" cxnId="{0D97C91C-D4C7-4F77-AD21-929F4F905536}">
      <dgm:prSet/>
      <dgm:spPr/>
      <dgm:t>
        <a:bodyPr/>
        <a:lstStyle/>
        <a:p>
          <a:endParaRPr lang="en-US"/>
        </a:p>
      </dgm:t>
    </dgm:pt>
    <dgm:pt modelId="{14A56C0C-8213-4241-8189-F514D6291E4D}" type="sibTrans" cxnId="{0D97C91C-D4C7-4F77-AD21-929F4F905536}">
      <dgm:prSet/>
      <dgm:spPr/>
      <dgm:t>
        <a:bodyPr/>
        <a:lstStyle/>
        <a:p>
          <a:endParaRPr lang="en-US"/>
        </a:p>
      </dgm:t>
    </dgm:pt>
    <dgm:pt modelId="{94724356-A4AA-4946-A110-D0A4869A0101}">
      <dgm:prSet/>
      <dgm:spPr/>
      <dgm:t>
        <a:bodyPr/>
        <a:lstStyle/>
        <a:p>
          <a:r>
            <a:rPr lang="en-AU" b="0" i="0" dirty="0"/>
            <a:t>The income approach is when you add together all factor payments.</a:t>
          </a:r>
          <a:endParaRPr lang="en-US" dirty="0"/>
        </a:p>
      </dgm:t>
    </dgm:pt>
    <dgm:pt modelId="{251EB984-B7FF-4658-A7CE-0F8FBDBDDED0}" type="parTrans" cxnId="{0CAEA436-BDFD-41B1-8DED-5EED066CDB5F}">
      <dgm:prSet/>
      <dgm:spPr/>
      <dgm:t>
        <a:bodyPr/>
        <a:lstStyle/>
        <a:p>
          <a:endParaRPr lang="en-US"/>
        </a:p>
      </dgm:t>
    </dgm:pt>
    <dgm:pt modelId="{777A6CE4-257B-42C2-A2B0-6F9EB1FB704C}" type="sibTrans" cxnId="{0CAEA436-BDFD-41B1-8DED-5EED066CDB5F}">
      <dgm:prSet/>
      <dgm:spPr/>
      <dgm:t>
        <a:bodyPr/>
        <a:lstStyle/>
        <a:p>
          <a:endParaRPr lang="en-US"/>
        </a:p>
      </dgm:t>
    </dgm:pt>
    <dgm:pt modelId="{623814D5-7127-4CA8-896E-C74B86A87CFF}">
      <dgm:prSet/>
      <dgm:spPr/>
      <dgm:t>
        <a:bodyPr/>
        <a:lstStyle/>
        <a:p>
          <a:r>
            <a:rPr lang="en-AU" b="0" i="0" dirty="0"/>
            <a:t>The production approach is where you add up the total value of all goods produced in the economy. </a:t>
          </a:r>
          <a:endParaRPr lang="en-US" dirty="0"/>
        </a:p>
      </dgm:t>
    </dgm:pt>
    <dgm:pt modelId="{A1FC83C7-26D4-4F8D-BE2F-4817DD0F6323}" type="parTrans" cxnId="{268A07E7-7C9C-443D-862A-6A5680608656}">
      <dgm:prSet/>
      <dgm:spPr/>
      <dgm:t>
        <a:bodyPr/>
        <a:lstStyle/>
        <a:p>
          <a:endParaRPr lang="en-US"/>
        </a:p>
      </dgm:t>
    </dgm:pt>
    <dgm:pt modelId="{DE79F1D3-EF00-4D8D-B8C3-83246DA1E4CD}" type="sibTrans" cxnId="{268A07E7-7C9C-443D-862A-6A5680608656}">
      <dgm:prSet/>
      <dgm:spPr/>
      <dgm:t>
        <a:bodyPr/>
        <a:lstStyle/>
        <a:p>
          <a:endParaRPr lang="en-US"/>
        </a:p>
      </dgm:t>
    </dgm:pt>
    <dgm:pt modelId="{4A0A23B2-F066-497C-BF74-277EB542157B}">
      <dgm:prSet/>
      <dgm:spPr/>
      <dgm:t>
        <a:bodyPr/>
        <a:lstStyle/>
        <a:p>
          <a:r>
            <a:rPr lang="en-AU" b="0" i="0" dirty="0"/>
            <a:t>The expenditure approach is where you add up all the various types of spending which occurs within an economy.</a:t>
          </a:r>
          <a:r>
            <a:rPr lang="en-US" dirty="0"/>
            <a:t>.</a:t>
          </a:r>
        </a:p>
      </dgm:t>
    </dgm:pt>
    <dgm:pt modelId="{674B79B5-B205-4FA2-9DCF-877F364C7E72}" type="parTrans" cxnId="{E1EA7A66-0AC4-4517-AB02-0611E7F37F3B}">
      <dgm:prSet/>
      <dgm:spPr/>
      <dgm:t>
        <a:bodyPr/>
        <a:lstStyle/>
        <a:p>
          <a:endParaRPr lang="en-US"/>
        </a:p>
      </dgm:t>
    </dgm:pt>
    <dgm:pt modelId="{B6C1FC6E-256B-4A67-B48A-27B9DE98CE37}" type="sibTrans" cxnId="{E1EA7A66-0AC4-4517-AB02-0611E7F37F3B}">
      <dgm:prSet/>
      <dgm:spPr/>
      <dgm:t>
        <a:bodyPr/>
        <a:lstStyle/>
        <a:p>
          <a:endParaRPr lang="en-US"/>
        </a:p>
      </dgm:t>
    </dgm:pt>
    <dgm:pt modelId="{FFFF3B14-9456-4683-B963-153128015490}" type="pres">
      <dgm:prSet presAssocID="{DFBADC65-6C8F-491C-B16B-FCC269146943}" presName="linear" presStyleCnt="0">
        <dgm:presLayoutVars>
          <dgm:dir/>
          <dgm:animLvl val="lvl"/>
          <dgm:resizeHandles val="exact"/>
        </dgm:presLayoutVars>
      </dgm:prSet>
      <dgm:spPr/>
    </dgm:pt>
    <dgm:pt modelId="{7A111744-6B62-4BC4-8B1D-F8D6AECB0FAB}" type="pres">
      <dgm:prSet presAssocID="{87E41B2E-2AD9-4831-991E-46CEF9EC5F35}" presName="parentLin" presStyleCnt="0"/>
      <dgm:spPr/>
    </dgm:pt>
    <dgm:pt modelId="{22FC96B6-B583-415C-BC8E-ED69F1E830D8}" type="pres">
      <dgm:prSet presAssocID="{87E41B2E-2AD9-4831-991E-46CEF9EC5F35}" presName="parentLeftMargin" presStyleLbl="node1" presStyleIdx="0" presStyleCnt="3"/>
      <dgm:spPr/>
    </dgm:pt>
    <dgm:pt modelId="{3007352D-1BA9-412B-AB9D-8CCDB5E403A8}" type="pres">
      <dgm:prSet presAssocID="{87E41B2E-2AD9-4831-991E-46CEF9EC5F35}" presName="parentText" presStyleLbl="node1" presStyleIdx="0" presStyleCnt="3">
        <dgm:presLayoutVars>
          <dgm:chMax val="0"/>
          <dgm:bulletEnabled val="1"/>
        </dgm:presLayoutVars>
      </dgm:prSet>
      <dgm:spPr/>
    </dgm:pt>
    <dgm:pt modelId="{DADF88A5-F319-4832-A614-F104332E2F1B}" type="pres">
      <dgm:prSet presAssocID="{87E41B2E-2AD9-4831-991E-46CEF9EC5F35}" presName="negativeSpace" presStyleCnt="0"/>
      <dgm:spPr/>
    </dgm:pt>
    <dgm:pt modelId="{A08C6B29-126E-44AA-822B-2354580E0BB7}" type="pres">
      <dgm:prSet presAssocID="{87E41B2E-2AD9-4831-991E-46CEF9EC5F35}" presName="childText" presStyleLbl="conFgAcc1" presStyleIdx="0" presStyleCnt="3">
        <dgm:presLayoutVars>
          <dgm:bulletEnabled val="1"/>
        </dgm:presLayoutVars>
      </dgm:prSet>
      <dgm:spPr/>
    </dgm:pt>
    <dgm:pt modelId="{D28FBC11-3262-42FB-9FF1-58FE90C8DD43}" type="pres">
      <dgm:prSet presAssocID="{DCCED212-3094-4C92-94AC-ACD1BC9CF4D9}" presName="spaceBetweenRectangles" presStyleCnt="0"/>
      <dgm:spPr/>
    </dgm:pt>
    <dgm:pt modelId="{23AF90EC-EB2B-4482-B13F-586027998357}" type="pres">
      <dgm:prSet presAssocID="{4DDE16A2-5881-4BFB-8E82-01DD52745D04}" presName="parentLin" presStyleCnt="0"/>
      <dgm:spPr/>
    </dgm:pt>
    <dgm:pt modelId="{8CE5C105-1962-4EEC-AD0E-D0BE5BCDA612}" type="pres">
      <dgm:prSet presAssocID="{4DDE16A2-5881-4BFB-8E82-01DD52745D04}" presName="parentLeftMargin" presStyleLbl="node1" presStyleIdx="0" presStyleCnt="3"/>
      <dgm:spPr/>
    </dgm:pt>
    <dgm:pt modelId="{95E818BD-458B-47CB-AA92-186321FF17AE}" type="pres">
      <dgm:prSet presAssocID="{4DDE16A2-5881-4BFB-8E82-01DD52745D04}" presName="parentText" presStyleLbl="node1" presStyleIdx="1" presStyleCnt="3">
        <dgm:presLayoutVars>
          <dgm:chMax val="0"/>
          <dgm:bulletEnabled val="1"/>
        </dgm:presLayoutVars>
      </dgm:prSet>
      <dgm:spPr/>
    </dgm:pt>
    <dgm:pt modelId="{B9001CFC-3701-4D26-B9C4-B11E6B5AC300}" type="pres">
      <dgm:prSet presAssocID="{4DDE16A2-5881-4BFB-8E82-01DD52745D04}" presName="negativeSpace" presStyleCnt="0"/>
      <dgm:spPr/>
    </dgm:pt>
    <dgm:pt modelId="{D4FC7152-644F-4962-9D61-7E9ED8A4B516}" type="pres">
      <dgm:prSet presAssocID="{4DDE16A2-5881-4BFB-8E82-01DD52745D04}" presName="childText" presStyleLbl="conFgAcc1" presStyleIdx="1" presStyleCnt="3">
        <dgm:presLayoutVars>
          <dgm:bulletEnabled val="1"/>
        </dgm:presLayoutVars>
      </dgm:prSet>
      <dgm:spPr/>
    </dgm:pt>
    <dgm:pt modelId="{B28A846C-2433-4470-8103-45D77B6D51EB}" type="pres">
      <dgm:prSet presAssocID="{6C54F6CF-EC80-4381-9DD4-C994B6C4E423}" presName="spaceBetweenRectangles" presStyleCnt="0"/>
      <dgm:spPr/>
    </dgm:pt>
    <dgm:pt modelId="{7295F2D4-3CA1-4138-9784-3C569DAC2CA9}" type="pres">
      <dgm:prSet presAssocID="{53C8ABC0-3573-4EF8-AD17-68B8125FF6BC}" presName="parentLin" presStyleCnt="0"/>
      <dgm:spPr/>
    </dgm:pt>
    <dgm:pt modelId="{125CCB7F-D891-47D3-BCA5-04BF3CB1251C}" type="pres">
      <dgm:prSet presAssocID="{53C8ABC0-3573-4EF8-AD17-68B8125FF6BC}" presName="parentLeftMargin" presStyleLbl="node1" presStyleIdx="1" presStyleCnt="3"/>
      <dgm:spPr/>
    </dgm:pt>
    <dgm:pt modelId="{9E649C4F-CB8E-46F9-A616-C8D656A357EC}" type="pres">
      <dgm:prSet presAssocID="{53C8ABC0-3573-4EF8-AD17-68B8125FF6BC}" presName="parentText" presStyleLbl="node1" presStyleIdx="2" presStyleCnt="3">
        <dgm:presLayoutVars>
          <dgm:chMax val="0"/>
          <dgm:bulletEnabled val="1"/>
        </dgm:presLayoutVars>
      </dgm:prSet>
      <dgm:spPr/>
    </dgm:pt>
    <dgm:pt modelId="{A9153F9B-A6EB-4A63-8AEC-A69FBEF48495}" type="pres">
      <dgm:prSet presAssocID="{53C8ABC0-3573-4EF8-AD17-68B8125FF6BC}" presName="negativeSpace" presStyleCnt="0"/>
      <dgm:spPr/>
    </dgm:pt>
    <dgm:pt modelId="{7464C0B0-8AE4-4BB1-A4D0-14F064AEDE32}" type="pres">
      <dgm:prSet presAssocID="{53C8ABC0-3573-4EF8-AD17-68B8125FF6BC}" presName="childText" presStyleLbl="conFgAcc1" presStyleIdx="2" presStyleCnt="3">
        <dgm:presLayoutVars>
          <dgm:bulletEnabled val="1"/>
        </dgm:presLayoutVars>
      </dgm:prSet>
      <dgm:spPr/>
    </dgm:pt>
  </dgm:ptLst>
  <dgm:cxnLst>
    <dgm:cxn modelId="{7D1E8208-8E90-444A-8177-4225A7438B81}" type="presOf" srcId="{87E41B2E-2AD9-4831-991E-46CEF9EC5F35}" destId="{3007352D-1BA9-412B-AB9D-8CCDB5E403A8}" srcOrd="1" destOrd="0" presId="urn:microsoft.com/office/officeart/2005/8/layout/list1"/>
    <dgm:cxn modelId="{16A06F0C-7CA0-4DF5-A727-46647FAB4D69}" type="presOf" srcId="{DFBADC65-6C8F-491C-B16B-FCC269146943}" destId="{FFFF3B14-9456-4683-B963-153128015490}" srcOrd="0" destOrd="0" presId="urn:microsoft.com/office/officeart/2005/8/layout/list1"/>
    <dgm:cxn modelId="{51B62A0E-BC8E-4615-AE11-689DE8E54A18}" type="presOf" srcId="{623814D5-7127-4CA8-896E-C74B86A87CFF}" destId="{D4FC7152-644F-4962-9D61-7E9ED8A4B516}" srcOrd="0" destOrd="0" presId="urn:microsoft.com/office/officeart/2005/8/layout/list1"/>
    <dgm:cxn modelId="{0D97C91C-D4C7-4F77-AD21-929F4F905536}" srcId="{DFBADC65-6C8F-491C-B16B-FCC269146943}" destId="{53C8ABC0-3573-4EF8-AD17-68B8125FF6BC}" srcOrd="2" destOrd="0" parTransId="{41AE125E-E460-4689-9F9A-6A58092B5DBA}" sibTransId="{14A56C0C-8213-4241-8189-F514D6291E4D}"/>
    <dgm:cxn modelId="{58B4B632-2064-4ABB-871D-73377880A827}" type="presOf" srcId="{94724356-A4AA-4946-A110-D0A4869A0101}" destId="{A08C6B29-126E-44AA-822B-2354580E0BB7}" srcOrd="0" destOrd="0" presId="urn:microsoft.com/office/officeart/2005/8/layout/list1"/>
    <dgm:cxn modelId="{0CAEA436-BDFD-41B1-8DED-5EED066CDB5F}" srcId="{87E41B2E-2AD9-4831-991E-46CEF9EC5F35}" destId="{94724356-A4AA-4946-A110-D0A4869A0101}" srcOrd="0" destOrd="0" parTransId="{251EB984-B7FF-4658-A7CE-0F8FBDBDDED0}" sibTransId="{777A6CE4-257B-42C2-A2B0-6F9EB1FB704C}"/>
    <dgm:cxn modelId="{E1EA7A66-0AC4-4517-AB02-0611E7F37F3B}" srcId="{53C8ABC0-3573-4EF8-AD17-68B8125FF6BC}" destId="{4A0A23B2-F066-497C-BF74-277EB542157B}" srcOrd="0" destOrd="0" parTransId="{674B79B5-B205-4FA2-9DCF-877F364C7E72}" sibTransId="{B6C1FC6E-256B-4A67-B48A-27B9DE98CE37}"/>
    <dgm:cxn modelId="{4C3FE768-8D2D-4731-8BA0-5B06A10891D6}" type="presOf" srcId="{53C8ABC0-3573-4EF8-AD17-68B8125FF6BC}" destId="{9E649C4F-CB8E-46F9-A616-C8D656A357EC}" srcOrd="1" destOrd="0" presId="urn:microsoft.com/office/officeart/2005/8/layout/list1"/>
    <dgm:cxn modelId="{561E3069-7AE0-4280-A6C9-2F0FD9BB3B87}" type="presOf" srcId="{4A0A23B2-F066-497C-BF74-277EB542157B}" destId="{7464C0B0-8AE4-4BB1-A4D0-14F064AEDE32}" srcOrd="0" destOrd="0" presId="urn:microsoft.com/office/officeart/2005/8/layout/list1"/>
    <dgm:cxn modelId="{E5D1CE75-E20A-4ECE-81CA-75980CA546DB}" type="presOf" srcId="{4DDE16A2-5881-4BFB-8E82-01DD52745D04}" destId="{8CE5C105-1962-4EEC-AD0E-D0BE5BCDA612}" srcOrd="0" destOrd="0" presId="urn:microsoft.com/office/officeart/2005/8/layout/list1"/>
    <dgm:cxn modelId="{2094F3A4-E419-4CF0-945A-E7DD12437687}" type="presOf" srcId="{53C8ABC0-3573-4EF8-AD17-68B8125FF6BC}" destId="{125CCB7F-D891-47D3-BCA5-04BF3CB1251C}" srcOrd="0" destOrd="0" presId="urn:microsoft.com/office/officeart/2005/8/layout/list1"/>
    <dgm:cxn modelId="{70BE9FDA-33DA-46CB-8F10-3598DF2F1CA4}" srcId="{DFBADC65-6C8F-491C-B16B-FCC269146943}" destId="{4DDE16A2-5881-4BFB-8E82-01DD52745D04}" srcOrd="1" destOrd="0" parTransId="{E989D6C9-F9ED-4A03-8922-135664D9DF9F}" sibTransId="{6C54F6CF-EC80-4381-9DD4-C994B6C4E423}"/>
    <dgm:cxn modelId="{ABAAA0DF-F58C-4B15-AD18-CC00D061A27C}" srcId="{DFBADC65-6C8F-491C-B16B-FCC269146943}" destId="{87E41B2E-2AD9-4831-991E-46CEF9EC5F35}" srcOrd="0" destOrd="0" parTransId="{44A7AC93-79D8-4EC7-BC2D-A5D898CF7CA9}" sibTransId="{DCCED212-3094-4C92-94AC-ACD1BC9CF4D9}"/>
    <dgm:cxn modelId="{268A07E7-7C9C-443D-862A-6A5680608656}" srcId="{4DDE16A2-5881-4BFB-8E82-01DD52745D04}" destId="{623814D5-7127-4CA8-896E-C74B86A87CFF}" srcOrd="0" destOrd="0" parTransId="{A1FC83C7-26D4-4F8D-BE2F-4817DD0F6323}" sibTransId="{DE79F1D3-EF00-4D8D-B8C3-83246DA1E4CD}"/>
    <dgm:cxn modelId="{1FA1B9F9-670D-411C-B45F-AB1FC9AC9B6F}" type="presOf" srcId="{4DDE16A2-5881-4BFB-8E82-01DD52745D04}" destId="{95E818BD-458B-47CB-AA92-186321FF17AE}" srcOrd="1" destOrd="0" presId="urn:microsoft.com/office/officeart/2005/8/layout/list1"/>
    <dgm:cxn modelId="{3E19F0FB-32DA-4047-8E67-42861448DD3E}" type="presOf" srcId="{87E41B2E-2AD9-4831-991E-46CEF9EC5F35}" destId="{22FC96B6-B583-415C-BC8E-ED69F1E830D8}" srcOrd="0" destOrd="0" presId="urn:microsoft.com/office/officeart/2005/8/layout/list1"/>
    <dgm:cxn modelId="{CBAFAA11-2DAA-4319-9F43-2C04F0EF9EE4}" type="presParOf" srcId="{FFFF3B14-9456-4683-B963-153128015490}" destId="{7A111744-6B62-4BC4-8B1D-F8D6AECB0FAB}" srcOrd="0" destOrd="0" presId="urn:microsoft.com/office/officeart/2005/8/layout/list1"/>
    <dgm:cxn modelId="{CE803D97-61CD-4E43-B427-F1256297AC93}" type="presParOf" srcId="{7A111744-6B62-4BC4-8B1D-F8D6AECB0FAB}" destId="{22FC96B6-B583-415C-BC8E-ED69F1E830D8}" srcOrd="0" destOrd="0" presId="urn:microsoft.com/office/officeart/2005/8/layout/list1"/>
    <dgm:cxn modelId="{6EBDD34A-548A-4E4D-8CD5-88A26A1682DC}" type="presParOf" srcId="{7A111744-6B62-4BC4-8B1D-F8D6AECB0FAB}" destId="{3007352D-1BA9-412B-AB9D-8CCDB5E403A8}" srcOrd="1" destOrd="0" presId="urn:microsoft.com/office/officeart/2005/8/layout/list1"/>
    <dgm:cxn modelId="{8BBBD298-2FF5-4C6C-BE28-2E8419BF6EC4}" type="presParOf" srcId="{FFFF3B14-9456-4683-B963-153128015490}" destId="{DADF88A5-F319-4832-A614-F104332E2F1B}" srcOrd="1" destOrd="0" presId="urn:microsoft.com/office/officeart/2005/8/layout/list1"/>
    <dgm:cxn modelId="{193C64B9-B3A3-438A-8190-02BE56C6D2B2}" type="presParOf" srcId="{FFFF3B14-9456-4683-B963-153128015490}" destId="{A08C6B29-126E-44AA-822B-2354580E0BB7}" srcOrd="2" destOrd="0" presId="urn:microsoft.com/office/officeart/2005/8/layout/list1"/>
    <dgm:cxn modelId="{66DCE933-3E17-4F79-945B-ADC00E4DF510}" type="presParOf" srcId="{FFFF3B14-9456-4683-B963-153128015490}" destId="{D28FBC11-3262-42FB-9FF1-58FE90C8DD43}" srcOrd="3" destOrd="0" presId="urn:microsoft.com/office/officeart/2005/8/layout/list1"/>
    <dgm:cxn modelId="{FD11EFED-55E3-45BC-AEAC-C14C031A76E7}" type="presParOf" srcId="{FFFF3B14-9456-4683-B963-153128015490}" destId="{23AF90EC-EB2B-4482-B13F-586027998357}" srcOrd="4" destOrd="0" presId="urn:microsoft.com/office/officeart/2005/8/layout/list1"/>
    <dgm:cxn modelId="{A894CC62-945E-47F9-90BA-46060158E05E}" type="presParOf" srcId="{23AF90EC-EB2B-4482-B13F-586027998357}" destId="{8CE5C105-1962-4EEC-AD0E-D0BE5BCDA612}" srcOrd="0" destOrd="0" presId="urn:microsoft.com/office/officeart/2005/8/layout/list1"/>
    <dgm:cxn modelId="{7CA00FCD-2483-424F-B36E-78C79064A885}" type="presParOf" srcId="{23AF90EC-EB2B-4482-B13F-586027998357}" destId="{95E818BD-458B-47CB-AA92-186321FF17AE}" srcOrd="1" destOrd="0" presId="urn:microsoft.com/office/officeart/2005/8/layout/list1"/>
    <dgm:cxn modelId="{6B376EF1-9085-4799-B2CF-443AB18B726C}" type="presParOf" srcId="{FFFF3B14-9456-4683-B963-153128015490}" destId="{B9001CFC-3701-4D26-B9C4-B11E6B5AC300}" srcOrd="5" destOrd="0" presId="urn:microsoft.com/office/officeart/2005/8/layout/list1"/>
    <dgm:cxn modelId="{125B6103-73D5-427A-ACE0-2500538F776F}" type="presParOf" srcId="{FFFF3B14-9456-4683-B963-153128015490}" destId="{D4FC7152-644F-4962-9D61-7E9ED8A4B516}" srcOrd="6" destOrd="0" presId="urn:microsoft.com/office/officeart/2005/8/layout/list1"/>
    <dgm:cxn modelId="{62D032EF-0186-4C33-B40B-EDB02196E415}" type="presParOf" srcId="{FFFF3B14-9456-4683-B963-153128015490}" destId="{B28A846C-2433-4470-8103-45D77B6D51EB}" srcOrd="7" destOrd="0" presId="urn:microsoft.com/office/officeart/2005/8/layout/list1"/>
    <dgm:cxn modelId="{226E6C62-7775-49CA-8643-0C40D471F1A6}" type="presParOf" srcId="{FFFF3B14-9456-4683-B963-153128015490}" destId="{7295F2D4-3CA1-4138-9784-3C569DAC2CA9}" srcOrd="8" destOrd="0" presId="urn:microsoft.com/office/officeart/2005/8/layout/list1"/>
    <dgm:cxn modelId="{1B46C84D-DA07-4619-BD45-8599A03AC470}" type="presParOf" srcId="{7295F2D4-3CA1-4138-9784-3C569DAC2CA9}" destId="{125CCB7F-D891-47D3-BCA5-04BF3CB1251C}" srcOrd="0" destOrd="0" presId="urn:microsoft.com/office/officeart/2005/8/layout/list1"/>
    <dgm:cxn modelId="{B80E8E75-F432-4503-B3C4-F083E3898B19}" type="presParOf" srcId="{7295F2D4-3CA1-4138-9784-3C569DAC2CA9}" destId="{9E649C4F-CB8E-46F9-A616-C8D656A357EC}" srcOrd="1" destOrd="0" presId="urn:microsoft.com/office/officeart/2005/8/layout/list1"/>
    <dgm:cxn modelId="{0F7E1098-A15B-445B-9882-5D994AEA5F9B}" type="presParOf" srcId="{FFFF3B14-9456-4683-B963-153128015490}" destId="{A9153F9B-A6EB-4A63-8AEC-A69FBEF48495}" srcOrd="9" destOrd="0" presId="urn:microsoft.com/office/officeart/2005/8/layout/list1"/>
    <dgm:cxn modelId="{FB7F16B5-9A56-48C8-8EBF-229FA4BC479B}" type="presParOf" srcId="{FFFF3B14-9456-4683-B963-153128015490}" destId="{7464C0B0-8AE4-4BB1-A4D0-14F064AEDE3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1</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AE53F338-AEFD-4AE2-A8FD-043C6F3C3790}">
      <dgm:prSet phldrT="[Text]"/>
      <dgm:spPr/>
      <dgm:t>
        <a:bodyPr/>
        <a:lstStyle/>
        <a:p>
          <a:r>
            <a:rPr lang="en-US" dirty="0"/>
            <a:t>G</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X</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C</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dgm:spPr/>
    </dgm:pt>
    <dgm:pt modelId="{3EC3D4AA-928C-4DE7-931A-492EA189CBFB}" type="pres">
      <dgm:prSet presAssocID="{E95F8733-5FD0-42E6-B40E-42AF09D6625C}" presName="node" presStyleLbl="node1" presStyleIdx="0" presStyleCnt="4">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0" presStyleCnt="4"/>
      <dgm:spPr/>
    </dgm:pt>
    <dgm:pt modelId="{C1B09981-6400-471B-93F5-DA154ACCC19A}" type="pres">
      <dgm:prSet presAssocID="{CAACBFAA-B6FC-4FAC-BB2B-48435D36C720}" presName="node" presStyleLbl="node1" presStyleIdx="1" presStyleCnt="4">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1" presStyleCnt="4"/>
      <dgm:spPr/>
    </dgm:pt>
    <dgm:pt modelId="{7127EAB3-05BF-4DFE-B893-7905DD0066CC}" type="pres">
      <dgm:prSet presAssocID="{AE53F338-AEFD-4AE2-A8FD-043C6F3C3790}" presName="node" presStyleLbl="node1" presStyleIdx="2" presStyleCnt="4">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2" presStyleCnt="4"/>
      <dgm:spPr/>
    </dgm:pt>
    <dgm:pt modelId="{E1459426-DC3D-4321-B477-D90064C89AEC}" type="pres">
      <dgm:prSet presAssocID="{784A1797-E426-4ADE-B0D7-6B01CA3B05DF}" presName="node" presStyleLbl="node1" presStyleIdx="3" presStyleCnt="4">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3" presStyleCnt="4"/>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98806A25-B39B-40E3-B210-C9DB51970ED1}" type="presOf" srcId="{F6B092A9-F082-4E0F-AA5D-F161D12B985E}" destId="{ED280BE2-035D-48A9-8D8A-B4B33669EE66}"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3" destOrd="0" parTransId="{1655F494-E88A-4641-AA43-03B47F8909B8}" sibTransId="{EC66533E-7596-408C-AEF8-D81272415A9D}"/>
    <dgm:cxn modelId="{768CF98C-8792-465D-895E-7727723C1749}" srcId="{B43E3B8C-596F-4C8A-945F-6551B18FF7BD}" destId="{E95F8733-5FD0-42E6-B40E-42AF09D6625C}" srcOrd="0" destOrd="0" parTransId="{94E41C59-4404-44E1-98B9-669799ECDDFF}" sibTransId="{638ACCE3-7EF0-4C84-AFE9-981DF3BC623B}"/>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2" destOrd="0" parTransId="{E6659AF5-6B32-4ABC-B0DB-0BA6DC662FA1}" sibTransId="{F6B092A9-F082-4E0F-AA5D-F161D12B985E}"/>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97F99FFA-3683-477C-9193-85740888316E}" srcId="{B43E3B8C-596F-4C8A-945F-6551B18FF7BD}" destId="{CAACBFAA-B6FC-4FAC-BB2B-48435D36C720}" srcOrd="1" destOrd="0" parTransId="{BE19AA59-7B9A-4BB4-A31E-378EDFC6AB69}" sibTransId="{0B395805-3F09-4283-8EED-5CEA7F9292C9}"/>
    <dgm:cxn modelId="{F4E4BD48-858F-42B6-B623-95DD4F7C3BD2}" type="presParOf" srcId="{4FAB3E6D-3345-4D70-A8C8-6A70A9BC9507}" destId="{94F3D8DD-BEF7-4528-AA5A-F1595E8FC7BF}" srcOrd="0" destOrd="0" presId="urn:microsoft.com/office/officeart/2005/8/layout/radial6"/>
    <dgm:cxn modelId="{21DFE336-AA27-42D5-A1DA-888FED6B3B42}" type="presParOf" srcId="{4FAB3E6D-3345-4D70-A8C8-6A70A9BC9507}" destId="{3EC3D4AA-928C-4DE7-931A-492EA189CBFB}" srcOrd="1" destOrd="0" presId="urn:microsoft.com/office/officeart/2005/8/layout/radial6"/>
    <dgm:cxn modelId="{5CDE410A-0527-499E-9025-1D44660BF79C}" type="presParOf" srcId="{4FAB3E6D-3345-4D70-A8C8-6A70A9BC9507}" destId="{0E37AEA1-7B76-4506-9E1C-801B77480489}" srcOrd="2" destOrd="0" presId="urn:microsoft.com/office/officeart/2005/8/layout/radial6"/>
    <dgm:cxn modelId="{AE31AA3F-7E89-4843-8AFA-E45B84E5121A}" type="presParOf" srcId="{4FAB3E6D-3345-4D70-A8C8-6A70A9BC9507}" destId="{AB31C73F-22E0-4A0F-BB45-BD8066C9248A}" srcOrd="3" destOrd="0" presId="urn:microsoft.com/office/officeart/2005/8/layout/radial6"/>
    <dgm:cxn modelId="{E1E4D5A1-BDCF-457B-A7D7-42F7A5B48C93}" type="presParOf" srcId="{4FAB3E6D-3345-4D70-A8C8-6A70A9BC9507}" destId="{C1B09981-6400-471B-93F5-DA154ACCC19A}" srcOrd="4" destOrd="0" presId="urn:microsoft.com/office/officeart/2005/8/layout/radial6"/>
    <dgm:cxn modelId="{8C80CDD2-6E2B-4184-B3C4-E36CF8F812A6}" type="presParOf" srcId="{4FAB3E6D-3345-4D70-A8C8-6A70A9BC9507}" destId="{72278796-6143-4282-AE32-B3ADBE638F53}" srcOrd="5" destOrd="0" presId="urn:microsoft.com/office/officeart/2005/8/layout/radial6"/>
    <dgm:cxn modelId="{062A5249-A2D1-43DC-9B9B-EAEC0C123DF2}" type="presParOf" srcId="{4FAB3E6D-3345-4D70-A8C8-6A70A9BC9507}" destId="{4D3F6C20-995A-4F43-8DE5-A3E45A42A2D6}" srcOrd="6" destOrd="0" presId="urn:microsoft.com/office/officeart/2005/8/layout/radial6"/>
    <dgm:cxn modelId="{63C7FE61-F380-4A20-BC41-484B05C58758}" type="presParOf" srcId="{4FAB3E6D-3345-4D70-A8C8-6A70A9BC9507}" destId="{7127EAB3-05BF-4DFE-B893-7905DD0066CC}" srcOrd="7" destOrd="0" presId="urn:microsoft.com/office/officeart/2005/8/layout/radial6"/>
    <dgm:cxn modelId="{ED082F9C-8894-4CF3-82C6-19163AFC0D18}" type="presParOf" srcId="{4FAB3E6D-3345-4D70-A8C8-6A70A9BC9507}" destId="{DC419F99-33C3-4D83-A852-F596D8463883}" srcOrd="8" destOrd="0" presId="urn:microsoft.com/office/officeart/2005/8/layout/radial6"/>
    <dgm:cxn modelId="{8E6F76F1-0CD1-4622-AEAB-C053428CEFEE}" type="presParOf" srcId="{4FAB3E6D-3345-4D70-A8C8-6A70A9BC9507}" destId="{ED280BE2-035D-48A9-8D8A-B4B33669EE66}" srcOrd="9" destOrd="0" presId="urn:microsoft.com/office/officeart/2005/8/layout/radial6"/>
    <dgm:cxn modelId="{378C5FFE-62B9-4299-BD51-349E073C1746}" type="presParOf" srcId="{4FAB3E6D-3345-4D70-A8C8-6A70A9BC9507}" destId="{E1459426-DC3D-4321-B477-D90064C89AEC}" srcOrd="10" destOrd="0" presId="urn:microsoft.com/office/officeart/2005/8/layout/radial6"/>
    <dgm:cxn modelId="{B34369B4-E858-40FA-AD6D-D7495EFF6DEC}" type="presParOf" srcId="{4FAB3E6D-3345-4D70-A8C8-6A70A9BC9507}" destId="{5E62D640-4F72-42ED-BD97-689499AFC873}" srcOrd="11" destOrd="0" presId="urn:microsoft.com/office/officeart/2005/8/layout/radial6"/>
    <dgm:cxn modelId="{80AD1CF0-9CE5-453F-8F95-E0BDF2E22F80}" type="presParOf" srcId="{4FAB3E6D-3345-4D70-A8C8-6A70A9BC9507}" destId="{0D895373-37E0-4807-A170-40806B80FCC4}"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2</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CPI</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Expense</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HDI</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Sales</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Interest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jobs</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trade</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rates</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20509" custScaleY="111398"/>
      <dgm:spPr/>
    </dgm:pt>
    <dgm:pt modelId="{2912D59F-76A7-4568-B02F-55095A663793}" type="pres">
      <dgm:prSet presAssocID="{78F215EE-B647-473C-9A3C-E797C6ED3AFF}" presName="node" presStyleLbl="node1" presStyleIdx="0" presStyleCnt="8">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8"/>
      <dgm:spPr/>
    </dgm:pt>
    <dgm:pt modelId="{3EC3D4AA-928C-4DE7-931A-492EA189CBFB}" type="pres">
      <dgm:prSet presAssocID="{E95F8733-5FD0-42E6-B40E-42AF09D6625C}" presName="node" presStyleLbl="node1" presStyleIdx="1" presStyleCnt="8">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8"/>
      <dgm:spPr/>
    </dgm:pt>
    <dgm:pt modelId="{C1B09981-6400-471B-93F5-DA154ACCC19A}" type="pres">
      <dgm:prSet presAssocID="{CAACBFAA-B6FC-4FAC-BB2B-48435D36C720}" presName="node" presStyleLbl="node1" presStyleIdx="2" presStyleCnt="8">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8"/>
      <dgm:spPr/>
    </dgm:pt>
    <dgm:pt modelId="{7127EAB3-05BF-4DFE-B893-7905DD0066CC}" type="pres">
      <dgm:prSet presAssocID="{AE53F338-AEFD-4AE2-A8FD-043C6F3C3790}" presName="node" presStyleLbl="node1" presStyleIdx="3" presStyleCnt="8">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3" presStyleCnt="8"/>
      <dgm:spPr/>
    </dgm:pt>
    <dgm:pt modelId="{E1459426-DC3D-4321-B477-D90064C89AEC}" type="pres">
      <dgm:prSet presAssocID="{784A1797-E426-4ADE-B0D7-6B01CA3B05DF}" presName="node" presStyleLbl="node1" presStyleIdx="4" presStyleCnt="8">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4" presStyleCnt="8"/>
      <dgm:spPr/>
    </dgm:pt>
    <dgm:pt modelId="{DC2F52FC-C3BC-4FC8-89BE-B71A1F705A0F}" type="pres">
      <dgm:prSet presAssocID="{AA6F2D07-9B12-4514-AC70-30908E675153}" presName="node" presStyleLbl="node1" presStyleIdx="5" presStyleCnt="8">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5" presStyleCnt="8"/>
      <dgm:spPr/>
    </dgm:pt>
    <dgm:pt modelId="{4ECA9591-133E-46C6-965A-22EAB9112222}" type="pres">
      <dgm:prSet presAssocID="{B31A40A1-20E7-448B-9F40-3AA79026496F}" presName="node" presStyleLbl="node1" presStyleIdx="6" presStyleCnt="8">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6" presStyleCnt="8"/>
      <dgm:spPr/>
    </dgm:pt>
    <dgm:pt modelId="{193FF1AE-4FF9-40D1-B4A3-DF7E8B4A8932}" type="pres">
      <dgm:prSet presAssocID="{7F1105E5-C403-4484-86D4-B0F7376D15A3}" presName="node" presStyleLbl="node1" presStyleIdx="7" presStyleCnt="8">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7" presStyleCnt="8"/>
      <dgm:spPr/>
    </dgm:pt>
  </dgm:ptLst>
  <dgm:cxnLst>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09A07621-30D2-456F-8BF6-9C2A8E1348EB}" srcId="{B43E3B8C-596F-4C8A-945F-6551B18FF7BD}" destId="{B31A40A1-20E7-448B-9F40-3AA79026496F}" srcOrd="6"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80BDFB60-F9B6-44E0-9649-9B3606D062E2}" type="presOf" srcId="{AE53F338-AEFD-4AE2-A8FD-043C6F3C3790}" destId="{7127EAB3-05BF-4DFE-B893-7905DD0066CC}"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4"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5"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3"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7" destOrd="0" parTransId="{C2FF3CC3-0DF4-4DA1-9486-8BD0614AED57}" sibTransId="{FC14F6D2-95CE-4598-920E-D4845B22C2D0}"/>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63C7FE61-F380-4A20-BC41-484B05C58758}" type="presParOf" srcId="{4FAB3E6D-3345-4D70-A8C8-6A70A9BC9507}" destId="{7127EAB3-05BF-4DFE-B893-7905DD0066CC}" srcOrd="10" destOrd="0" presId="urn:microsoft.com/office/officeart/2005/8/layout/radial6"/>
    <dgm:cxn modelId="{ED082F9C-8894-4CF3-82C6-19163AFC0D18}" type="presParOf" srcId="{4FAB3E6D-3345-4D70-A8C8-6A70A9BC9507}" destId="{DC419F99-33C3-4D83-A852-F596D8463883}" srcOrd="11" destOrd="0" presId="urn:microsoft.com/office/officeart/2005/8/layout/radial6"/>
    <dgm:cxn modelId="{8E6F76F1-0CD1-4622-AEAB-C053428CEFEE}" type="presParOf" srcId="{4FAB3E6D-3345-4D70-A8C8-6A70A9BC9507}" destId="{ED280BE2-035D-48A9-8D8A-B4B33669EE66}" srcOrd="12" destOrd="0" presId="urn:microsoft.com/office/officeart/2005/8/layout/radial6"/>
    <dgm:cxn modelId="{378C5FFE-62B9-4299-BD51-349E073C1746}" type="presParOf" srcId="{4FAB3E6D-3345-4D70-A8C8-6A70A9BC9507}" destId="{E1459426-DC3D-4321-B477-D90064C89AEC}" srcOrd="13" destOrd="0" presId="urn:microsoft.com/office/officeart/2005/8/layout/radial6"/>
    <dgm:cxn modelId="{B34369B4-E858-40FA-AD6D-D7495EFF6DEC}" type="presParOf" srcId="{4FAB3E6D-3345-4D70-A8C8-6A70A9BC9507}" destId="{5E62D640-4F72-42ED-BD97-689499AFC873}" srcOrd="14" destOrd="0" presId="urn:microsoft.com/office/officeart/2005/8/layout/radial6"/>
    <dgm:cxn modelId="{80AD1CF0-9CE5-453F-8F95-E0BDF2E22F80}" type="presParOf" srcId="{4FAB3E6D-3345-4D70-A8C8-6A70A9BC9507}" destId="{0D895373-37E0-4807-A170-40806B80FCC4}" srcOrd="15" destOrd="0" presId="urn:microsoft.com/office/officeart/2005/8/layout/radial6"/>
    <dgm:cxn modelId="{444D2795-5259-48B3-A0D2-5E5D18FC65D1}" type="presParOf" srcId="{4FAB3E6D-3345-4D70-A8C8-6A70A9BC9507}" destId="{DC2F52FC-C3BC-4FC8-89BE-B71A1F705A0F}" srcOrd="16" destOrd="0" presId="urn:microsoft.com/office/officeart/2005/8/layout/radial6"/>
    <dgm:cxn modelId="{0EA64F31-36C3-4186-B990-17C7C7D8A0E3}" type="presParOf" srcId="{4FAB3E6D-3345-4D70-A8C8-6A70A9BC9507}" destId="{91EDDD4D-BC00-4ED3-9171-A31594233F52}" srcOrd="17" destOrd="0" presId="urn:microsoft.com/office/officeart/2005/8/layout/radial6"/>
    <dgm:cxn modelId="{D9AE9A76-8995-4231-8037-BB2C2060AE1F}" type="presParOf" srcId="{4FAB3E6D-3345-4D70-A8C8-6A70A9BC9507}" destId="{E97A4283-13F3-454E-AB0B-6968DCC28700}" srcOrd="18" destOrd="0" presId="urn:microsoft.com/office/officeart/2005/8/layout/radial6"/>
    <dgm:cxn modelId="{7FEEB76E-F582-4FCF-9F9E-B82DC7238746}" type="presParOf" srcId="{4FAB3E6D-3345-4D70-A8C8-6A70A9BC9507}" destId="{4ECA9591-133E-46C6-965A-22EAB9112222}" srcOrd="19" destOrd="0" presId="urn:microsoft.com/office/officeart/2005/8/layout/radial6"/>
    <dgm:cxn modelId="{0E8AEF29-774F-4937-ACB1-28FFE3160A71}" type="presParOf" srcId="{4FAB3E6D-3345-4D70-A8C8-6A70A9BC9507}" destId="{F2143E99-2D99-4B18-9DD9-6EA668CD5350}" srcOrd="20" destOrd="0" presId="urn:microsoft.com/office/officeart/2005/8/layout/radial6"/>
    <dgm:cxn modelId="{C9E07B36-1235-41E3-AB63-F3C77C6E675A}" type="presParOf" srcId="{4FAB3E6D-3345-4D70-A8C8-6A70A9BC9507}" destId="{D6A6EC60-71CF-4AD3-840A-5D0BD6C4024F}" srcOrd="21" destOrd="0" presId="urn:microsoft.com/office/officeart/2005/8/layout/radial6"/>
    <dgm:cxn modelId="{A9C16281-4731-444F-8D79-58F117238974}" type="presParOf" srcId="{4FAB3E6D-3345-4D70-A8C8-6A70A9BC9507}" destId="{193FF1AE-4FF9-40D1-B4A3-DF7E8B4A8932}" srcOrd="22" destOrd="0" presId="urn:microsoft.com/office/officeart/2005/8/layout/radial6"/>
    <dgm:cxn modelId="{42C7B3FE-B9C9-4633-A0B1-27508195987C}" type="presParOf" srcId="{4FAB3E6D-3345-4D70-A8C8-6A70A9BC9507}" destId="{31642480-DE52-4FB0-8509-A513F452333C}" srcOrd="23" destOrd="0" presId="urn:microsoft.com/office/officeart/2005/8/layout/radial6"/>
    <dgm:cxn modelId="{AF44AF37-3B23-45E1-B914-AA1F12A5DE1F}" type="presParOf" srcId="{4FAB3E6D-3345-4D70-A8C8-6A70A9BC9507}" destId="{BBF886CA-4A06-4359-AA43-3C9FF1E27909}" srcOrd="24"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0DA6E0-A9FD-47DD-BB50-00F9C479CE0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43E3B8C-596F-4C8A-945F-6551B18FF7BD}">
      <dgm:prSet phldrT="[Text]"/>
      <dgm:spPr/>
      <dgm:t>
        <a:bodyPr/>
        <a:lstStyle/>
        <a:p>
          <a:r>
            <a:rPr lang="en-US" dirty="0"/>
            <a:t>Model 3</a:t>
          </a:r>
        </a:p>
      </dgm:t>
    </dgm:pt>
    <dgm:pt modelId="{8E92B6BE-68B2-4246-A23A-E74E9E07B781}" type="parTrans" cxnId="{9EF3CDE2-48E7-4CAA-8933-FDC494B0AB1D}">
      <dgm:prSet/>
      <dgm:spPr/>
      <dgm:t>
        <a:bodyPr/>
        <a:lstStyle/>
        <a:p>
          <a:endParaRPr lang="en-US"/>
        </a:p>
      </dgm:t>
    </dgm:pt>
    <dgm:pt modelId="{6B0AC316-DF08-45E6-8450-0AB4683E40F7}" type="sibTrans" cxnId="{9EF3CDE2-48E7-4CAA-8933-FDC494B0AB1D}">
      <dgm:prSet/>
      <dgm:spPr/>
      <dgm:t>
        <a:bodyPr/>
        <a:lstStyle/>
        <a:p>
          <a:endParaRPr lang="en-US"/>
        </a:p>
      </dgm:t>
    </dgm:pt>
    <dgm:pt modelId="{78F215EE-B647-473C-9A3C-E797C6ED3AFF}">
      <dgm:prSet phldrT="[Text]"/>
      <dgm:spPr/>
      <dgm:t>
        <a:bodyPr/>
        <a:lstStyle/>
        <a:p>
          <a:r>
            <a:rPr lang="en-US" dirty="0"/>
            <a:t>?</a:t>
          </a:r>
        </a:p>
      </dgm:t>
    </dgm:pt>
    <dgm:pt modelId="{FF91CCB6-06EA-4848-8809-74AE6DB57362}" type="parTrans" cxnId="{9AC462C9-AF69-4975-983C-D415A1FF4182}">
      <dgm:prSet/>
      <dgm:spPr/>
      <dgm:t>
        <a:bodyPr/>
        <a:lstStyle/>
        <a:p>
          <a:endParaRPr lang="en-US"/>
        </a:p>
      </dgm:t>
    </dgm:pt>
    <dgm:pt modelId="{4D570188-68B9-490C-AF0D-7889911AE881}" type="sibTrans" cxnId="{9AC462C9-AF69-4975-983C-D415A1FF4182}">
      <dgm:prSet/>
      <dgm:spPr/>
      <dgm:t>
        <a:bodyPr/>
        <a:lstStyle/>
        <a:p>
          <a:endParaRPr lang="en-US"/>
        </a:p>
      </dgm:t>
    </dgm:pt>
    <dgm:pt modelId="{AE53F338-AEFD-4AE2-A8FD-043C6F3C3790}">
      <dgm:prSet phldrT="[Text]"/>
      <dgm:spPr/>
      <dgm:t>
        <a:bodyPr/>
        <a:lstStyle/>
        <a:p>
          <a:r>
            <a:rPr lang="en-US" dirty="0"/>
            <a:t>?</a:t>
          </a:r>
        </a:p>
      </dgm:t>
    </dgm:pt>
    <dgm:pt modelId="{E6659AF5-6B32-4ABC-B0DB-0BA6DC662FA1}" type="parTrans" cxnId="{C0C384C1-E9DF-467E-B588-7A623AD3FD0E}">
      <dgm:prSet/>
      <dgm:spPr/>
      <dgm:t>
        <a:bodyPr/>
        <a:lstStyle/>
        <a:p>
          <a:endParaRPr lang="en-US"/>
        </a:p>
      </dgm:t>
    </dgm:pt>
    <dgm:pt modelId="{F6B092A9-F082-4E0F-AA5D-F161D12B985E}" type="sibTrans" cxnId="{C0C384C1-E9DF-467E-B588-7A623AD3FD0E}">
      <dgm:prSet/>
      <dgm:spPr/>
      <dgm:t>
        <a:bodyPr/>
        <a:lstStyle/>
        <a:p>
          <a:endParaRPr lang="en-US"/>
        </a:p>
      </dgm:t>
    </dgm:pt>
    <dgm:pt modelId="{784A1797-E426-4ADE-B0D7-6B01CA3B05DF}">
      <dgm:prSet phldrT="[Text]"/>
      <dgm:spPr/>
      <dgm:t>
        <a:bodyPr/>
        <a:lstStyle/>
        <a:p>
          <a:r>
            <a:rPr lang="en-US" dirty="0"/>
            <a:t>?</a:t>
          </a:r>
        </a:p>
      </dgm:t>
    </dgm:pt>
    <dgm:pt modelId="{1655F494-E88A-4641-AA43-03B47F8909B8}" type="parTrans" cxnId="{8650C770-BE3D-4186-AD26-095E0070082C}">
      <dgm:prSet/>
      <dgm:spPr/>
      <dgm:t>
        <a:bodyPr/>
        <a:lstStyle/>
        <a:p>
          <a:endParaRPr lang="en-US"/>
        </a:p>
      </dgm:t>
    </dgm:pt>
    <dgm:pt modelId="{EC66533E-7596-408C-AEF8-D81272415A9D}" type="sibTrans" cxnId="{8650C770-BE3D-4186-AD26-095E0070082C}">
      <dgm:prSet/>
      <dgm:spPr/>
      <dgm:t>
        <a:bodyPr/>
        <a:lstStyle/>
        <a:p>
          <a:endParaRPr lang="en-US"/>
        </a:p>
      </dgm:t>
    </dgm:pt>
    <dgm:pt modelId="{E95F8733-5FD0-42E6-B40E-42AF09D6625C}">
      <dgm:prSet/>
      <dgm:spPr/>
      <dgm:t>
        <a:bodyPr/>
        <a:lstStyle/>
        <a:p>
          <a:r>
            <a:rPr lang="en-US" dirty="0"/>
            <a:t>?</a:t>
          </a:r>
        </a:p>
      </dgm:t>
    </dgm:pt>
    <dgm:pt modelId="{94E41C59-4404-44E1-98B9-669799ECDDFF}" type="parTrans" cxnId="{768CF98C-8792-465D-895E-7727723C1749}">
      <dgm:prSet/>
      <dgm:spPr/>
      <dgm:t>
        <a:bodyPr/>
        <a:lstStyle/>
        <a:p>
          <a:endParaRPr lang="en-US"/>
        </a:p>
      </dgm:t>
    </dgm:pt>
    <dgm:pt modelId="{638ACCE3-7EF0-4C84-AFE9-981DF3BC623B}" type="sibTrans" cxnId="{768CF98C-8792-465D-895E-7727723C1749}">
      <dgm:prSet/>
      <dgm:spPr/>
      <dgm:t>
        <a:bodyPr/>
        <a:lstStyle/>
        <a:p>
          <a:endParaRPr lang="en-US"/>
        </a:p>
      </dgm:t>
    </dgm:pt>
    <dgm:pt modelId="{CAACBFAA-B6FC-4FAC-BB2B-48435D36C720}">
      <dgm:prSet phldrT="[Text]"/>
      <dgm:spPr/>
      <dgm:t>
        <a:bodyPr/>
        <a:lstStyle/>
        <a:p>
          <a:r>
            <a:rPr lang="en-US" dirty="0"/>
            <a:t>?</a:t>
          </a:r>
        </a:p>
      </dgm:t>
    </dgm:pt>
    <dgm:pt modelId="{0B395805-3F09-4283-8EED-5CEA7F9292C9}" type="sibTrans" cxnId="{97F99FFA-3683-477C-9193-85740888316E}">
      <dgm:prSet/>
      <dgm:spPr/>
      <dgm:t>
        <a:bodyPr/>
        <a:lstStyle/>
        <a:p>
          <a:endParaRPr lang="en-US"/>
        </a:p>
      </dgm:t>
    </dgm:pt>
    <dgm:pt modelId="{BE19AA59-7B9A-4BB4-A31E-378EDFC6AB69}" type="parTrans" cxnId="{97F99FFA-3683-477C-9193-85740888316E}">
      <dgm:prSet/>
      <dgm:spPr/>
      <dgm:t>
        <a:bodyPr/>
        <a:lstStyle/>
        <a:p>
          <a:endParaRPr lang="en-US"/>
        </a:p>
      </dgm:t>
    </dgm:pt>
    <dgm:pt modelId="{AA6F2D07-9B12-4514-AC70-30908E675153}">
      <dgm:prSet/>
      <dgm:spPr/>
      <dgm:t>
        <a:bodyPr/>
        <a:lstStyle/>
        <a:p>
          <a:r>
            <a:rPr lang="en-US" dirty="0"/>
            <a:t>?</a:t>
          </a:r>
        </a:p>
      </dgm:t>
    </dgm:pt>
    <dgm:pt modelId="{90B26386-1854-4544-ABA3-51543AC67D4E}" type="parTrans" cxnId="{5961E496-6338-4AC3-93FA-EB6A2A86503C}">
      <dgm:prSet/>
      <dgm:spPr/>
      <dgm:t>
        <a:bodyPr/>
        <a:lstStyle/>
        <a:p>
          <a:endParaRPr lang="en-US"/>
        </a:p>
      </dgm:t>
    </dgm:pt>
    <dgm:pt modelId="{62255217-F82D-4622-ABF4-1C1D0F25B5DA}" type="sibTrans" cxnId="{5961E496-6338-4AC3-93FA-EB6A2A86503C}">
      <dgm:prSet/>
      <dgm:spPr/>
      <dgm:t>
        <a:bodyPr/>
        <a:lstStyle/>
        <a:p>
          <a:endParaRPr lang="en-US"/>
        </a:p>
      </dgm:t>
    </dgm:pt>
    <dgm:pt modelId="{B31A40A1-20E7-448B-9F40-3AA79026496F}">
      <dgm:prSet/>
      <dgm:spPr/>
      <dgm:t>
        <a:bodyPr/>
        <a:lstStyle/>
        <a:p>
          <a:r>
            <a:rPr lang="en-US" dirty="0"/>
            <a:t>?</a:t>
          </a:r>
        </a:p>
      </dgm:t>
    </dgm:pt>
    <dgm:pt modelId="{83C9ADBF-2AE6-49F9-91E0-9045803314ED}" type="parTrans" cxnId="{09A07621-30D2-456F-8BF6-9C2A8E1348EB}">
      <dgm:prSet/>
      <dgm:spPr/>
      <dgm:t>
        <a:bodyPr/>
        <a:lstStyle/>
        <a:p>
          <a:endParaRPr lang="en-US"/>
        </a:p>
      </dgm:t>
    </dgm:pt>
    <dgm:pt modelId="{655FCA7B-2399-4F07-9247-55091548B977}" type="sibTrans" cxnId="{09A07621-30D2-456F-8BF6-9C2A8E1348EB}">
      <dgm:prSet/>
      <dgm:spPr/>
      <dgm:t>
        <a:bodyPr/>
        <a:lstStyle/>
        <a:p>
          <a:endParaRPr lang="en-US"/>
        </a:p>
      </dgm:t>
    </dgm:pt>
    <dgm:pt modelId="{7F1105E5-C403-4484-86D4-B0F7376D15A3}">
      <dgm:prSet/>
      <dgm:spPr/>
      <dgm:t>
        <a:bodyPr/>
        <a:lstStyle/>
        <a:p>
          <a:r>
            <a:rPr lang="en-US" dirty="0"/>
            <a:t>?</a:t>
          </a:r>
        </a:p>
      </dgm:t>
    </dgm:pt>
    <dgm:pt modelId="{C2FF3CC3-0DF4-4DA1-9486-8BD0614AED57}" type="parTrans" cxnId="{58A909E8-9E8B-46D4-8286-19976BE9D998}">
      <dgm:prSet/>
      <dgm:spPr/>
      <dgm:t>
        <a:bodyPr/>
        <a:lstStyle/>
        <a:p>
          <a:endParaRPr lang="en-US"/>
        </a:p>
      </dgm:t>
    </dgm:pt>
    <dgm:pt modelId="{FC14F6D2-95CE-4598-920E-D4845B22C2D0}" type="sibTrans" cxnId="{58A909E8-9E8B-46D4-8286-19976BE9D998}">
      <dgm:prSet/>
      <dgm:spPr/>
      <dgm:t>
        <a:bodyPr/>
        <a:lstStyle/>
        <a:p>
          <a:endParaRPr lang="en-US"/>
        </a:p>
      </dgm:t>
    </dgm:pt>
    <dgm:pt modelId="{1DC19270-6D38-4BB2-9E87-A974E07505E8}">
      <dgm:prSet/>
      <dgm:spPr/>
      <dgm:t>
        <a:bodyPr/>
        <a:lstStyle/>
        <a:p>
          <a:r>
            <a:rPr lang="en-US" dirty="0"/>
            <a:t>?</a:t>
          </a:r>
        </a:p>
      </dgm:t>
    </dgm:pt>
    <dgm:pt modelId="{1088EC03-45A0-40A7-A9D3-4F027CB3A7FB}" type="parTrans" cxnId="{C05120D2-A749-4F17-8B6A-F4238ECA9E22}">
      <dgm:prSet/>
      <dgm:spPr/>
      <dgm:t>
        <a:bodyPr/>
        <a:lstStyle/>
        <a:p>
          <a:endParaRPr lang="en-US"/>
        </a:p>
      </dgm:t>
    </dgm:pt>
    <dgm:pt modelId="{461F49B6-3D36-4A40-8374-6463B4F59B92}" type="sibTrans" cxnId="{C05120D2-A749-4F17-8B6A-F4238ECA9E22}">
      <dgm:prSet/>
      <dgm:spPr/>
      <dgm:t>
        <a:bodyPr/>
        <a:lstStyle/>
        <a:p>
          <a:endParaRPr lang="en-US"/>
        </a:p>
      </dgm:t>
    </dgm:pt>
    <dgm:pt modelId="{3BB6D184-1A10-4124-8205-CBA0B3C3F888}">
      <dgm:prSet/>
      <dgm:spPr/>
      <dgm:t>
        <a:bodyPr/>
        <a:lstStyle/>
        <a:p>
          <a:r>
            <a:rPr lang="en-US" dirty="0"/>
            <a:t>?</a:t>
          </a:r>
        </a:p>
      </dgm:t>
    </dgm:pt>
    <dgm:pt modelId="{09DC8890-8D71-4E9A-9841-6EA69CA33ECA}" type="parTrans" cxnId="{1E2D992A-F45E-40A0-82E0-385CAB57BFFD}">
      <dgm:prSet/>
      <dgm:spPr/>
      <dgm:t>
        <a:bodyPr/>
        <a:lstStyle/>
        <a:p>
          <a:endParaRPr lang="en-US"/>
        </a:p>
      </dgm:t>
    </dgm:pt>
    <dgm:pt modelId="{B52A7A09-9FDF-4E53-B763-FB755FFC6D8C}" type="sibTrans" cxnId="{1E2D992A-F45E-40A0-82E0-385CAB57BFFD}">
      <dgm:prSet/>
      <dgm:spPr/>
      <dgm:t>
        <a:bodyPr/>
        <a:lstStyle/>
        <a:p>
          <a:endParaRPr lang="en-US"/>
        </a:p>
      </dgm:t>
    </dgm:pt>
    <dgm:pt modelId="{71879951-6296-4503-9059-00E9E12A0234}">
      <dgm:prSet/>
      <dgm:spPr/>
      <dgm:t>
        <a:bodyPr/>
        <a:lstStyle/>
        <a:p>
          <a:r>
            <a:rPr lang="en-US" dirty="0"/>
            <a:t>?</a:t>
          </a:r>
        </a:p>
      </dgm:t>
    </dgm:pt>
    <dgm:pt modelId="{04447CC7-8DD1-4C7B-B51D-EB3849C9C73C}" type="parTrans" cxnId="{706E54D3-8E0D-4B30-97F0-A857E1AE8146}">
      <dgm:prSet/>
      <dgm:spPr/>
      <dgm:t>
        <a:bodyPr/>
        <a:lstStyle/>
        <a:p>
          <a:endParaRPr lang="en-US"/>
        </a:p>
      </dgm:t>
    </dgm:pt>
    <dgm:pt modelId="{F56AA594-6AB8-4BFD-B467-E109B63526BA}" type="sibTrans" cxnId="{706E54D3-8E0D-4B30-97F0-A857E1AE8146}">
      <dgm:prSet/>
      <dgm:spPr/>
      <dgm:t>
        <a:bodyPr/>
        <a:lstStyle/>
        <a:p>
          <a:endParaRPr lang="en-US"/>
        </a:p>
      </dgm:t>
    </dgm:pt>
    <dgm:pt modelId="{59B4ECD9-B875-4184-8517-E6A54379C1E1}">
      <dgm:prSet/>
      <dgm:spPr/>
      <dgm:t>
        <a:bodyPr/>
        <a:lstStyle/>
        <a:p>
          <a:r>
            <a:rPr lang="en-US" dirty="0"/>
            <a:t>?</a:t>
          </a:r>
        </a:p>
      </dgm:t>
    </dgm:pt>
    <dgm:pt modelId="{972A3723-68AA-4717-ACEB-4AD697BF7121}" type="parTrans" cxnId="{B79A1334-904C-4C6B-81AE-C8C1606C03E2}">
      <dgm:prSet/>
      <dgm:spPr/>
      <dgm:t>
        <a:bodyPr/>
        <a:lstStyle/>
        <a:p>
          <a:endParaRPr lang="en-US"/>
        </a:p>
      </dgm:t>
    </dgm:pt>
    <dgm:pt modelId="{448D2CEA-CF33-4AF9-984C-FAB4ECB0104C}" type="sibTrans" cxnId="{B79A1334-904C-4C6B-81AE-C8C1606C03E2}">
      <dgm:prSet/>
      <dgm:spPr/>
      <dgm:t>
        <a:bodyPr/>
        <a:lstStyle/>
        <a:p>
          <a:endParaRPr lang="en-US"/>
        </a:p>
      </dgm:t>
    </dgm:pt>
    <dgm:pt modelId="{4FAB3E6D-3345-4D70-A8C8-6A70A9BC9507}" type="pres">
      <dgm:prSet presAssocID="{EA0DA6E0-A9FD-47DD-BB50-00F9C479CE09}" presName="Name0" presStyleCnt="0">
        <dgm:presLayoutVars>
          <dgm:chMax val="1"/>
          <dgm:dir/>
          <dgm:animLvl val="ctr"/>
          <dgm:resizeHandles val="exact"/>
        </dgm:presLayoutVars>
      </dgm:prSet>
      <dgm:spPr/>
    </dgm:pt>
    <dgm:pt modelId="{94F3D8DD-BEF7-4528-AA5A-F1595E8FC7BF}" type="pres">
      <dgm:prSet presAssocID="{B43E3B8C-596F-4C8A-945F-6551B18FF7BD}" presName="centerShape" presStyleLbl="node0" presStyleIdx="0" presStyleCnt="1" custScaleX="179840" custScaleY="184511"/>
      <dgm:spPr/>
    </dgm:pt>
    <dgm:pt modelId="{2912D59F-76A7-4568-B02F-55095A663793}" type="pres">
      <dgm:prSet presAssocID="{78F215EE-B647-473C-9A3C-E797C6ED3AFF}" presName="node" presStyleLbl="node1" presStyleIdx="0" presStyleCnt="12">
        <dgm:presLayoutVars>
          <dgm:bulletEnabled val="1"/>
        </dgm:presLayoutVars>
      </dgm:prSet>
      <dgm:spPr/>
    </dgm:pt>
    <dgm:pt modelId="{4DEA790D-9DF4-4638-BC7E-5B36A054EDC5}" type="pres">
      <dgm:prSet presAssocID="{78F215EE-B647-473C-9A3C-E797C6ED3AFF}" presName="dummy" presStyleCnt="0"/>
      <dgm:spPr/>
    </dgm:pt>
    <dgm:pt modelId="{CC783B05-0BDB-42BC-86EF-A2A303A3C2D3}" type="pres">
      <dgm:prSet presAssocID="{4D570188-68B9-490C-AF0D-7889911AE881}" presName="sibTrans" presStyleLbl="sibTrans2D1" presStyleIdx="0" presStyleCnt="12"/>
      <dgm:spPr/>
    </dgm:pt>
    <dgm:pt modelId="{3EC3D4AA-928C-4DE7-931A-492EA189CBFB}" type="pres">
      <dgm:prSet presAssocID="{E95F8733-5FD0-42E6-B40E-42AF09D6625C}" presName="node" presStyleLbl="node1" presStyleIdx="1" presStyleCnt="12">
        <dgm:presLayoutVars>
          <dgm:bulletEnabled val="1"/>
        </dgm:presLayoutVars>
      </dgm:prSet>
      <dgm:spPr/>
    </dgm:pt>
    <dgm:pt modelId="{0E37AEA1-7B76-4506-9E1C-801B77480489}" type="pres">
      <dgm:prSet presAssocID="{E95F8733-5FD0-42E6-B40E-42AF09D6625C}" presName="dummy" presStyleCnt="0"/>
      <dgm:spPr/>
    </dgm:pt>
    <dgm:pt modelId="{AB31C73F-22E0-4A0F-BB45-BD8066C9248A}" type="pres">
      <dgm:prSet presAssocID="{638ACCE3-7EF0-4C84-AFE9-981DF3BC623B}" presName="sibTrans" presStyleLbl="sibTrans2D1" presStyleIdx="1" presStyleCnt="12"/>
      <dgm:spPr/>
    </dgm:pt>
    <dgm:pt modelId="{C1B09981-6400-471B-93F5-DA154ACCC19A}" type="pres">
      <dgm:prSet presAssocID="{CAACBFAA-B6FC-4FAC-BB2B-48435D36C720}" presName="node" presStyleLbl="node1" presStyleIdx="2" presStyleCnt="12">
        <dgm:presLayoutVars>
          <dgm:bulletEnabled val="1"/>
        </dgm:presLayoutVars>
      </dgm:prSet>
      <dgm:spPr/>
    </dgm:pt>
    <dgm:pt modelId="{72278796-6143-4282-AE32-B3ADBE638F53}" type="pres">
      <dgm:prSet presAssocID="{CAACBFAA-B6FC-4FAC-BB2B-48435D36C720}" presName="dummy" presStyleCnt="0"/>
      <dgm:spPr/>
    </dgm:pt>
    <dgm:pt modelId="{4D3F6C20-995A-4F43-8DE5-A3E45A42A2D6}" type="pres">
      <dgm:prSet presAssocID="{0B395805-3F09-4283-8EED-5CEA7F9292C9}" presName="sibTrans" presStyleLbl="sibTrans2D1" presStyleIdx="2" presStyleCnt="12"/>
      <dgm:spPr/>
    </dgm:pt>
    <dgm:pt modelId="{D3908BDA-6A93-4043-AB00-D5B2937CBAC3}" type="pres">
      <dgm:prSet presAssocID="{59B4ECD9-B875-4184-8517-E6A54379C1E1}" presName="node" presStyleLbl="node1" presStyleIdx="3" presStyleCnt="12">
        <dgm:presLayoutVars>
          <dgm:bulletEnabled val="1"/>
        </dgm:presLayoutVars>
      </dgm:prSet>
      <dgm:spPr/>
    </dgm:pt>
    <dgm:pt modelId="{57254331-4F43-45D3-8F23-0FF41C51E21E}" type="pres">
      <dgm:prSet presAssocID="{59B4ECD9-B875-4184-8517-E6A54379C1E1}" presName="dummy" presStyleCnt="0"/>
      <dgm:spPr/>
    </dgm:pt>
    <dgm:pt modelId="{851B819D-FB6C-47C4-A06F-7865638CC86F}" type="pres">
      <dgm:prSet presAssocID="{448D2CEA-CF33-4AF9-984C-FAB4ECB0104C}" presName="sibTrans" presStyleLbl="sibTrans2D1" presStyleIdx="3" presStyleCnt="12"/>
      <dgm:spPr/>
    </dgm:pt>
    <dgm:pt modelId="{1ED057D9-3071-4914-BA3D-B91968525044}" type="pres">
      <dgm:prSet presAssocID="{3BB6D184-1A10-4124-8205-CBA0B3C3F888}" presName="node" presStyleLbl="node1" presStyleIdx="4" presStyleCnt="12">
        <dgm:presLayoutVars>
          <dgm:bulletEnabled val="1"/>
        </dgm:presLayoutVars>
      </dgm:prSet>
      <dgm:spPr/>
    </dgm:pt>
    <dgm:pt modelId="{A290A775-5447-4A56-AA36-DFA56C3867B4}" type="pres">
      <dgm:prSet presAssocID="{3BB6D184-1A10-4124-8205-CBA0B3C3F888}" presName="dummy" presStyleCnt="0"/>
      <dgm:spPr/>
    </dgm:pt>
    <dgm:pt modelId="{EF4A2896-1610-4A31-B60F-EC848C05CA8A}" type="pres">
      <dgm:prSet presAssocID="{B52A7A09-9FDF-4E53-B763-FB755FFC6D8C}" presName="sibTrans" presStyleLbl="sibTrans2D1" presStyleIdx="4" presStyleCnt="12"/>
      <dgm:spPr/>
    </dgm:pt>
    <dgm:pt modelId="{DD42D754-A5CF-442D-A9A7-4521CFA22443}" type="pres">
      <dgm:prSet presAssocID="{71879951-6296-4503-9059-00E9E12A0234}" presName="node" presStyleLbl="node1" presStyleIdx="5" presStyleCnt="12">
        <dgm:presLayoutVars>
          <dgm:bulletEnabled val="1"/>
        </dgm:presLayoutVars>
      </dgm:prSet>
      <dgm:spPr/>
    </dgm:pt>
    <dgm:pt modelId="{958F1B9E-0B1B-4449-B619-AD3973AB3BCE}" type="pres">
      <dgm:prSet presAssocID="{71879951-6296-4503-9059-00E9E12A0234}" presName="dummy" presStyleCnt="0"/>
      <dgm:spPr/>
    </dgm:pt>
    <dgm:pt modelId="{3E43452D-C0AA-43AA-A401-9F85518DC2A3}" type="pres">
      <dgm:prSet presAssocID="{F56AA594-6AB8-4BFD-B467-E109B63526BA}" presName="sibTrans" presStyleLbl="sibTrans2D1" presStyleIdx="5" presStyleCnt="12"/>
      <dgm:spPr/>
    </dgm:pt>
    <dgm:pt modelId="{C2BC7DE8-98B4-45FD-9DF9-662B2679EB61}" type="pres">
      <dgm:prSet presAssocID="{1DC19270-6D38-4BB2-9E87-A974E07505E8}" presName="node" presStyleLbl="node1" presStyleIdx="6" presStyleCnt="12">
        <dgm:presLayoutVars>
          <dgm:bulletEnabled val="1"/>
        </dgm:presLayoutVars>
      </dgm:prSet>
      <dgm:spPr/>
    </dgm:pt>
    <dgm:pt modelId="{2B7AFCCC-4C5E-4CD1-B84D-26AC3B213496}" type="pres">
      <dgm:prSet presAssocID="{1DC19270-6D38-4BB2-9E87-A974E07505E8}" presName="dummy" presStyleCnt="0"/>
      <dgm:spPr/>
    </dgm:pt>
    <dgm:pt modelId="{249DDC47-E6C1-4B8D-9DE9-CEEB4D98DC8F}" type="pres">
      <dgm:prSet presAssocID="{461F49B6-3D36-4A40-8374-6463B4F59B92}" presName="sibTrans" presStyleLbl="sibTrans2D1" presStyleIdx="6" presStyleCnt="12"/>
      <dgm:spPr/>
    </dgm:pt>
    <dgm:pt modelId="{7127EAB3-05BF-4DFE-B893-7905DD0066CC}" type="pres">
      <dgm:prSet presAssocID="{AE53F338-AEFD-4AE2-A8FD-043C6F3C3790}" presName="node" presStyleLbl="node1" presStyleIdx="7" presStyleCnt="12">
        <dgm:presLayoutVars>
          <dgm:bulletEnabled val="1"/>
        </dgm:presLayoutVars>
      </dgm:prSet>
      <dgm:spPr/>
    </dgm:pt>
    <dgm:pt modelId="{DC419F99-33C3-4D83-A852-F596D8463883}" type="pres">
      <dgm:prSet presAssocID="{AE53F338-AEFD-4AE2-A8FD-043C6F3C3790}" presName="dummy" presStyleCnt="0"/>
      <dgm:spPr/>
    </dgm:pt>
    <dgm:pt modelId="{ED280BE2-035D-48A9-8D8A-B4B33669EE66}" type="pres">
      <dgm:prSet presAssocID="{F6B092A9-F082-4E0F-AA5D-F161D12B985E}" presName="sibTrans" presStyleLbl="sibTrans2D1" presStyleIdx="7" presStyleCnt="12"/>
      <dgm:spPr/>
    </dgm:pt>
    <dgm:pt modelId="{E1459426-DC3D-4321-B477-D90064C89AEC}" type="pres">
      <dgm:prSet presAssocID="{784A1797-E426-4ADE-B0D7-6B01CA3B05DF}" presName="node" presStyleLbl="node1" presStyleIdx="8" presStyleCnt="12">
        <dgm:presLayoutVars>
          <dgm:bulletEnabled val="1"/>
        </dgm:presLayoutVars>
      </dgm:prSet>
      <dgm:spPr/>
    </dgm:pt>
    <dgm:pt modelId="{5E62D640-4F72-42ED-BD97-689499AFC873}" type="pres">
      <dgm:prSet presAssocID="{784A1797-E426-4ADE-B0D7-6B01CA3B05DF}" presName="dummy" presStyleCnt="0"/>
      <dgm:spPr/>
    </dgm:pt>
    <dgm:pt modelId="{0D895373-37E0-4807-A170-40806B80FCC4}" type="pres">
      <dgm:prSet presAssocID="{EC66533E-7596-408C-AEF8-D81272415A9D}" presName="sibTrans" presStyleLbl="sibTrans2D1" presStyleIdx="8" presStyleCnt="12"/>
      <dgm:spPr/>
    </dgm:pt>
    <dgm:pt modelId="{DC2F52FC-C3BC-4FC8-89BE-B71A1F705A0F}" type="pres">
      <dgm:prSet presAssocID="{AA6F2D07-9B12-4514-AC70-30908E675153}" presName="node" presStyleLbl="node1" presStyleIdx="9" presStyleCnt="12">
        <dgm:presLayoutVars>
          <dgm:bulletEnabled val="1"/>
        </dgm:presLayoutVars>
      </dgm:prSet>
      <dgm:spPr/>
    </dgm:pt>
    <dgm:pt modelId="{91EDDD4D-BC00-4ED3-9171-A31594233F52}" type="pres">
      <dgm:prSet presAssocID="{AA6F2D07-9B12-4514-AC70-30908E675153}" presName="dummy" presStyleCnt="0"/>
      <dgm:spPr/>
    </dgm:pt>
    <dgm:pt modelId="{E97A4283-13F3-454E-AB0B-6968DCC28700}" type="pres">
      <dgm:prSet presAssocID="{62255217-F82D-4622-ABF4-1C1D0F25B5DA}" presName="sibTrans" presStyleLbl="sibTrans2D1" presStyleIdx="9" presStyleCnt="12"/>
      <dgm:spPr/>
    </dgm:pt>
    <dgm:pt modelId="{4ECA9591-133E-46C6-965A-22EAB9112222}" type="pres">
      <dgm:prSet presAssocID="{B31A40A1-20E7-448B-9F40-3AA79026496F}" presName="node" presStyleLbl="node1" presStyleIdx="10" presStyleCnt="12">
        <dgm:presLayoutVars>
          <dgm:bulletEnabled val="1"/>
        </dgm:presLayoutVars>
      </dgm:prSet>
      <dgm:spPr/>
    </dgm:pt>
    <dgm:pt modelId="{F2143E99-2D99-4B18-9DD9-6EA668CD5350}" type="pres">
      <dgm:prSet presAssocID="{B31A40A1-20E7-448B-9F40-3AA79026496F}" presName="dummy" presStyleCnt="0"/>
      <dgm:spPr/>
    </dgm:pt>
    <dgm:pt modelId="{D6A6EC60-71CF-4AD3-840A-5D0BD6C4024F}" type="pres">
      <dgm:prSet presAssocID="{655FCA7B-2399-4F07-9247-55091548B977}" presName="sibTrans" presStyleLbl="sibTrans2D1" presStyleIdx="10" presStyleCnt="12"/>
      <dgm:spPr/>
    </dgm:pt>
    <dgm:pt modelId="{193FF1AE-4FF9-40D1-B4A3-DF7E8B4A8932}" type="pres">
      <dgm:prSet presAssocID="{7F1105E5-C403-4484-86D4-B0F7376D15A3}" presName="node" presStyleLbl="node1" presStyleIdx="11" presStyleCnt="12">
        <dgm:presLayoutVars>
          <dgm:bulletEnabled val="1"/>
        </dgm:presLayoutVars>
      </dgm:prSet>
      <dgm:spPr/>
    </dgm:pt>
    <dgm:pt modelId="{31642480-DE52-4FB0-8509-A513F452333C}" type="pres">
      <dgm:prSet presAssocID="{7F1105E5-C403-4484-86D4-B0F7376D15A3}" presName="dummy" presStyleCnt="0"/>
      <dgm:spPr/>
    </dgm:pt>
    <dgm:pt modelId="{BBF886CA-4A06-4359-AA43-3C9FF1E27909}" type="pres">
      <dgm:prSet presAssocID="{FC14F6D2-95CE-4598-920E-D4845B22C2D0}" presName="sibTrans" presStyleLbl="sibTrans2D1" presStyleIdx="11" presStyleCnt="12"/>
      <dgm:spPr/>
    </dgm:pt>
  </dgm:ptLst>
  <dgm:cxnLst>
    <dgm:cxn modelId="{87AFBC03-EC15-4407-8144-C801E1EB3440}" type="presOf" srcId="{59B4ECD9-B875-4184-8517-E6A54379C1E1}" destId="{D3908BDA-6A93-4043-AB00-D5B2937CBAC3}" srcOrd="0" destOrd="0" presId="urn:microsoft.com/office/officeart/2005/8/layout/radial6"/>
    <dgm:cxn modelId="{13B79E0E-2718-4900-870B-E0CE584807A9}" type="presOf" srcId="{3BB6D184-1A10-4124-8205-CBA0B3C3F888}" destId="{1ED057D9-3071-4914-BA3D-B91968525044}" srcOrd="0" destOrd="0" presId="urn:microsoft.com/office/officeart/2005/8/layout/radial6"/>
    <dgm:cxn modelId="{0BB9B70F-B635-4EE0-9771-2F9B811E2E34}" type="presOf" srcId="{B43E3B8C-596F-4C8A-945F-6551B18FF7BD}" destId="{94F3D8DD-BEF7-4528-AA5A-F1595E8FC7BF}" srcOrd="0" destOrd="0" presId="urn:microsoft.com/office/officeart/2005/8/layout/radial6"/>
    <dgm:cxn modelId="{54FA6A10-298E-4C43-87AB-4166594BB284}" type="presOf" srcId="{E95F8733-5FD0-42E6-B40E-42AF09D6625C}" destId="{3EC3D4AA-928C-4DE7-931A-492EA189CBFB}" srcOrd="0" destOrd="0" presId="urn:microsoft.com/office/officeart/2005/8/layout/radial6"/>
    <dgm:cxn modelId="{7DC16B12-4903-459E-9390-45767A0B3A4E}" type="presOf" srcId="{1DC19270-6D38-4BB2-9E87-A974E07505E8}" destId="{C2BC7DE8-98B4-45FD-9DF9-662B2679EB61}" srcOrd="0" destOrd="0" presId="urn:microsoft.com/office/officeart/2005/8/layout/radial6"/>
    <dgm:cxn modelId="{09A07621-30D2-456F-8BF6-9C2A8E1348EB}" srcId="{B43E3B8C-596F-4C8A-945F-6551B18FF7BD}" destId="{B31A40A1-20E7-448B-9F40-3AA79026496F}" srcOrd="10" destOrd="0" parTransId="{83C9ADBF-2AE6-49F9-91E0-9045803314ED}" sibTransId="{655FCA7B-2399-4F07-9247-55091548B977}"/>
    <dgm:cxn modelId="{98806A25-B39B-40E3-B210-C9DB51970ED1}" type="presOf" srcId="{F6B092A9-F082-4E0F-AA5D-F161D12B985E}" destId="{ED280BE2-035D-48A9-8D8A-B4B33669EE66}" srcOrd="0" destOrd="0" presId="urn:microsoft.com/office/officeart/2005/8/layout/radial6"/>
    <dgm:cxn modelId="{D114D628-8730-4343-A478-924EB4288397}" type="presOf" srcId="{FC14F6D2-95CE-4598-920E-D4845B22C2D0}" destId="{BBF886CA-4A06-4359-AA43-3C9FF1E27909}" srcOrd="0" destOrd="0" presId="urn:microsoft.com/office/officeart/2005/8/layout/radial6"/>
    <dgm:cxn modelId="{1E2D992A-F45E-40A0-82E0-385CAB57BFFD}" srcId="{B43E3B8C-596F-4C8A-945F-6551B18FF7BD}" destId="{3BB6D184-1A10-4124-8205-CBA0B3C3F888}" srcOrd="4" destOrd="0" parTransId="{09DC8890-8D71-4E9A-9841-6EA69CA33ECA}" sibTransId="{B52A7A09-9FDF-4E53-B763-FB755FFC6D8C}"/>
    <dgm:cxn modelId="{D64EDA2C-50F9-47FF-9B35-BA7AE3A0ACF1}" type="presOf" srcId="{71879951-6296-4503-9059-00E9E12A0234}" destId="{DD42D754-A5CF-442D-A9A7-4521CFA22443}" srcOrd="0" destOrd="0" presId="urn:microsoft.com/office/officeart/2005/8/layout/radial6"/>
    <dgm:cxn modelId="{B79A1334-904C-4C6B-81AE-C8C1606C03E2}" srcId="{B43E3B8C-596F-4C8A-945F-6551B18FF7BD}" destId="{59B4ECD9-B875-4184-8517-E6A54379C1E1}" srcOrd="3" destOrd="0" parTransId="{972A3723-68AA-4717-ACEB-4AD697BF7121}" sibTransId="{448D2CEA-CF33-4AF9-984C-FAB4ECB0104C}"/>
    <dgm:cxn modelId="{80BDFB60-F9B6-44E0-9649-9B3606D062E2}" type="presOf" srcId="{AE53F338-AEFD-4AE2-A8FD-043C6F3C3790}" destId="{7127EAB3-05BF-4DFE-B893-7905DD0066CC}" srcOrd="0" destOrd="0" presId="urn:microsoft.com/office/officeart/2005/8/layout/radial6"/>
    <dgm:cxn modelId="{18194764-336B-4BA3-8AAE-EFC772B0551D}" type="presOf" srcId="{B52A7A09-9FDF-4E53-B763-FB755FFC6D8C}" destId="{EF4A2896-1610-4A31-B60F-EC848C05CA8A}" srcOrd="0" destOrd="0" presId="urn:microsoft.com/office/officeart/2005/8/layout/radial6"/>
    <dgm:cxn modelId="{D4A7594B-571F-493A-9D7E-013EB72F6FBF}" type="presOf" srcId="{638ACCE3-7EF0-4C84-AFE9-981DF3BC623B}" destId="{AB31C73F-22E0-4A0F-BB45-BD8066C9248A}" srcOrd="0" destOrd="0" presId="urn:microsoft.com/office/officeart/2005/8/layout/radial6"/>
    <dgm:cxn modelId="{91383C70-C82E-4E30-AB44-962C74C608A2}" type="presOf" srcId="{EC66533E-7596-408C-AEF8-D81272415A9D}" destId="{0D895373-37E0-4807-A170-40806B80FCC4}" srcOrd="0" destOrd="0" presId="urn:microsoft.com/office/officeart/2005/8/layout/radial6"/>
    <dgm:cxn modelId="{8650C770-BE3D-4186-AD26-095E0070082C}" srcId="{B43E3B8C-596F-4C8A-945F-6551B18FF7BD}" destId="{784A1797-E426-4ADE-B0D7-6B01CA3B05DF}" srcOrd="8" destOrd="0" parTransId="{1655F494-E88A-4641-AA43-03B47F8909B8}" sibTransId="{EC66533E-7596-408C-AEF8-D81272415A9D}"/>
    <dgm:cxn modelId="{768CF98C-8792-465D-895E-7727723C1749}" srcId="{B43E3B8C-596F-4C8A-945F-6551B18FF7BD}" destId="{E95F8733-5FD0-42E6-B40E-42AF09D6625C}" srcOrd="1" destOrd="0" parTransId="{94E41C59-4404-44E1-98B9-669799ECDDFF}" sibTransId="{638ACCE3-7EF0-4C84-AFE9-981DF3BC623B}"/>
    <dgm:cxn modelId="{CFAD7592-465C-4615-B4E4-2A738DE94C71}" type="presOf" srcId="{7F1105E5-C403-4484-86D4-B0F7376D15A3}" destId="{193FF1AE-4FF9-40D1-B4A3-DF7E8B4A8932}" srcOrd="0" destOrd="0" presId="urn:microsoft.com/office/officeart/2005/8/layout/radial6"/>
    <dgm:cxn modelId="{5961E496-6338-4AC3-93FA-EB6A2A86503C}" srcId="{B43E3B8C-596F-4C8A-945F-6551B18FF7BD}" destId="{AA6F2D07-9B12-4514-AC70-30908E675153}" srcOrd="9" destOrd="0" parTransId="{90B26386-1854-4544-ABA3-51543AC67D4E}" sibTransId="{62255217-F82D-4622-ABF4-1C1D0F25B5DA}"/>
    <dgm:cxn modelId="{1C966F9B-F03C-4855-B46F-1A20CE8CFA33}" type="presOf" srcId="{4D570188-68B9-490C-AF0D-7889911AE881}" destId="{CC783B05-0BDB-42BC-86EF-A2A303A3C2D3}" srcOrd="0" destOrd="0" presId="urn:microsoft.com/office/officeart/2005/8/layout/radial6"/>
    <dgm:cxn modelId="{2F8BACA8-A3B3-45CC-B2F9-8C6E6CFC33AD}" type="presOf" srcId="{461F49B6-3D36-4A40-8374-6463B4F59B92}" destId="{249DDC47-E6C1-4B8D-9DE9-CEEB4D98DC8F}" srcOrd="0" destOrd="0" presId="urn:microsoft.com/office/officeart/2005/8/layout/radial6"/>
    <dgm:cxn modelId="{FED564AA-8B38-4DA9-8E9B-9B210171B508}" type="presOf" srcId="{784A1797-E426-4ADE-B0D7-6B01CA3B05DF}" destId="{E1459426-DC3D-4321-B477-D90064C89AEC}" srcOrd="0" destOrd="0" presId="urn:microsoft.com/office/officeart/2005/8/layout/radial6"/>
    <dgm:cxn modelId="{1B2D0BBB-BA03-45D4-BD74-111A830C20CE}" type="presOf" srcId="{F56AA594-6AB8-4BFD-B467-E109B63526BA}" destId="{3E43452D-C0AA-43AA-A401-9F85518DC2A3}" srcOrd="0" destOrd="0" presId="urn:microsoft.com/office/officeart/2005/8/layout/radial6"/>
    <dgm:cxn modelId="{5EFD81BB-085D-49E5-AE1F-43770FD9C672}" type="presOf" srcId="{EA0DA6E0-A9FD-47DD-BB50-00F9C479CE09}" destId="{4FAB3E6D-3345-4D70-A8C8-6A70A9BC9507}" srcOrd="0" destOrd="0" presId="urn:microsoft.com/office/officeart/2005/8/layout/radial6"/>
    <dgm:cxn modelId="{19FE6DC0-A2D8-4A5D-92BC-8489FDC0E0BA}" type="presOf" srcId="{0B395805-3F09-4283-8EED-5CEA7F9292C9}" destId="{4D3F6C20-995A-4F43-8DE5-A3E45A42A2D6}" srcOrd="0" destOrd="0" presId="urn:microsoft.com/office/officeart/2005/8/layout/radial6"/>
    <dgm:cxn modelId="{C0C384C1-E9DF-467E-B588-7A623AD3FD0E}" srcId="{B43E3B8C-596F-4C8A-945F-6551B18FF7BD}" destId="{AE53F338-AEFD-4AE2-A8FD-043C6F3C3790}" srcOrd="7" destOrd="0" parTransId="{E6659AF5-6B32-4ABC-B0DB-0BA6DC662FA1}" sibTransId="{F6B092A9-F082-4E0F-AA5D-F161D12B985E}"/>
    <dgm:cxn modelId="{9AC462C9-AF69-4975-983C-D415A1FF4182}" srcId="{B43E3B8C-596F-4C8A-945F-6551B18FF7BD}" destId="{78F215EE-B647-473C-9A3C-E797C6ED3AFF}" srcOrd="0" destOrd="0" parTransId="{FF91CCB6-06EA-4848-8809-74AE6DB57362}" sibTransId="{4D570188-68B9-490C-AF0D-7889911AE881}"/>
    <dgm:cxn modelId="{25CF40CB-035C-41E1-B89B-BD4EE8020B26}" type="presOf" srcId="{B31A40A1-20E7-448B-9F40-3AA79026496F}" destId="{4ECA9591-133E-46C6-965A-22EAB9112222}" srcOrd="0" destOrd="0" presId="urn:microsoft.com/office/officeart/2005/8/layout/radial6"/>
    <dgm:cxn modelId="{C05120D2-A749-4F17-8B6A-F4238ECA9E22}" srcId="{B43E3B8C-596F-4C8A-945F-6551B18FF7BD}" destId="{1DC19270-6D38-4BB2-9E87-A974E07505E8}" srcOrd="6" destOrd="0" parTransId="{1088EC03-45A0-40A7-A9D3-4F027CB3A7FB}" sibTransId="{461F49B6-3D36-4A40-8374-6463B4F59B92}"/>
    <dgm:cxn modelId="{706E54D3-8E0D-4B30-97F0-A857E1AE8146}" srcId="{B43E3B8C-596F-4C8A-945F-6551B18FF7BD}" destId="{71879951-6296-4503-9059-00E9E12A0234}" srcOrd="5" destOrd="0" parTransId="{04447CC7-8DD1-4C7B-B51D-EB3849C9C73C}" sibTransId="{F56AA594-6AB8-4BFD-B467-E109B63526BA}"/>
    <dgm:cxn modelId="{9B9BD3D6-8AC7-4D89-AB1A-662127C66D90}" type="presOf" srcId="{655FCA7B-2399-4F07-9247-55091548B977}" destId="{D6A6EC60-71CF-4AD3-840A-5D0BD6C4024F}" srcOrd="0" destOrd="0" presId="urn:microsoft.com/office/officeart/2005/8/layout/radial6"/>
    <dgm:cxn modelId="{9EF3CDE2-48E7-4CAA-8933-FDC494B0AB1D}" srcId="{EA0DA6E0-A9FD-47DD-BB50-00F9C479CE09}" destId="{B43E3B8C-596F-4C8A-945F-6551B18FF7BD}" srcOrd="0" destOrd="0" parTransId="{8E92B6BE-68B2-4246-A23A-E74E9E07B781}" sibTransId="{6B0AC316-DF08-45E6-8450-0AB4683E40F7}"/>
    <dgm:cxn modelId="{F0CBD7E5-2E6F-43B4-8BEC-1E8C508174BB}" type="presOf" srcId="{CAACBFAA-B6FC-4FAC-BB2B-48435D36C720}" destId="{C1B09981-6400-471B-93F5-DA154ACCC19A}" srcOrd="0" destOrd="0" presId="urn:microsoft.com/office/officeart/2005/8/layout/radial6"/>
    <dgm:cxn modelId="{58A909E8-9E8B-46D4-8286-19976BE9D998}" srcId="{B43E3B8C-596F-4C8A-945F-6551B18FF7BD}" destId="{7F1105E5-C403-4484-86D4-B0F7376D15A3}" srcOrd="11" destOrd="0" parTransId="{C2FF3CC3-0DF4-4DA1-9486-8BD0614AED57}" sibTransId="{FC14F6D2-95CE-4598-920E-D4845B22C2D0}"/>
    <dgm:cxn modelId="{FA12D1EC-BD65-41B3-8CAC-2CED2910E7EC}" type="presOf" srcId="{448D2CEA-CF33-4AF9-984C-FAB4ECB0104C}" destId="{851B819D-FB6C-47C4-A06F-7865638CC86F}" srcOrd="0" destOrd="0" presId="urn:microsoft.com/office/officeart/2005/8/layout/radial6"/>
    <dgm:cxn modelId="{C7291DEF-4B12-4610-A5DB-47B785C19A5A}" type="presOf" srcId="{AA6F2D07-9B12-4514-AC70-30908E675153}" destId="{DC2F52FC-C3BC-4FC8-89BE-B71A1F705A0F}" srcOrd="0" destOrd="0" presId="urn:microsoft.com/office/officeart/2005/8/layout/radial6"/>
    <dgm:cxn modelId="{E20497FA-25FA-4919-A895-D36A3EE49EBC}" type="presOf" srcId="{62255217-F82D-4622-ABF4-1C1D0F25B5DA}" destId="{E97A4283-13F3-454E-AB0B-6968DCC28700}" srcOrd="0" destOrd="0" presId="urn:microsoft.com/office/officeart/2005/8/layout/radial6"/>
    <dgm:cxn modelId="{97F99FFA-3683-477C-9193-85740888316E}" srcId="{B43E3B8C-596F-4C8A-945F-6551B18FF7BD}" destId="{CAACBFAA-B6FC-4FAC-BB2B-48435D36C720}" srcOrd="2" destOrd="0" parTransId="{BE19AA59-7B9A-4BB4-A31E-378EDFC6AB69}" sibTransId="{0B395805-3F09-4283-8EED-5CEA7F9292C9}"/>
    <dgm:cxn modelId="{08AA20FF-2278-4584-BEB3-BEBA3633A032}" type="presOf" srcId="{78F215EE-B647-473C-9A3C-E797C6ED3AFF}" destId="{2912D59F-76A7-4568-B02F-55095A663793}" srcOrd="0" destOrd="0" presId="urn:microsoft.com/office/officeart/2005/8/layout/radial6"/>
    <dgm:cxn modelId="{F4E4BD48-858F-42B6-B623-95DD4F7C3BD2}" type="presParOf" srcId="{4FAB3E6D-3345-4D70-A8C8-6A70A9BC9507}" destId="{94F3D8DD-BEF7-4528-AA5A-F1595E8FC7BF}" srcOrd="0" destOrd="0" presId="urn:microsoft.com/office/officeart/2005/8/layout/radial6"/>
    <dgm:cxn modelId="{50E1EEE2-F903-4B34-ADCE-2F667BB55C31}" type="presParOf" srcId="{4FAB3E6D-3345-4D70-A8C8-6A70A9BC9507}" destId="{2912D59F-76A7-4568-B02F-55095A663793}" srcOrd="1" destOrd="0" presId="urn:microsoft.com/office/officeart/2005/8/layout/radial6"/>
    <dgm:cxn modelId="{FB86D6E6-D586-4E47-9520-D13B796B6C45}" type="presParOf" srcId="{4FAB3E6D-3345-4D70-A8C8-6A70A9BC9507}" destId="{4DEA790D-9DF4-4638-BC7E-5B36A054EDC5}" srcOrd="2" destOrd="0" presId="urn:microsoft.com/office/officeart/2005/8/layout/radial6"/>
    <dgm:cxn modelId="{C0EE665B-E42D-4B22-960E-D085404278BE}" type="presParOf" srcId="{4FAB3E6D-3345-4D70-A8C8-6A70A9BC9507}" destId="{CC783B05-0BDB-42BC-86EF-A2A303A3C2D3}" srcOrd="3" destOrd="0" presId="urn:microsoft.com/office/officeart/2005/8/layout/radial6"/>
    <dgm:cxn modelId="{21DFE336-AA27-42D5-A1DA-888FED6B3B42}" type="presParOf" srcId="{4FAB3E6D-3345-4D70-A8C8-6A70A9BC9507}" destId="{3EC3D4AA-928C-4DE7-931A-492EA189CBFB}" srcOrd="4" destOrd="0" presId="urn:microsoft.com/office/officeart/2005/8/layout/radial6"/>
    <dgm:cxn modelId="{5CDE410A-0527-499E-9025-1D44660BF79C}" type="presParOf" srcId="{4FAB3E6D-3345-4D70-A8C8-6A70A9BC9507}" destId="{0E37AEA1-7B76-4506-9E1C-801B77480489}" srcOrd="5" destOrd="0" presId="urn:microsoft.com/office/officeart/2005/8/layout/radial6"/>
    <dgm:cxn modelId="{AE31AA3F-7E89-4843-8AFA-E45B84E5121A}" type="presParOf" srcId="{4FAB3E6D-3345-4D70-A8C8-6A70A9BC9507}" destId="{AB31C73F-22E0-4A0F-BB45-BD8066C9248A}" srcOrd="6" destOrd="0" presId="urn:microsoft.com/office/officeart/2005/8/layout/radial6"/>
    <dgm:cxn modelId="{E1E4D5A1-BDCF-457B-A7D7-42F7A5B48C93}" type="presParOf" srcId="{4FAB3E6D-3345-4D70-A8C8-6A70A9BC9507}" destId="{C1B09981-6400-471B-93F5-DA154ACCC19A}" srcOrd="7" destOrd="0" presId="urn:microsoft.com/office/officeart/2005/8/layout/radial6"/>
    <dgm:cxn modelId="{8C80CDD2-6E2B-4184-B3C4-E36CF8F812A6}" type="presParOf" srcId="{4FAB3E6D-3345-4D70-A8C8-6A70A9BC9507}" destId="{72278796-6143-4282-AE32-B3ADBE638F53}" srcOrd="8" destOrd="0" presId="urn:microsoft.com/office/officeart/2005/8/layout/radial6"/>
    <dgm:cxn modelId="{062A5249-A2D1-43DC-9B9B-EAEC0C123DF2}" type="presParOf" srcId="{4FAB3E6D-3345-4D70-A8C8-6A70A9BC9507}" destId="{4D3F6C20-995A-4F43-8DE5-A3E45A42A2D6}" srcOrd="9" destOrd="0" presId="urn:microsoft.com/office/officeart/2005/8/layout/radial6"/>
    <dgm:cxn modelId="{81A6CF1C-D6AE-4B2E-8FFA-209106BC8EA9}" type="presParOf" srcId="{4FAB3E6D-3345-4D70-A8C8-6A70A9BC9507}" destId="{D3908BDA-6A93-4043-AB00-D5B2937CBAC3}" srcOrd="10" destOrd="0" presId="urn:microsoft.com/office/officeart/2005/8/layout/radial6"/>
    <dgm:cxn modelId="{39304713-6343-4B94-B6CE-0637AAB0EFF0}" type="presParOf" srcId="{4FAB3E6D-3345-4D70-A8C8-6A70A9BC9507}" destId="{57254331-4F43-45D3-8F23-0FF41C51E21E}" srcOrd="11" destOrd="0" presId="urn:microsoft.com/office/officeart/2005/8/layout/radial6"/>
    <dgm:cxn modelId="{3AE2E1FD-34CD-4E8B-A822-AF4DEF0A424D}" type="presParOf" srcId="{4FAB3E6D-3345-4D70-A8C8-6A70A9BC9507}" destId="{851B819D-FB6C-47C4-A06F-7865638CC86F}" srcOrd="12" destOrd="0" presId="urn:microsoft.com/office/officeart/2005/8/layout/radial6"/>
    <dgm:cxn modelId="{AD2879D2-7CE8-479C-99E3-BD54EB30008D}" type="presParOf" srcId="{4FAB3E6D-3345-4D70-A8C8-6A70A9BC9507}" destId="{1ED057D9-3071-4914-BA3D-B91968525044}" srcOrd="13" destOrd="0" presId="urn:microsoft.com/office/officeart/2005/8/layout/radial6"/>
    <dgm:cxn modelId="{0EF9C8C8-EB4E-43E9-B29B-C2F57A16FD1C}" type="presParOf" srcId="{4FAB3E6D-3345-4D70-A8C8-6A70A9BC9507}" destId="{A290A775-5447-4A56-AA36-DFA56C3867B4}" srcOrd="14" destOrd="0" presId="urn:microsoft.com/office/officeart/2005/8/layout/radial6"/>
    <dgm:cxn modelId="{3BA2F319-B2D0-4E7C-9EDB-B792C5B9A2B3}" type="presParOf" srcId="{4FAB3E6D-3345-4D70-A8C8-6A70A9BC9507}" destId="{EF4A2896-1610-4A31-B60F-EC848C05CA8A}" srcOrd="15" destOrd="0" presId="urn:microsoft.com/office/officeart/2005/8/layout/radial6"/>
    <dgm:cxn modelId="{C783EF5C-1C41-43D2-AFA9-DC35666576DB}" type="presParOf" srcId="{4FAB3E6D-3345-4D70-A8C8-6A70A9BC9507}" destId="{DD42D754-A5CF-442D-A9A7-4521CFA22443}" srcOrd="16" destOrd="0" presId="urn:microsoft.com/office/officeart/2005/8/layout/radial6"/>
    <dgm:cxn modelId="{52CF9DA5-0004-4D30-9AA8-79F8EB3BBD48}" type="presParOf" srcId="{4FAB3E6D-3345-4D70-A8C8-6A70A9BC9507}" destId="{958F1B9E-0B1B-4449-B619-AD3973AB3BCE}" srcOrd="17" destOrd="0" presId="urn:microsoft.com/office/officeart/2005/8/layout/radial6"/>
    <dgm:cxn modelId="{FF95166A-0A6D-42AA-9F7D-2D06A91D794C}" type="presParOf" srcId="{4FAB3E6D-3345-4D70-A8C8-6A70A9BC9507}" destId="{3E43452D-C0AA-43AA-A401-9F85518DC2A3}" srcOrd="18" destOrd="0" presId="urn:microsoft.com/office/officeart/2005/8/layout/radial6"/>
    <dgm:cxn modelId="{9B2335D2-195F-436D-8CD3-A0EF4542FD23}" type="presParOf" srcId="{4FAB3E6D-3345-4D70-A8C8-6A70A9BC9507}" destId="{C2BC7DE8-98B4-45FD-9DF9-662B2679EB61}" srcOrd="19" destOrd="0" presId="urn:microsoft.com/office/officeart/2005/8/layout/radial6"/>
    <dgm:cxn modelId="{11D7EBE6-6230-4A1C-8B14-2235A6E142ED}" type="presParOf" srcId="{4FAB3E6D-3345-4D70-A8C8-6A70A9BC9507}" destId="{2B7AFCCC-4C5E-4CD1-B84D-26AC3B213496}" srcOrd="20" destOrd="0" presId="urn:microsoft.com/office/officeart/2005/8/layout/radial6"/>
    <dgm:cxn modelId="{982CFC93-A037-4589-8ABE-C38A7DC02956}" type="presParOf" srcId="{4FAB3E6D-3345-4D70-A8C8-6A70A9BC9507}" destId="{249DDC47-E6C1-4B8D-9DE9-CEEB4D98DC8F}" srcOrd="21" destOrd="0" presId="urn:microsoft.com/office/officeart/2005/8/layout/radial6"/>
    <dgm:cxn modelId="{63C7FE61-F380-4A20-BC41-484B05C58758}" type="presParOf" srcId="{4FAB3E6D-3345-4D70-A8C8-6A70A9BC9507}" destId="{7127EAB3-05BF-4DFE-B893-7905DD0066CC}" srcOrd="22" destOrd="0" presId="urn:microsoft.com/office/officeart/2005/8/layout/radial6"/>
    <dgm:cxn modelId="{ED082F9C-8894-4CF3-82C6-19163AFC0D18}" type="presParOf" srcId="{4FAB3E6D-3345-4D70-A8C8-6A70A9BC9507}" destId="{DC419F99-33C3-4D83-A852-F596D8463883}" srcOrd="23" destOrd="0" presId="urn:microsoft.com/office/officeart/2005/8/layout/radial6"/>
    <dgm:cxn modelId="{8E6F76F1-0CD1-4622-AEAB-C053428CEFEE}" type="presParOf" srcId="{4FAB3E6D-3345-4D70-A8C8-6A70A9BC9507}" destId="{ED280BE2-035D-48A9-8D8A-B4B33669EE66}" srcOrd="24" destOrd="0" presId="urn:microsoft.com/office/officeart/2005/8/layout/radial6"/>
    <dgm:cxn modelId="{378C5FFE-62B9-4299-BD51-349E073C1746}" type="presParOf" srcId="{4FAB3E6D-3345-4D70-A8C8-6A70A9BC9507}" destId="{E1459426-DC3D-4321-B477-D90064C89AEC}" srcOrd="25" destOrd="0" presId="urn:microsoft.com/office/officeart/2005/8/layout/radial6"/>
    <dgm:cxn modelId="{B34369B4-E858-40FA-AD6D-D7495EFF6DEC}" type="presParOf" srcId="{4FAB3E6D-3345-4D70-A8C8-6A70A9BC9507}" destId="{5E62D640-4F72-42ED-BD97-689499AFC873}" srcOrd="26" destOrd="0" presId="urn:microsoft.com/office/officeart/2005/8/layout/radial6"/>
    <dgm:cxn modelId="{80AD1CF0-9CE5-453F-8F95-E0BDF2E22F80}" type="presParOf" srcId="{4FAB3E6D-3345-4D70-A8C8-6A70A9BC9507}" destId="{0D895373-37E0-4807-A170-40806B80FCC4}" srcOrd="27" destOrd="0" presId="urn:microsoft.com/office/officeart/2005/8/layout/radial6"/>
    <dgm:cxn modelId="{444D2795-5259-48B3-A0D2-5E5D18FC65D1}" type="presParOf" srcId="{4FAB3E6D-3345-4D70-A8C8-6A70A9BC9507}" destId="{DC2F52FC-C3BC-4FC8-89BE-B71A1F705A0F}" srcOrd="28" destOrd="0" presId="urn:microsoft.com/office/officeart/2005/8/layout/radial6"/>
    <dgm:cxn modelId="{0EA64F31-36C3-4186-B990-17C7C7D8A0E3}" type="presParOf" srcId="{4FAB3E6D-3345-4D70-A8C8-6A70A9BC9507}" destId="{91EDDD4D-BC00-4ED3-9171-A31594233F52}" srcOrd="29" destOrd="0" presId="urn:microsoft.com/office/officeart/2005/8/layout/radial6"/>
    <dgm:cxn modelId="{D9AE9A76-8995-4231-8037-BB2C2060AE1F}" type="presParOf" srcId="{4FAB3E6D-3345-4D70-A8C8-6A70A9BC9507}" destId="{E97A4283-13F3-454E-AB0B-6968DCC28700}" srcOrd="30" destOrd="0" presId="urn:microsoft.com/office/officeart/2005/8/layout/radial6"/>
    <dgm:cxn modelId="{7FEEB76E-F582-4FCF-9F9E-B82DC7238746}" type="presParOf" srcId="{4FAB3E6D-3345-4D70-A8C8-6A70A9BC9507}" destId="{4ECA9591-133E-46C6-965A-22EAB9112222}" srcOrd="31" destOrd="0" presId="urn:microsoft.com/office/officeart/2005/8/layout/radial6"/>
    <dgm:cxn modelId="{0E8AEF29-774F-4937-ACB1-28FFE3160A71}" type="presParOf" srcId="{4FAB3E6D-3345-4D70-A8C8-6A70A9BC9507}" destId="{F2143E99-2D99-4B18-9DD9-6EA668CD5350}" srcOrd="32" destOrd="0" presId="urn:microsoft.com/office/officeart/2005/8/layout/radial6"/>
    <dgm:cxn modelId="{C9E07B36-1235-41E3-AB63-F3C77C6E675A}" type="presParOf" srcId="{4FAB3E6D-3345-4D70-A8C8-6A70A9BC9507}" destId="{D6A6EC60-71CF-4AD3-840A-5D0BD6C4024F}" srcOrd="33" destOrd="0" presId="urn:microsoft.com/office/officeart/2005/8/layout/radial6"/>
    <dgm:cxn modelId="{A9C16281-4731-444F-8D79-58F117238974}" type="presParOf" srcId="{4FAB3E6D-3345-4D70-A8C8-6A70A9BC9507}" destId="{193FF1AE-4FF9-40D1-B4A3-DF7E8B4A8932}" srcOrd="34" destOrd="0" presId="urn:microsoft.com/office/officeart/2005/8/layout/radial6"/>
    <dgm:cxn modelId="{42C7B3FE-B9C9-4633-A0B1-27508195987C}" type="presParOf" srcId="{4FAB3E6D-3345-4D70-A8C8-6A70A9BC9507}" destId="{31642480-DE52-4FB0-8509-A513F452333C}" srcOrd="35" destOrd="0" presId="urn:microsoft.com/office/officeart/2005/8/layout/radial6"/>
    <dgm:cxn modelId="{AF44AF37-3B23-45E1-B914-AA1F12A5DE1F}" type="presParOf" srcId="{4FAB3E6D-3345-4D70-A8C8-6A70A9BC9507}" destId="{BBF886CA-4A06-4359-AA43-3C9FF1E27909}" srcOrd="36"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C6B29-126E-44AA-822B-2354580E0BB7}">
      <dsp:nvSpPr>
        <dsp:cNvPr id="0" name=""/>
        <dsp:cNvSpPr/>
      </dsp:nvSpPr>
      <dsp:spPr>
        <a:xfrm>
          <a:off x="0" y="312841"/>
          <a:ext cx="9604375" cy="79301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income approach is when you add together all factor payments.</a:t>
          </a:r>
          <a:endParaRPr lang="en-US" sz="1900" kern="1200" dirty="0"/>
        </a:p>
      </dsp:txBody>
      <dsp:txXfrm>
        <a:off x="0" y="312841"/>
        <a:ext cx="9604375" cy="793012"/>
      </dsp:txXfrm>
    </dsp:sp>
    <dsp:sp modelId="{3007352D-1BA9-412B-AB9D-8CCDB5E403A8}">
      <dsp:nvSpPr>
        <dsp:cNvPr id="0" name=""/>
        <dsp:cNvSpPr/>
      </dsp:nvSpPr>
      <dsp:spPr>
        <a:xfrm>
          <a:off x="480218" y="32401"/>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Income Approach (</a:t>
          </a:r>
          <a:r>
            <a:rPr lang="en-AU" sz="1900" b="0" i="0" kern="1200" dirty="0"/>
            <a:t>GDP = </a:t>
          </a:r>
          <a:r>
            <a:rPr lang="el-GR" sz="1900" b="0" i="0" kern="1200" dirty="0"/>
            <a:t>π + </a:t>
          </a:r>
          <a:r>
            <a:rPr lang="en-AU" sz="1900" b="0" i="0" kern="1200" dirty="0" err="1"/>
            <a:t>wl</a:t>
          </a:r>
          <a:r>
            <a:rPr lang="en-AU" sz="1900" b="0" i="0" kern="1200" dirty="0"/>
            <a:t> + </a:t>
          </a:r>
          <a:r>
            <a:rPr lang="en-AU" sz="1900" b="0" i="0" kern="1200" dirty="0" err="1"/>
            <a:t>rk</a:t>
          </a:r>
          <a:r>
            <a:rPr lang="en-AU" sz="1900" b="0" i="0" kern="1200" dirty="0"/>
            <a:t>)</a:t>
          </a:r>
          <a:endParaRPr lang="en-US" sz="1900" kern="1200" dirty="0"/>
        </a:p>
      </dsp:txBody>
      <dsp:txXfrm>
        <a:off x="507598" y="59781"/>
        <a:ext cx="6668302" cy="506120"/>
      </dsp:txXfrm>
    </dsp:sp>
    <dsp:sp modelId="{D4FC7152-644F-4962-9D61-7E9ED8A4B516}">
      <dsp:nvSpPr>
        <dsp:cNvPr id="0" name=""/>
        <dsp:cNvSpPr/>
      </dsp:nvSpPr>
      <dsp:spPr>
        <a:xfrm>
          <a:off x="0" y="1488893"/>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production approach is where you add up the total value of all goods produced in the economy. </a:t>
          </a:r>
          <a:endParaRPr lang="en-US" sz="1900" kern="1200" dirty="0"/>
        </a:p>
      </dsp:txBody>
      <dsp:txXfrm>
        <a:off x="0" y="1488893"/>
        <a:ext cx="9604375" cy="1047375"/>
      </dsp:txXfrm>
    </dsp:sp>
    <dsp:sp modelId="{95E818BD-458B-47CB-AA92-186321FF17AE}">
      <dsp:nvSpPr>
        <dsp:cNvPr id="0" name=""/>
        <dsp:cNvSpPr/>
      </dsp:nvSpPr>
      <dsp:spPr>
        <a:xfrm>
          <a:off x="480218" y="1208453"/>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Production Approach</a:t>
          </a:r>
        </a:p>
      </dsp:txBody>
      <dsp:txXfrm>
        <a:off x="507598" y="1235833"/>
        <a:ext cx="6668302" cy="506120"/>
      </dsp:txXfrm>
    </dsp:sp>
    <dsp:sp modelId="{7464C0B0-8AE4-4BB1-A4D0-14F064AEDE32}">
      <dsp:nvSpPr>
        <dsp:cNvPr id="0" name=""/>
        <dsp:cNvSpPr/>
      </dsp:nvSpPr>
      <dsp:spPr>
        <a:xfrm>
          <a:off x="0" y="2919308"/>
          <a:ext cx="9604375" cy="1047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395732" rIns="745406" bIns="135128" numCol="1" spcCol="1270" anchor="t" anchorCtr="0">
          <a:noAutofit/>
        </a:bodyPr>
        <a:lstStyle/>
        <a:p>
          <a:pPr marL="171450" lvl="1" indent="-171450" algn="l" defTabSz="844550">
            <a:lnSpc>
              <a:spcPct val="90000"/>
            </a:lnSpc>
            <a:spcBef>
              <a:spcPct val="0"/>
            </a:spcBef>
            <a:spcAft>
              <a:spcPct val="15000"/>
            </a:spcAft>
            <a:buChar char="•"/>
          </a:pPr>
          <a:r>
            <a:rPr lang="en-AU" sz="1900" b="0" i="0" kern="1200" dirty="0"/>
            <a:t>The expenditure approach is where you add up all the various types of spending which occurs within an economy.</a:t>
          </a:r>
          <a:r>
            <a:rPr lang="en-US" sz="1900" kern="1200" dirty="0"/>
            <a:t>.</a:t>
          </a:r>
        </a:p>
      </dsp:txBody>
      <dsp:txXfrm>
        <a:off x="0" y="2919308"/>
        <a:ext cx="9604375" cy="1047375"/>
      </dsp:txXfrm>
    </dsp:sp>
    <dsp:sp modelId="{9E649C4F-CB8E-46F9-A616-C8D656A357EC}">
      <dsp:nvSpPr>
        <dsp:cNvPr id="0" name=""/>
        <dsp:cNvSpPr/>
      </dsp:nvSpPr>
      <dsp:spPr>
        <a:xfrm>
          <a:off x="480218" y="2638868"/>
          <a:ext cx="6723062" cy="560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844550">
            <a:lnSpc>
              <a:spcPct val="90000"/>
            </a:lnSpc>
            <a:spcBef>
              <a:spcPct val="0"/>
            </a:spcBef>
            <a:spcAft>
              <a:spcPct val="35000"/>
            </a:spcAft>
            <a:buNone/>
          </a:pPr>
          <a:r>
            <a:rPr lang="en-US" sz="1900" kern="1200" dirty="0"/>
            <a:t>The Expenditure Approach (</a:t>
          </a:r>
          <a:r>
            <a:rPr lang="nn-NO" sz="1900" b="0" i="0" kern="1200" dirty="0"/>
            <a:t>GDP = C + I + G +NX)</a:t>
          </a:r>
          <a:r>
            <a:rPr lang="en-US" sz="1900" kern="1200" dirty="0"/>
            <a:t> </a:t>
          </a:r>
        </a:p>
      </dsp:txBody>
      <dsp:txXfrm>
        <a:off x="507598" y="2666248"/>
        <a:ext cx="666830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95373-37E0-4807-A170-40806B80FCC4}">
      <dsp:nvSpPr>
        <dsp:cNvPr id="0" name=""/>
        <dsp:cNvSpPr/>
      </dsp:nvSpPr>
      <dsp:spPr>
        <a:xfrm>
          <a:off x="938501" y="397728"/>
          <a:ext cx="2654180" cy="2654180"/>
        </a:xfrm>
        <a:prstGeom prst="blockArc">
          <a:avLst>
            <a:gd name="adj1" fmla="val 1080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938501" y="397728"/>
          <a:ext cx="2654180" cy="2654180"/>
        </a:xfrm>
        <a:prstGeom prst="blockArc">
          <a:avLst>
            <a:gd name="adj1" fmla="val 5400000"/>
            <a:gd name="adj2" fmla="val 108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938501" y="397728"/>
          <a:ext cx="2654180" cy="2654180"/>
        </a:xfrm>
        <a:prstGeom prst="blockArc">
          <a:avLst>
            <a:gd name="adj1" fmla="val 0"/>
            <a:gd name="adj2" fmla="val 54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938501" y="397728"/>
          <a:ext cx="2654180" cy="2654180"/>
        </a:xfrm>
        <a:prstGeom prst="blockArc">
          <a:avLst>
            <a:gd name="adj1" fmla="val 16200000"/>
            <a:gd name="adj2" fmla="val 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54944" y="1114171"/>
          <a:ext cx="1221295" cy="122129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1</a:t>
          </a:r>
        </a:p>
      </dsp:txBody>
      <dsp:txXfrm>
        <a:off x="1833799" y="1293026"/>
        <a:ext cx="863585" cy="863585"/>
      </dsp:txXfrm>
    </dsp:sp>
    <dsp:sp modelId="{3EC3D4AA-928C-4DE7-931A-492EA189CBFB}">
      <dsp:nvSpPr>
        <dsp:cNvPr id="0" name=""/>
        <dsp:cNvSpPr/>
      </dsp:nvSpPr>
      <dsp:spPr>
        <a:xfrm>
          <a:off x="1838138" y="1051"/>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a:t>
          </a:r>
        </a:p>
      </dsp:txBody>
      <dsp:txXfrm>
        <a:off x="1963336" y="126249"/>
        <a:ext cx="604510" cy="604510"/>
      </dsp:txXfrm>
    </dsp:sp>
    <dsp:sp modelId="{C1B09981-6400-471B-93F5-DA154ACCC19A}">
      <dsp:nvSpPr>
        <dsp:cNvPr id="0" name=""/>
        <dsp:cNvSpPr/>
      </dsp:nvSpPr>
      <dsp:spPr>
        <a:xfrm>
          <a:off x="3134452"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a:t>
          </a:r>
        </a:p>
      </dsp:txBody>
      <dsp:txXfrm>
        <a:off x="3259650" y="1422563"/>
        <a:ext cx="604510" cy="604510"/>
      </dsp:txXfrm>
    </dsp:sp>
    <dsp:sp modelId="{7127EAB3-05BF-4DFE-B893-7905DD0066CC}">
      <dsp:nvSpPr>
        <dsp:cNvPr id="0" name=""/>
        <dsp:cNvSpPr/>
      </dsp:nvSpPr>
      <dsp:spPr>
        <a:xfrm>
          <a:off x="1838138" y="2593679"/>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a:t>
          </a:r>
        </a:p>
      </dsp:txBody>
      <dsp:txXfrm>
        <a:off x="1963336" y="2718877"/>
        <a:ext cx="604510" cy="604510"/>
      </dsp:txXfrm>
    </dsp:sp>
    <dsp:sp modelId="{E1459426-DC3D-4321-B477-D90064C89AEC}">
      <dsp:nvSpPr>
        <dsp:cNvPr id="0" name=""/>
        <dsp:cNvSpPr/>
      </dsp:nvSpPr>
      <dsp:spPr>
        <a:xfrm>
          <a:off x="541824" y="1297365"/>
          <a:ext cx="854906" cy="8549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X</a:t>
          </a:r>
        </a:p>
      </dsp:txBody>
      <dsp:txXfrm>
        <a:off x="667022" y="1422563"/>
        <a:ext cx="604510" cy="604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852601" y="311828"/>
          <a:ext cx="2825981" cy="2825981"/>
        </a:xfrm>
        <a:prstGeom prst="blockArc">
          <a:avLst>
            <a:gd name="adj1" fmla="val 13500000"/>
            <a:gd name="adj2" fmla="val 162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852601" y="311828"/>
          <a:ext cx="2825981" cy="2825981"/>
        </a:xfrm>
        <a:prstGeom prst="blockArc">
          <a:avLst>
            <a:gd name="adj1" fmla="val 10800000"/>
            <a:gd name="adj2" fmla="val 135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852601" y="311828"/>
          <a:ext cx="2825981" cy="2825981"/>
        </a:xfrm>
        <a:prstGeom prst="blockArc">
          <a:avLst>
            <a:gd name="adj1" fmla="val 8100000"/>
            <a:gd name="adj2" fmla="val 108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852601" y="311828"/>
          <a:ext cx="2825981" cy="2825981"/>
        </a:xfrm>
        <a:prstGeom prst="blockArc">
          <a:avLst>
            <a:gd name="adj1" fmla="val 5400000"/>
            <a:gd name="adj2" fmla="val 81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852601" y="311828"/>
          <a:ext cx="2825981" cy="2825981"/>
        </a:xfrm>
        <a:prstGeom prst="blockArc">
          <a:avLst>
            <a:gd name="adj1" fmla="val 2700000"/>
            <a:gd name="adj2" fmla="val 54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852601" y="311828"/>
          <a:ext cx="2825981" cy="2825981"/>
        </a:xfrm>
        <a:prstGeom prst="blockArc">
          <a:avLst>
            <a:gd name="adj1" fmla="val 0"/>
            <a:gd name="adj2" fmla="val 27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852601" y="311828"/>
          <a:ext cx="2825981" cy="2825981"/>
        </a:xfrm>
        <a:prstGeom prst="blockArc">
          <a:avLst>
            <a:gd name="adj1" fmla="val 18900000"/>
            <a:gd name="adj2" fmla="val 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852601" y="311828"/>
          <a:ext cx="2825981" cy="2825981"/>
        </a:xfrm>
        <a:prstGeom prst="blockArc">
          <a:avLst>
            <a:gd name="adj1" fmla="val 16200000"/>
            <a:gd name="adj2" fmla="val 18900000"/>
            <a:gd name="adj3" fmla="val 341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88348" y="1191217"/>
          <a:ext cx="1154487" cy="10672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Model 2</a:t>
          </a:r>
        </a:p>
      </dsp:txBody>
      <dsp:txXfrm>
        <a:off x="1857419" y="1347505"/>
        <a:ext cx="816345" cy="754626"/>
      </dsp:txXfrm>
    </dsp:sp>
    <dsp:sp modelId="{2912D59F-76A7-4568-B02F-55095A663793}">
      <dsp:nvSpPr>
        <dsp:cNvPr id="0" name=""/>
        <dsp:cNvSpPr/>
      </dsp:nvSpPr>
      <dsp:spPr>
        <a:xfrm>
          <a:off x="1930288" y="666"/>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CPI</a:t>
          </a:r>
        </a:p>
      </dsp:txBody>
      <dsp:txXfrm>
        <a:off x="2028496" y="98874"/>
        <a:ext cx="474190" cy="474190"/>
      </dsp:txXfrm>
    </dsp:sp>
    <dsp:sp modelId="{3EC3D4AA-928C-4DE7-931A-492EA189CBFB}">
      <dsp:nvSpPr>
        <dsp:cNvPr id="0" name=""/>
        <dsp:cNvSpPr/>
      </dsp:nvSpPr>
      <dsp:spPr>
        <a:xfrm>
          <a:off x="2912353"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Sales</a:t>
          </a:r>
        </a:p>
      </dsp:txBody>
      <dsp:txXfrm>
        <a:off x="3010561" y="505659"/>
        <a:ext cx="474190" cy="474190"/>
      </dsp:txXfrm>
    </dsp:sp>
    <dsp:sp modelId="{C1B09981-6400-471B-93F5-DA154ACCC19A}">
      <dsp:nvSpPr>
        <dsp:cNvPr id="0" name=""/>
        <dsp:cNvSpPr/>
      </dsp:nvSpPr>
      <dsp:spPr>
        <a:xfrm>
          <a:off x="3319137"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Interest</a:t>
          </a:r>
        </a:p>
      </dsp:txBody>
      <dsp:txXfrm>
        <a:off x="3417345" y="1487723"/>
        <a:ext cx="474190" cy="474190"/>
      </dsp:txXfrm>
    </dsp:sp>
    <dsp:sp modelId="{7127EAB3-05BF-4DFE-B893-7905DD0066CC}">
      <dsp:nvSpPr>
        <dsp:cNvPr id="0" name=""/>
        <dsp:cNvSpPr/>
      </dsp:nvSpPr>
      <dsp:spPr>
        <a:xfrm>
          <a:off x="2912353"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Expense</a:t>
          </a:r>
        </a:p>
      </dsp:txBody>
      <dsp:txXfrm>
        <a:off x="3010561" y="2469788"/>
        <a:ext cx="474190" cy="474190"/>
      </dsp:txXfrm>
    </dsp:sp>
    <dsp:sp modelId="{E1459426-DC3D-4321-B477-D90064C89AEC}">
      <dsp:nvSpPr>
        <dsp:cNvPr id="0" name=""/>
        <dsp:cNvSpPr/>
      </dsp:nvSpPr>
      <dsp:spPr>
        <a:xfrm>
          <a:off x="1930288" y="2778364"/>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HDI</a:t>
          </a:r>
        </a:p>
      </dsp:txBody>
      <dsp:txXfrm>
        <a:off x="2028496" y="2876572"/>
        <a:ext cx="474190" cy="474190"/>
      </dsp:txXfrm>
    </dsp:sp>
    <dsp:sp modelId="{DC2F52FC-C3BC-4FC8-89BE-B71A1F705A0F}">
      <dsp:nvSpPr>
        <dsp:cNvPr id="0" name=""/>
        <dsp:cNvSpPr/>
      </dsp:nvSpPr>
      <dsp:spPr>
        <a:xfrm>
          <a:off x="948224" y="2371580"/>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jobs</a:t>
          </a:r>
        </a:p>
      </dsp:txBody>
      <dsp:txXfrm>
        <a:off x="1046432" y="2469788"/>
        <a:ext cx="474190" cy="474190"/>
      </dsp:txXfrm>
    </dsp:sp>
    <dsp:sp modelId="{4ECA9591-133E-46C6-965A-22EAB9112222}">
      <dsp:nvSpPr>
        <dsp:cNvPr id="0" name=""/>
        <dsp:cNvSpPr/>
      </dsp:nvSpPr>
      <dsp:spPr>
        <a:xfrm>
          <a:off x="541439" y="1389515"/>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trade</a:t>
          </a:r>
        </a:p>
      </dsp:txBody>
      <dsp:txXfrm>
        <a:off x="639647" y="1487723"/>
        <a:ext cx="474190" cy="474190"/>
      </dsp:txXfrm>
    </dsp:sp>
    <dsp:sp modelId="{193FF1AE-4FF9-40D1-B4A3-DF7E8B4A8932}">
      <dsp:nvSpPr>
        <dsp:cNvPr id="0" name=""/>
        <dsp:cNvSpPr/>
      </dsp:nvSpPr>
      <dsp:spPr>
        <a:xfrm>
          <a:off x="948224" y="407451"/>
          <a:ext cx="670606" cy="6706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rates</a:t>
          </a:r>
        </a:p>
      </dsp:txBody>
      <dsp:txXfrm>
        <a:off x="1046432" y="505659"/>
        <a:ext cx="474190" cy="474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886CA-4A06-4359-AA43-3C9FF1E27909}">
      <dsp:nvSpPr>
        <dsp:cNvPr id="0" name=""/>
        <dsp:cNvSpPr/>
      </dsp:nvSpPr>
      <dsp:spPr>
        <a:xfrm>
          <a:off x="763666" y="222893"/>
          <a:ext cx="3003851" cy="3003851"/>
        </a:xfrm>
        <a:prstGeom prst="blockArc">
          <a:avLst>
            <a:gd name="adj1" fmla="val 14400000"/>
            <a:gd name="adj2" fmla="val 16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A6EC60-71CF-4AD3-840A-5D0BD6C4024F}">
      <dsp:nvSpPr>
        <dsp:cNvPr id="0" name=""/>
        <dsp:cNvSpPr/>
      </dsp:nvSpPr>
      <dsp:spPr>
        <a:xfrm>
          <a:off x="763666" y="222893"/>
          <a:ext cx="3003851" cy="3003851"/>
        </a:xfrm>
        <a:prstGeom prst="blockArc">
          <a:avLst>
            <a:gd name="adj1" fmla="val 12600000"/>
            <a:gd name="adj2" fmla="val 14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7A4283-13F3-454E-AB0B-6968DCC28700}">
      <dsp:nvSpPr>
        <dsp:cNvPr id="0" name=""/>
        <dsp:cNvSpPr/>
      </dsp:nvSpPr>
      <dsp:spPr>
        <a:xfrm>
          <a:off x="763666" y="222893"/>
          <a:ext cx="3003851" cy="3003851"/>
        </a:xfrm>
        <a:prstGeom prst="blockArc">
          <a:avLst>
            <a:gd name="adj1" fmla="val 10800000"/>
            <a:gd name="adj2" fmla="val 12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895373-37E0-4807-A170-40806B80FCC4}">
      <dsp:nvSpPr>
        <dsp:cNvPr id="0" name=""/>
        <dsp:cNvSpPr/>
      </dsp:nvSpPr>
      <dsp:spPr>
        <a:xfrm>
          <a:off x="763666" y="222893"/>
          <a:ext cx="3003851" cy="3003851"/>
        </a:xfrm>
        <a:prstGeom prst="blockArc">
          <a:avLst>
            <a:gd name="adj1" fmla="val 9000000"/>
            <a:gd name="adj2" fmla="val 10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280BE2-035D-48A9-8D8A-B4B33669EE66}">
      <dsp:nvSpPr>
        <dsp:cNvPr id="0" name=""/>
        <dsp:cNvSpPr/>
      </dsp:nvSpPr>
      <dsp:spPr>
        <a:xfrm>
          <a:off x="763666" y="222893"/>
          <a:ext cx="3003851" cy="3003851"/>
        </a:xfrm>
        <a:prstGeom prst="blockArc">
          <a:avLst>
            <a:gd name="adj1" fmla="val 7200000"/>
            <a:gd name="adj2" fmla="val 9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9DDC47-E6C1-4B8D-9DE9-CEEB4D98DC8F}">
      <dsp:nvSpPr>
        <dsp:cNvPr id="0" name=""/>
        <dsp:cNvSpPr/>
      </dsp:nvSpPr>
      <dsp:spPr>
        <a:xfrm>
          <a:off x="763666" y="222893"/>
          <a:ext cx="3003851" cy="3003851"/>
        </a:xfrm>
        <a:prstGeom prst="blockArc">
          <a:avLst>
            <a:gd name="adj1" fmla="val 5400000"/>
            <a:gd name="adj2" fmla="val 72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43452D-C0AA-43AA-A401-9F85518DC2A3}">
      <dsp:nvSpPr>
        <dsp:cNvPr id="0" name=""/>
        <dsp:cNvSpPr/>
      </dsp:nvSpPr>
      <dsp:spPr>
        <a:xfrm>
          <a:off x="763666" y="222893"/>
          <a:ext cx="3003851" cy="3003851"/>
        </a:xfrm>
        <a:prstGeom prst="blockArc">
          <a:avLst>
            <a:gd name="adj1" fmla="val 3600000"/>
            <a:gd name="adj2" fmla="val 54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4A2896-1610-4A31-B60F-EC848C05CA8A}">
      <dsp:nvSpPr>
        <dsp:cNvPr id="0" name=""/>
        <dsp:cNvSpPr/>
      </dsp:nvSpPr>
      <dsp:spPr>
        <a:xfrm>
          <a:off x="763666" y="222893"/>
          <a:ext cx="3003851" cy="3003851"/>
        </a:xfrm>
        <a:prstGeom prst="blockArc">
          <a:avLst>
            <a:gd name="adj1" fmla="val 1800000"/>
            <a:gd name="adj2" fmla="val 36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1B819D-FB6C-47C4-A06F-7865638CC86F}">
      <dsp:nvSpPr>
        <dsp:cNvPr id="0" name=""/>
        <dsp:cNvSpPr/>
      </dsp:nvSpPr>
      <dsp:spPr>
        <a:xfrm>
          <a:off x="763666" y="222893"/>
          <a:ext cx="3003851" cy="3003851"/>
        </a:xfrm>
        <a:prstGeom prst="blockArc">
          <a:avLst>
            <a:gd name="adj1" fmla="val 0"/>
            <a:gd name="adj2" fmla="val 1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3F6C20-995A-4F43-8DE5-A3E45A42A2D6}">
      <dsp:nvSpPr>
        <dsp:cNvPr id="0" name=""/>
        <dsp:cNvSpPr/>
      </dsp:nvSpPr>
      <dsp:spPr>
        <a:xfrm>
          <a:off x="763666" y="222893"/>
          <a:ext cx="3003851" cy="3003851"/>
        </a:xfrm>
        <a:prstGeom prst="blockArc">
          <a:avLst>
            <a:gd name="adj1" fmla="val 19800000"/>
            <a:gd name="adj2" fmla="val 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1C73F-22E0-4A0F-BB45-BD8066C9248A}">
      <dsp:nvSpPr>
        <dsp:cNvPr id="0" name=""/>
        <dsp:cNvSpPr/>
      </dsp:nvSpPr>
      <dsp:spPr>
        <a:xfrm>
          <a:off x="763666" y="222893"/>
          <a:ext cx="3003851" cy="3003851"/>
        </a:xfrm>
        <a:prstGeom prst="blockArc">
          <a:avLst>
            <a:gd name="adj1" fmla="val 18000000"/>
            <a:gd name="adj2" fmla="val 198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83B05-0BDB-42BC-86EF-A2A303A3C2D3}">
      <dsp:nvSpPr>
        <dsp:cNvPr id="0" name=""/>
        <dsp:cNvSpPr/>
      </dsp:nvSpPr>
      <dsp:spPr>
        <a:xfrm>
          <a:off x="763666" y="222893"/>
          <a:ext cx="3003851" cy="3003851"/>
        </a:xfrm>
        <a:prstGeom prst="blockArc">
          <a:avLst>
            <a:gd name="adj1" fmla="val 16200000"/>
            <a:gd name="adj2" fmla="val 18000000"/>
            <a:gd name="adj3" fmla="val 23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F3D8DD-BEF7-4528-AA5A-F1595E8FC7BF}">
      <dsp:nvSpPr>
        <dsp:cNvPr id="0" name=""/>
        <dsp:cNvSpPr/>
      </dsp:nvSpPr>
      <dsp:spPr>
        <a:xfrm>
          <a:off x="1648855" y="1092063"/>
          <a:ext cx="1233473" cy="12655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 3</a:t>
          </a:r>
        </a:p>
      </dsp:txBody>
      <dsp:txXfrm>
        <a:off x="1829493" y="1277393"/>
        <a:ext cx="872197" cy="894850"/>
      </dsp:txXfrm>
    </dsp:sp>
    <dsp:sp modelId="{2912D59F-76A7-4568-B02F-55095A663793}">
      <dsp:nvSpPr>
        <dsp:cNvPr id="0" name=""/>
        <dsp:cNvSpPr/>
      </dsp:nvSpPr>
      <dsp:spPr>
        <a:xfrm>
          <a:off x="2025536" y="12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70431"/>
        <a:ext cx="339490" cy="339490"/>
      </dsp:txXfrm>
    </dsp:sp>
    <dsp:sp modelId="{3EC3D4AA-928C-4DE7-931A-492EA189CBFB}">
      <dsp:nvSpPr>
        <dsp:cNvPr id="0" name=""/>
        <dsp:cNvSpPr/>
      </dsp:nvSpPr>
      <dsp:spPr>
        <a:xfrm>
          <a:off x="2767857"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69336"/>
        <a:ext cx="339490" cy="339490"/>
      </dsp:txXfrm>
    </dsp:sp>
    <dsp:sp modelId="{C1B09981-6400-471B-93F5-DA154ACCC19A}">
      <dsp:nvSpPr>
        <dsp:cNvPr id="0" name=""/>
        <dsp:cNvSpPr/>
      </dsp:nvSpPr>
      <dsp:spPr>
        <a:xfrm>
          <a:off x="3311274"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812752"/>
        <a:ext cx="339490" cy="339490"/>
      </dsp:txXfrm>
    </dsp:sp>
    <dsp:sp modelId="{D3908BDA-6A93-4043-AB00-D5B2937CBAC3}">
      <dsp:nvSpPr>
        <dsp:cNvPr id="0" name=""/>
        <dsp:cNvSpPr/>
      </dsp:nvSpPr>
      <dsp:spPr>
        <a:xfrm>
          <a:off x="3510178"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580488" y="1555073"/>
        <a:ext cx="339490" cy="339490"/>
      </dsp:txXfrm>
    </dsp:sp>
    <dsp:sp modelId="{1ED057D9-3071-4914-BA3D-B91968525044}">
      <dsp:nvSpPr>
        <dsp:cNvPr id="0" name=""/>
        <dsp:cNvSpPr/>
      </dsp:nvSpPr>
      <dsp:spPr>
        <a:xfrm>
          <a:off x="3311274"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3381584" y="2297394"/>
        <a:ext cx="339490" cy="339490"/>
      </dsp:txXfrm>
    </dsp:sp>
    <dsp:sp modelId="{DD42D754-A5CF-442D-A9A7-4521CFA22443}">
      <dsp:nvSpPr>
        <dsp:cNvPr id="0" name=""/>
        <dsp:cNvSpPr/>
      </dsp:nvSpPr>
      <dsp:spPr>
        <a:xfrm>
          <a:off x="2767857"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838167" y="2840811"/>
        <a:ext cx="339490" cy="339490"/>
      </dsp:txXfrm>
    </dsp:sp>
    <dsp:sp modelId="{C2BC7DE8-98B4-45FD-9DF9-662B2679EB61}">
      <dsp:nvSpPr>
        <dsp:cNvPr id="0" name=""/>
        <dsp:cNvSpPr/>
      </dsp:nvSpPr>
      <dsp:spPr>
        <a:xfrm>
          <a:off x="2025536" y="2969405"/>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2095846" y="3039715"/>
        <a:ext cx="339490" cy="339490"/>
      </dsp:txXfrm>
    </dsp:sp>
    <dsp:sp modelId="{7127EAB3-05BF-4DFE-B893-7905DD0066CC}">
      <dsp:nvSpPr>
        <dsp:cNvPr id="0" name=""/>
        <dsp:cNvSpPr/>
      </dsp:nvSpPr>
      <dsp:spPr>
        <a:xfrm>
          <a:off x="1283215" y="2770501"/>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840811"/>
        <a:ext cx="339490" cy="339490"/>
      </dsp:txXfrm>
    </dsp:sp>
    <dsp:sp modelId="{E1459426-DC3D-4321-B477-D90064C89AEC}">
      <dsp:nvSpPr>
        <dsp:cNvPr id="0" name=""/>
        <dsp:cNvSpPr/>
      </dsp:nvSpPr>
      <dsp:spPr>
        <a:xfrm>
          <a:off x="739799" y="2227084"/>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2297394"/>
        <a:ext cx="339490" cy="339490"/>
      </dsp:txXfrm>
    </dsp:sp>
    <dsp:sp modelId="{DC2F52FC-C3BC-4FC8-89BE-B71A1F705A0F}">
      <dsp:nvSpPr>
        <dsp:cNvPr id="0" name=""/>
        <dsp:cNvSpPr/>
      </dsp:nvSpPr>
      <dsp:spPr>
        <a:xfrm>
          <a:off x="540894" y="1484763"/>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611204" y="1555073"/>
        <a:ext cx="339490" cy="339490"/>
      </dsp:txXfrm>
    </dsp:sp>
    <dsp:sp modelId="{4ECA9591-133E-46C6-965A-22EAB9112222}">
      <dsp:nvSpPr>
        <dsp:cNvPr id="0" name=""/>
        <dsp:cNvSpPr/>
      </dsp:nvSpPr>
      <dsp:spPr>
        <a:xfrm>
          <a:off x="739799" y="742442"/>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810109" y="812752"/>
        <a:ext cx="339490" cy="339490"/>
      </dsp:txXfrm>
    </dsp:sp>
    <dsp:sp modelId="{193FF1AE-4FF9-40D1-B4A3-DF7E8B4A8932}">
      <dsp:nvSpPr>
        <dsp:cNvPr id="0" name=""/>
        <dsp:cNvSpPr/>
      </dsp:nvSpPr>
      <dsp:spPr>
        <a:xfrm>
          <a:off x="1283215" y="199026"/>
          <a:ext cx="480110" cy="4801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t>
          </a:r>
        </a:p>
      </dsp:txBody>
      <dsp:txXfrm>
        <a:off x="1353525" y="269336"/>
        <a:ext cx="339490" cy="3394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28027-5FF1-4C4C-840F-5791F9AE04D5}" type="datetimeFigureOut">
              <a:rPr lang="en-AU" smtClean="0"/>
              <a:t>14/05/2018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06C49-874C-4049-A2D7-4189454C6028}" type="slidenum">
              <a:rPr lang="en-AU" smtClean="0"/>
              <a:t>‹#›</a:t>
            </a:fld>
            <a:endParaRPr lang="en-AU"/>
          </a:p>
        </p:txBody>
      </p:sp>
    </p:spTree>
    <p:extLst>
      <p:ext uri="{BB962C8B-B14F-4D97-AF65-F5344CB8AC3E}">
        <p14:creationId xmlns:p14="http://schemas.microsoft.com/office/powerpoint/2010/main" val="521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all know that Australia has experienced an era of unprecedented economic prosperity over the last 26 years, avoiding recessions when the rest of the world did not </a:t>
            </a:r>
          </a:p>
          <a:p>
            <a:pPr marL="171450" indent="-171450">
              <a:buFont typeface="Arial" panose="020B0604020202020204" pitchFamily="34" charset="0"/>
              <a:buChar char="•"/>
            </a:pPr>
            <a:r>
              <a:rPr lang="en-AU" dirty="0"/>
              <a:t>As Commonwealth Government Ministers, you are responsible for making laws and decisions that affect the country, including the economy</a:t>
            </a:r>
          </a:p>
          <a:p>
            <a:pPr marL="171450" indent="-171450">
              <a:buFont typeface="Arial" panose="020B0604020202020204" pitchFamily="34" charset="0"/>
              <a:buChar char="•"/>
            </a:pPr>
            <a:r>
              <a:rPr lang="en-AU" dirty="0"/>
              <a:t>As the current world record holders for continued economic growth what do you need to do to continue the uninterrupted economic growth </a:t>
            </a:r>
          </a:p>
          <a:p>
            <a:pPr marL="0" indent="0">
              <a:buFont typeface="Arial" panose="020B0604020202020204" pitchFamily="34" charset="0"/>
              <a:buNone/>
            </a:pPr>
            <a:endParaRPr lang="en-AU" dirty="0"/>
          </a:p>
          <a:p>
            <a:pPr marL="171450"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3</a:t>
            </a:fld>
            <a:endParaRPr lang="en-AU"/>
          </a:p>
        </p:txBody>
      </p:sp>
    </p:spTree>
    <p:extLst>
      <p:ext uri="{BB962C8B-B14F-4D97-AF65-F5344CB8AC3E}">
        <p14:creationId xmlns:p14="http://schemas.microsoft.com/office/powerpoint/2010/main" val="94114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Mild recessions have been occurring with greater frequency over the past 10 years than they did in the 1990s, when we began the decade with a deep recession, then enjoyed a low-inflation, high productivity</a:t>
            </a:r>
          </a:p>
          <a:p>
            <a:r>
              <a:rPr lang="en-AU" sz="1200" b="0" i="0" u="none" strike="noStrike" kern="1200" baseline="0" dirty="0">
                <a:solidFill>
                  <a:schemeClr val="tx1"/>
                </a:solidFill>
                <a:latin typeface="+mn-lt"/>
                <a:ea typeface="+mn-ea"/>
                <a:cs typeface="+mn-cs"/>
              </a:rPr>
              <a:t>boom. The scrappier record since 2000 may be a reflection of the increased volatility in the world</a:t>
            </a:r>
          </a:p>
          <a:p>
            <a:r>
              <a:rPr lang="en-AU" sz="1200" b="0" i="0" u="none" strike="noStrike" kern="1200" baseline="0" dirty="0">
                <a:solidFill>
                  <a:schemeClr val="tx1"/>
                </a:solidFill>
                <a:latin typeface="+mn-lt"/>
                <a:ea typeface="+mn-ea"/>
                <a:cs typeface="+mn-cs"/>
              </a:rPr>
              <a:t>economy, or lack of structural economic reform since the GST was bedded down, or a combination of both.</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economic debate would be better served with a little more perspective. Recessions are a normal part of the</a:t>
            </a:r>
          </a:p>
          <a:p>
            <a:r>
              <a:rPr lang="en-AU" sz="1200" b="0" i="0" u="none" strike="noStrike" kern="1200" baseline="0" dirty="0">
                <a:solidFill>
                  <a:schemeClr val="tx1"/>
                </a:solidFill>
                <a:latin typeface="+mn-lt"/>
                <a:ea typeface="+mn-ea"/>
                <a:cs typeface="+mn-cs"/>
              </a:rPr>
              <a:t>business cycle. They will never be eliminated; the trick for policy-makers is to avoid the crash landings that lead to</a:t>
            </a:r>
          </a:p>
          <a:p>
            <a:r>
              <a:rPr lang="en-AU" sz="1200" b="0" i="0" u="none" strike="noStrike" kern="1200" baseline="0" dirty="0">
                <a:solidFill>
                  <a:schemeClr val="tx1"/>
                </a:solidFill>
                <a:latin typeface="+mn-lt"/>
                <a:ea typeface="+mn-ea"/>
                <a:cs typeface="+mn-cs"/>
              </a:rPr>
              <a:t>mass retrenchments, and we haven't had one of those in 20 years.</a:t>
            </a: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5</a:t>
            </a:fld>
            <a:endParaRPr lang="en-AU"/>
          </a:p>
        </p:txBody>
      </p:sp>
    </p:spTree>
    <p:extLst>
      <p:ext uri="{BB962C8B-B14F-4D97-AF65-F5344CB8AC3E}">
        <p14:creationId xmlns:p14="http://schemas.microsoft.com/office/powerpoint/2010/main" val="146561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6</a:t>
            </a:fld>
            <a:endParaRPr lang="en-AU"/>
          </a:p>
        </p:txBody>
      </p:sp>
    </p:spTree>
    <p:extLst>
      <p:ext uri="{BB962C8B-B14F-4D97-AF65-F5344CB8AC3E}">
        <p14:creationId xmlns:p14="http://schemas.microsoft.com/office/powerpoint/2010/main" val="195402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1506C49-874C-4049-A2D7-4189454C6028}" type="slidenum">
              <a:rPr lang="en-AU" smtClean="0"/>
              <a:t>8</a:t>
            </a:fld>
            <a:endParaRPr lang="en-AU"/>
          </a:p>
        </p:txBody>
      </p:sp>
    </p:spTree>
    <p:extLst>
      <p:ext uri="{BB962C8B-B14F-4D97-AF65-F5344CB8AC3E}">
        <p14:creationId xmlns:p14="http://schemas.microsoft.com/office/powerpoint/2010/main" val="270881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06C49-874C-4049-A2D7-4189454C6028}" type="slidenum">
              <a:rPr lang="en-AU" smtClean="0"/>
              <a:t>10</a:t>
            </a:fld>
            <a:endParaRPr lang="en-AU"/>
          </a:p>
        </p:txBody>
      </p:sp>
    </p:spTree>
    <p:extLst>
      <p:ext uri="{BB962C8B-B14F-4D97-AF65-F5344CB8AC3E}">
        <p14:creationId xmlns:p14="http://schemas.microsoft.com/office/powerpoint/2010/main" val="379321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C25010B7-B450-4B6F-A004-6C8306FA2DCF}"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112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4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02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45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F99C51-2E42-468C-B8B5-019DB01796CD}" type="datetimeFigureOut">
              <a:rPr lang="en-AU" smtClean="0"/>
              <a:t>14/05/2018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25010B7-B450-4B6F-A004-6C8306FA2DCF}"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1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1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99C51-2E42-468C-B8B5-019DB01796CD}" type="datetimeFigureOut">
              <a:rPr lang="en-AU" smtClean="0"/>
              <a:t>14/05/2018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25010B7-B450-4B6F-A004-6C8306FA2DCF}"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21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F99C51-2E42-468C-B8B5-019DB01796CD}" type="datetimeFigureOut">
              <a:rPr lang="en-AU" smtClean="0"/>
              <a:t>14/05/2018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25010B7-B450-4B6F-A004-6C8306FA2DCF}"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9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9C51-2E42-468C-B8B5-019DB01796CD}" type="datetimeFigureOut">
              <a:rPr lang="en-AU" smtClean="0"/>
              <a:t>14/05/2018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25010B7-B450-4B6F-A004-6C8306FA2DCF}" type="slidenum">
              <a:rPr lang="en-AU" smtClean="0"/>
              <a:t>‹#›</a:t>
            </a:fld>
            <a:endParaRPr lang="en-AU"/>
          </a:p>
        </p:txBody>
      </p:sp>
    </p:spTree>
    <p:extLst>
      <p:ext uri="{BB962C8B-B14F-4D97-AF65-F5344CB8AC3E}">
        <p14:creationId xmlns:p14="http://schemas.microsoft.com/office/powerpoint/2010/main" val="58379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6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F99C51-2E42-468C-B8B5-019DB01796CD}" type="datetimeFigureOut">
              <a:rPr lang="en-AU" smtClean="0"/>
              <a:t>14/05/2018</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C25010B7-B450-4B6F-A004-6C8306FA2DCF}"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29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F99C51-2E42-468C-B8B5-019DB01796CD}" type="datetimeFigureOut">
              <a:rPr lang="en-AU" smtClean="0"/>
              <a:t>14/05/2018</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25010B7-B450-4B6F-A004-6C8306FA2DCF}"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7182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australian.com.au/national-affairs/opinion/the-recessions-we-didnt-know-we-had/news-story/761f62646a3c251d3ce9cfae5a751e85?sv=955da03ee827960370e61fd9d8e0f27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0660-C0AB-4FC6-9C1E-2FD52E7ED921}"/>
              </a:ext>
            </a:extLst>
          </p:cNvPr>
          <p:cNvSpPr>
            <a:spLocks noGrp="1"/>
          </p:cNvSpPr>
          <p:nvPr>
            <p:ph type="ctrTitle"/>
          </p:nvPr>
        </p:nvSpPr>
        <p:spPr/>
        <p:txBody>
          <a:bodyPr>
            <a:normAutofit fontScale="90000"/>
          </a:bodyPr>
          <a:lstStyle/>
          <a:p>
            <a:r>
              <a:rPr lang="en-AU" dirty="0"/>
              <a:t>How did Australia break the world record for economic growth</a:t>
            </a:r>
          </a:p>
        </p:txBody>
      </p:sp>
      <p:sp>
        <p:nvSpPr>
          <p:cNvPr id="3" name="Subtitle 2">
            <a:extLst>
              <a:ext uri="{FF2B5EF4-FFF2-40B4-BE49-F238E27FC236}">
                <a16:creationId xmlns:a16="http://schemas.microsoft.com/office/drawing/2014/main" id="{44422680-AAC8-412F-8058-4B033C553200}"/>
              </a:ext>
            </a:extLst>
          </p:cNvPr>
          <p:cNvSpPr>
            <a:spLocks noGrp="1"/>
          </p:cNvSpPr>
          <p:nvPr>
            <p:ph type="subTitle" idx="1"/>
          </p:nvPr>
        </p:nvSpPr>
        <p:spPr/>
        <p:txBody>
          <a:bodyPr/>
          <a:lstStyle/>
          <a:p>
            <a:r>
              <a:rPr lang="en-AU" dirty="0"/>
              <a:t> by the </a:t>
            </a:r>
            <a:r>
              <a:rPr lang="en-AU" dirty="0" err="1"/>
              <a:t>skeptics</a:t>
            </a:r>
            <a:endParaRPr lang="en-AU" dirty="0"/>
          </a:p>
        </p:txBody>
      </p:sp>
    </p:spTree>
    <p:extLst>
      <p:ext uri="{BB962C8B-B14F-4D97-AF65-F5344CB8AC3E}">
        <p14:creationId xmlns:p14="http://schemas.microsoft.com/office/powerpoint/2010/main" val="417346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CB7B-1713-4BBD-87B9-B226642CDF9B}"/>
              </a:ext>
            </a:extLst>
          </p:cNvPr>
          <p:cNvSpPr>
            <a:spLocks noGrp="1"/>
          </p:cNvSpPr>
          <p:nvPr>
            <p:ph type="title"/>
          </p:nvPr>
        </p:nvSpPr>
        <p:spPr/>
        <p:txBody>
          <a:bodyPr/>
          <a:lstStyle/>
          <a:p>
            <a:r>
              <a:rPr lang="en-AU" dirty="0"/>
              <a:t>Model 1</a:t>
            </a:r>
          </a:p>
        </p:txBody>
      </p:sp>
      <p:graphicFrame>
        <p:nvGraphicFramePr>
          <p:cNvPr id="4" name="Content Placeholder 3">
            <a:extLst>
              <a:ext uri="{FF2B5EF4-FFF2-40B4-BE49-F238E27FC236}">
                <a16:creationId xmlns:a16="http://schemas.microsoft.com/office/drawing/2014/main" id="{023C320A-D2D2-4D3A-8CA9-67327D766656}"/>
              </a:ext>
            </a:extLst>
          </p:cNvPr>
          <p:cNvGraphicFramePr>
            <a:graphicFrameLocks noGrp="1"/>
          </p:cNvGraphicFramePr>
          <p:nvPr>
            <p:ph idx="1"/>
            <p:extLst>
              <p:ext uri="{D42A27DB-BD31-4B8C-83A1-F6EECF244321}">
                <p14:modId xmlns:p14="http://schemas.microsoft.com/office/powerpoint/2010/main" val="1772145213"/>
              </p:ext>
            </p:extLst>
          </p:nvPr>
        </p:nvGraphicFramePr>
        <p:xfrm>
          <a:off x="6369435" y="1987989"/>
          <a:ext cx="4685419" cy="42234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7BA3D78-C5EA-4A81-BC92-77233DF1DDBA}"/>
              </a:ext>
            </a:extLst>
          </p:cNvPr>
          <p:cNvGraphicFramePr>
            <a:graphicFrameLocks/>
          </p:cNvGraphicFramePr>
          <p:nvPr>
            <p:extLst>
              <p:ext uri="{D42A27DB-BD31-4B8C-83A1-F6EECF244321}">
                <p14:modId xmlns:p14="http://schemas.microsoft.com/office/powerpoint/2010/main" val="4253153344"/>
              </p:ext>
            </p:extLst>
          </p:nvPr>
        </p:nvGraphicFramePr>
        <p:xfrm>
          <a:off x="1451579" y="1987988"/>
          <a:ext cx="4917856" cy="4104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FA13-C025-4B94-8189-04F94DAEC532}"/>
              </a:ext>
            </a:extLst>
          </p:cNvPr>
          <p:cNvSpPr>
            <a:spLocks noGrp="1"/>
          </p:cNvSpPr>
          <p:nvPr>
            <p:ph type="title"/>
          </p:nvPr>
        </p:nvSpPr>
        <p:spPr/>
        <p:txBody>
          <a:bodyPr/>
          <a:lstStyle/>
          <a:p>
            <a:r>
              <a:rPr lang="en-AU" dirty="0"/>
              <a:t>Model 2</a:t>
            </a:r>
          </a:p>
        </p:txBody>
      </p:sp>
      <p:sp>
        <p:nvSpPr>
          <p:cNvPr id="3" name="Content Placeholder 2">
            <a:extLst>
              <a:ext uri="{FF2B5EF4-FFF2-40B4-BE49-F238E27FC236}">
                <a16:creationId xmlns:a16="http://schemas.microsoft.com/office/drawing/2014/main" id="{19F669AE-1285-4590-B4F4-90EABBBF888E}"/>
              </a:ext>
            </a:extLst>
          </p:cNvPr>
          <p:cNvSpPr>
            <a:spLocks noGrp="1"/>
          </p:cNvSpPr>
          <p:nvPr>
            <p:ph idx="1"/>
          </p:nvPr>
        </p:nvSpPr>
        <p:spPr/>
        <p:txBody>
          <a:bodyPr>
            <a:normAutofit fontScale="55000" lnSpcReduction="20000"/>
          </a:bodyPr>
          <a:lstStyle/>
          <a:p>
            <a:pPr marL="0" indent="0">
              <a:buNone/>
            </a:pPr>
            <a:r>
              <a:rPr lang="en-US" sz="2300" b="1" dirty="0"/>
              <a:t>Data Sources for Model 2:</a:t>
            </a:r>
          </a:p>
          <a:p>
            <a:pPr marL="0" indent="0">
              <a:buNone/>
            </a:pPr>
            <a:endParaRPr lang="en-AU" dirty="0"/>
          </a:p>
          <a:p>
            <a:r>
              <a:rPr lang="en-AU" b="1" dirty="0"/>
              <a:t>Gross Domestic Product, Population &amp; Unemployment </a:t>
            </a:r>
            <a:r>
              <a:rPr lang="en-AU" dirty="0"/>
              <a:t>– data sourced from </a:t>
            </a:r>
            <a:r>
              <a:rPr lang="en-AU" b="1" dirty="0"/>
              <a:t>The Organisation for Economic Co-operation and Development (OECD). </a:t>
            </a:r>
            <a:br>
              <a:rPr lang="en-AU" dirty="0"/>
            </a:br>
            <a:endParaRPr lang="en-AU" dirty="0"/>
          </a:p>
          <a:p>
            <a:r>
              <a:rPr lang="en-AU" dirty="0"/>
              <a:t> </a:t>
            </a:r>
            <a:r>
              <a:rPr lang="en-AU" b="1" dirty="0"/>
              <a:t>Human Development Index </a:t>
            </a:r>
            <a:r>
              <a:rPr lang="en-AU" dirty="0"/>
              <a:t>– data sourced from the </a:t>
            </a:r>
            <a:r>
              <a:rPr lang="en-AU" b="1" dirty="0"/>
              <a:t>United Nations Development Programme (UNDP). </a:t>
            </a:r>
            <a:br>
              <a:rPr lang="en-AU" b="1" dirty="0"/>
            </a:br>
            <a:endParaRPr lang="en-AU" b="1" dirty="0"/>
          </a:p>
          <a:p>
            <a:r>
              <a:rPr lang="en-AU" dirty="0"/>
              <a:t> </a:t>
            </a:r>
            <a:r>
              <a:rPr lang="en-AU" b="1" dirty="0"/>
              <a:t>Interest Rates &amp; Exchange Rates </a:t>
            </a:r>
            <a:r>
              <a:rPr lang="en-AU" dirty="0"/>
              <a:t>– data sourced from the </a:t>
            </a:r>
            <a:r>
              <a:rPr lang="en-AU" b="1" dirty="0"/>
              <a:t>Reserve Bank of Australia (RBA). </a:t>
            </a:r>
          </a:p>
          <a:p>
            <a:endParaRPr lang="en-AU" dirty="0"/>
          </a:p>
          <a:p>
            <a:r>
              <a:rPr lang="en-AU" b="1" dirty="0"/>
              <a:t>Australian Stock Exchange (ASX50)-</a:t>
            </a:r>
            <a:r>
              <a:rPr lang="en-AU" dirty="0"/>
              <a:t> data sourced from </a:t>
            </a:r>
            <a:r>
              <a:rPr lang="en-AU" b="1" dirty="0"/>
              <a:t>Market Index.</a:t>
            </a:r>
          </a:p>
          <a:p>
            <a:pPr marL="0" indent="0">
              <a:buNone/>
            </a:pPr>
            <a:endParaRPr lang="en-AU" dirty="0"/>
          </a:p>
          <a:p>
            <a:r>
              <a:rPr lang="en-AU" b="1" dirty="0"/>
              <a:t>Consumer Price Index(CPI), Sales, Expenditure, Labour Force &amp; Balance on Goods and Services</a:t>
            </a:r>
            <a:r>
              <a:rPr lang="en-AU" dirty="0"/>
              <a:t>- data sourced from </a:t>
            </a:r>
            <a:r>
              <a:rPr lang="en-AU" b="1" dirty="0"/>
              <a:t>Australian Bureau of Statistics (ABS). </a:t>
            </a:r>
          </a:p>
          <a:p>
            <a:endParaRPr lang="en-AU" dirty="0"/>
          </a:p>
        </p:txBody>
      </p:sp>
    </p:spTree>
    <p:extLst>
      <p:ext uri="{BB962C8B-B14F-4D97-AF65-F5344CB8AC3E}">
        <p14:creationId xmlns:p14="http://schemas.microsoft.com/office/powerpoint/2010/main" val="268417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F258-C06A-47DC-9F49-59E435C56A34}"/>
              </a:ext>
            </a:extLst>
          </p:cNvPr>
          <p:cNvSpPr>
            <a:spLocks noGrp="1"/>
          </p:cNvSpPr>
          <p:nvPr>
            <p:ph type="title"/>
          </p:nvPr>
        </p:nvSpPr>
        <p:spPr/>
        <p:txBody>
          <a:bodyPr/>
          <a:lstStyle/>
          <a:p>
            <a:r>
              <a:rPr lang="en-AU" dirty="0"/>
              <a:t>How GDP has changed over the years? </a:t>
            </a:r>
          </a:p>
        </p:txBody>
      </p:sp>
      <p:pic>
        <p:nvPicPr>
          <p:cNvPr id="4" name="Content Placeholder 4">
            <a:extLst>
              <a:ext uri="{FF2B5EF4-FFF2-40B4-BE49-F238E27FC236}">
                <a16:creationId xmlns:a16="http://schemas.microsoft.com/office/drawing/2014/main" id="{9E07FD19-62B8-8C46-9DAD-820D5126C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2016124"/>
            <a:ext cx="4266469" cy="3543427"/>
          </a:xfrm>
        </p:spPr>
      </p:pic>
      <p:sp>
        <p:nvSpPr>
          <p:cNvPr id="5" name="TextBox 4">
            <a:extLst>
              <a:ext uri="{FF2B5EF4-FFF2-40B4-BE49-F238E27FC236}">
                <a16:creationId xmlns:a16="http://schemas.microsoft.com/office/drawing/2014/main" id="{602925CD-228C-FC41-8353-BAFB9E61C6DE}"/>
              </a:ext>
            </a:extLst>
          </p:cNvPr>
          <p:cNvSpPr txBox="1"/>
          <p:nvPr/>
        </p:nvSpPr>
        <p:spPr>
          <a:xfrm>
            <a:off x="5718048" y="2016125"/>
            <a:ext cx="533680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large fluctuations in GDP till the year 2001. There are heavy drops in % in the year 1982 and year 1991. This indicates there has been recession that lead to such heavy drop.                               </a:t>
            </a:r>
            <a:r>
              <a:rPr lang="en-US" dirty="0">
                <a:hlinkClick r:id="rId3"/>
              </a:rPr>
              <a:t>https://www.theaustralian.com.au/national-affairs/opinion/the-recessions-we-didnt-know-we-had/news-story/761f62646a3c251d3ce9cfae5a751e85?sv=955da03ee827960370e61fd9d8e0f27b                                           </a:t>
            </a:r>
            <a:endParaRPr lang="en-US" dirty="0"/>
          </a:p>
          <a:p>
            <a:pPr marL="285750" indent="-285750">
              <a:buFont typeface="Arial" panose="020B0604020202020204" pitchFamily="34" charset="0"/>
              <a:buChar char="•"/>
            </a:pPr>
            <a:r>
              <a:rPr lang="en-US" dirty="0"/>
              <a:t>The economy has been more stable from the year 2001 with a drop of 0.5% during the 2008 financial crisis when there was minimal impact on Australia. </a:t>
            </a:r>
          </a:p>
          <a:p>
            <a:pPr marL="285750" indent="-285750">
              <a:buFont typeface="Arial" panose="020B0604020202020204" pitchFamily="34" charset="0"/>
              <a:buChar char="•"/>
            </a:pPr>
            <a:r>
              <a:rPr lang="en-US" dirty="0"/>
              <a:t>Economic growth peaked in the year 1987.</a:t>
            </a:r>
          </a:p>
        </p:txBody>
      </p:sp>
    </p:spTree>
    <p:extLst>
      <p:ext uri="{BB962C8B-B14F-4D97-AF65-F5344CB8AC3E}">
        <p14:creationId xmlns:p14="http://schemas.microsoft.com/office/powerpoint/2010/main" val="273854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999F-3F92-AA45-A75D-30C149675950}"/>
              </a:ext>
            </a:extLst>
          </p:cNvPr>
          <p:cNvSpPr>
            <a:spLocks noGrp="1"/>
          </p:cNvSpPr>
          <p:nvPr>
            <p:ph type="title"/>
          </p:nvPr>
        </p:nvSpPr>
        <p:spPr/>
        <p:txBody>
          <a:bodyPr/>
          <a:lstStyle/>
          <a:p>
            <a:r>
              <a:rPr lang="en-US" dirty="0"/>
              <a:t>Correlation plot</a:t>
            </a:r>
          </a:p>
        </p:txBody>
      </p:sp>
      <p:pic>
        <p:nvPicPr>
          <p:cNvPr id="4" name="Content Placeholder 3">
            <a:extLst>
              <a:ext uri="{FF2B5EF4-FFF2-40B4-BE49-F238E27FC236}">
                <a16:creationId xmlns:a16="http://schemas.microsoft.com/office/drawing/2014/main" id="{E0970B63-2BF9-9B49-B712-AB6358A29C5A}"/>
              </a:ext>
            </a:extLst>
          </p:cNvPr>
          <p:cNvPicPr>
            <a:picLocks noGrp="1"/>
          </p:cNvPicPr>
          <p:nvPr>
            <p:ph idx="1"/>
          </p:nvPr>
        </p:nvPicPr>
        <p:blipFill>
          <a:blip r:embed="rId2"/>
          <a:stretch>
            <a:fillRect/>
          </a:stretch>
        </p:blipFill>
        <p:spPr>
          <a:xfrm>
            <a:off x="1567973" y="2040509"/>
            <a:ext cx="5468938" cy="3449638"/>
          </a:xfrm>
          <a:prstGeom prst="rect">
            <a:avLst/>
          </a:prstGeom>
        </p:spPr>
      </p:pic>
      <p:sp>
        <p:nvSpPr>
          <p:cNvPr id="5" name="TextBox 4">
            <a:extLst>
              <a:ext uri="{FF2B5EF4-FFF2-40B4-BE49-F238E27FC236}">
                <a16:creationId xmlns:a16="http://schemas.microsoft.com/office/drawing/2014/main" id="{62BCA407-CAE8-7749-B687-583F8ADF2CA5}"/>
              </a:ext>
            </a:extLst>
          </p:cNvPr>
          <p:cNvSpPr txBox="1"/>
          <p:nvPr/>
        </p:nvSpPr>
        <p:spPr>
          <a:xfrm>
            <a:off x="7388352" y="2040509"/>
            <a:ext cx="3666502" cy="2031325"/>
          </a:xfrm>
          <a:prstGeom prst="rect">
            <a:avLst/>
          </a:prstGeom>
          <a:noFill/>
        </p:spPr>
        <p:txBody>
          <a:bodyPr wrap="square" rtlCol="0">
            <a:spAutoFit/>
          </a:bodyPr>
          <a:lstStyle/>
          <a:p>
            <a:r>
              <a:rPr lang="en-US" dirty="0"/>
              <a:t>The dark blue shades indicate positive correlation and red shades indicate negative correlation. </a:t>
            </a:r>
          </a:p>
          <a:p>
            <a:endParaRPr lang="en-US" dirty="0"/>
          </a:p>
          <a:p>
            <a:r>
              <a:rPr lang="en-US" dirty="0"/>
              <a:t>From the plot we can infer that the predictors are related with one another.</a:t>
            </a:r>
          </a:p>
        </p:txBody>
      </p:sp>
    </p:spTree>
    <p:extLst>
      <p:ext uri="{BB962C8B-B14F-4D97-AF65-F5344CB8AC3E}">
        <p14:creationId xmlns:p14="http://schemas.microsoft.com/office/powerpoint/2010/main" val="1320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252C-18D9-AC4B-A20E-1F10EC087C10}"/>
              </a:ext>
            </a:extLst>
          </p:cNvPr>
          <p:cNvSpPr>
            <a:spLocks noGrp="1"/>
          </p:cNvSpPr>
          <p:nvPr>
            <p:ph type="title"/>
          </p:nvPr>
        </p:nvSpPr>
        <p:spPr/>
        <p:txBody>
          <a:bodyPr/>
          <a:lstStyle/>
          <a:p>
            <a:r>
              <a:rPr lang="en-AU" dirty="0"/>
              <a:t>Does unemployment Rate affect GDP?</a:t>
            </a:r>
            <a:endParaRPr lang="en-US" dirty="0"/>
          </a:p>
        </p:txBody>
      </p:sp>
      <p:pic>
        <p:nvPicPr>
          <p:cNvPr id="4" name="Content Placeholder 3">
            <a:extLst>
              <a:ext uri="{FF2B5EF4-FFF2-40B4-BE49-F238E27FC236}">
                <a16:creationId xmlns:a16="http://schemas.microsoft.com/office/drawing/2014/main" id="{999E8C29-FD65-2F4D-B7B5-92D189156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67357"/>
            <a:ext cx="3809416" cy="3449638"/>
          </a:xfrm>
          <a:prstGeom prst="rect">
            <a:avLst/>
          </a:prstGeom>
        </p:spPr>
      </p:pic>
      <p:sp>
        <p:nvSpPr>
          <p:cNvPr id="5" name="TextBox 4">
            <a:extLst>
              <a:ext uri="{FF2B5EF4-FFF2-40B4-BE49-F238E27FC236}">
                <a16:creationId xmlns:a16="http://schemas.microsoft.com/office/drawing/2014/main" id="{7DFBA127-3848-7246-BA0D-3C223B0E8F1B}"/>
              </a:ext>
            </a:extLst>
          </p:cNvPr>
          <p:cNvSpPr txBox="1"/>
          <p:nvPr/>
        </p:nvSpPr>
        <p:spPr>
          <a:xfrm>
            <a:off x="5754624" y="2060448"/>
            <a:ext cx="476707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Considering the past 37 years, Unemployment was high during years 1983 and 1992.  We can justify that it was the after-effects of 1982,1991 recession.</a:t>
            </a:r>
          </a:p>
          <a:p>
            <a:endParaRPr lang="en-US" dirty="0"/>
          </a:p>
          <a:p>
            <a:pPr marL="285750" indent="-285750">
              <a:buFont typeface="Arial" panose="020B0604020202020204" pitchFamily="34" charset="0"/>
              <a:buChar char="•"/>
            </a:pPr>
            <a:r>
              <a:rPr lang="en-US" dirty="0"/>
              <a:t>Correlation test value of -0.63 suggests that Unemployment negatively affects GDP.</a:t>
            </a:r>
          </a:p>
          <a:p>
            <a:endParaRPr lang="en-US" dirty="0"/>
          </a:p>
          <a:p>
            <a:pPr marL="285750" indent="-285750">
              <a:buFont typeface="Arial" panose="020B0604020202020204" pitchFamily="34" charset="0"/>
              <a:buChar char="•"/>
            </a:pPr>
            <a:r>
              <a:rPr lang="en-US" dirty="0"/>
              <a:t>This suggests government needs to spend more on creating jobs and employment to maintain a healthy economy.</a:t>
            </a:r>
          </a:p>
        </p:txBody>
      </p:sp>
    </p:spTree>
    <p:extLst>
      <p:ext uri="{BB962C8B-B14F-4D97-AF65-F5344CB8AC3E}">
        <p14:creationId xmlns:p14="http://schemas.microsoft.com/office/powerpoint/2010/main" val="273183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257C-FCCA-9B4B-9684-CC373F746481}"/>
              </a:ext>
            </a:extLst>
          </p:cNvPr>
          <p:cNvSpPr>
            <a:spLocks noGrp="1"/>
          </p:cNvSpPr>
          <p:nvPr>
            <p:ph type="title"/>
          </p:nvPr>
        </p:nvSpPr>
        <p:spPr/>
        <p:txBody>
          <a:bodyPr/>
          <a:lstStyle/>
          <a:p>
            <a:r>
              <a:rPr lang="en-US" dirty="0"/>
              <a:t>Is there relationship between ASX50 stock prices and GDP?</a:t>
            </a:r>
          </a:p>
        </p:txBody>
      </p:sp>
      <p:pic>
        <p:nvPicPr>
          <p:cNvPr id="4" name="Content Placeholder 4">
            <a:extLst>
              <a:ext uri="{FF2B5EF4-FFF2-40B4-BE49-F238E27FC236}">
                <a16:creationId xmlns:a16="http://schemas.microsoft.com/office/drawing/2014/main" id="{B05641A7-53A5-2A4E-BAC8-0EDC79445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28317"/>
            <a:ext cx="3809416" cy="3449638"/>
          </a:xfrm>
        </p:spPr>
      </p:pic>
      <p:sp>
        <p:nvSpPr>
          <p:cNvPr id="5" name="TextBox 4">
            <a:extLst>
              <a:ext uri="{FF2B5EF4-FFF2-40B4-BE49-F238E27FC236}">
                <a16:creationId xmlns:a16="http://schemas.microsoft.com/office/drawing/2014/main" id="{D9FB75CB-9237-FE4B-9D3A-3062EF68E6DB}"/>
              </a:ext>
            </a:extLst>
          </p:cNvPr>
          <p:cNvSpPr txBox="1"/>
          <p:nvPr/>
        </p:nvSpPr>
        <p:spPr>
          <a:xfrm>
            <a:off x="5669280" y="2028317"/>
            <a:ext cx="513283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there is a relationship GDP would increases as Stock Prices increase and GDP decreases as Stock Prices decrease.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plot shows no relationship between the two.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value of 0.03 confirmed there is no relationship.</a:t>
            </a:r>
          </a:p>
          <a:p>
            <a:endParaRPr lang="en-US" dirty="0"/>
          </a:p>
        </p:txBody>
      </p:sp>
    </p:spTree>
    <p:extLst>
      <p:ext uri="{BB962C8B-B14F-4D97-AF65-F5344CB8AC3E}">
        <p14:creationId xmlns:p14="http://schemas.microsoft.com/office/powerpoint/2010/main" val="409347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CDAE-9BD4-1347-BB97-025F56164376}"/>
              </a:ext>
            </a:extLst>
          </p:cNvPr>
          <p:cNvSpPr>
            <a:spLocks noGrp="1"/>
          </p:cNvSpPr>
          <p:nvPr>
            <p:ph type="title"/>
          </p:nvPr>
        </p:nvSpPr>
        <p:spPr/>
        <p:txBody>
          <a:bodyPr/>
          <a:lstStyle/>
          <a:p>
            <a:r>
              <a:rPr lang="en-US" dirty="0"/>
              <a:t>Model 2 – Selecting important factors and modelling</a:t>
            </a:r>
          </a:p>
        </p:txBody>
      </p:sp>
      <p:sp>
        <p:nvSpPr>
          <p:cNvPr id="3" name="Content Placeholder 2">
            <a:extLst>
              <a:ext uri="{FF2B5EF4-FFF2-40B4-BE49-F238E27FC236}">
                <a16:creationId xmlns:a16="http://schemas.microsoft.com/office/drawing/2014/main" id="{1717F72E-8571-7446-8671-548AA93CEE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44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EBDA-5206-4D24-B0FE-851690DDBFE2}"/>
              </a:ext>
            </a:extLst>
          </p:cNvPr>
          <p:cNvSpPr>
            <a:spLocks noGrp="1"/>
          </p:cNvSpPr>
          <p:nvPr>
            <p:ph type="title"/>
          </p:nvPr>
        </p:nvSpPr>
        <p:spPr/>
        <p:txBody>
          <a:bodyPr/>
          <a:lstStyle/>
          <a:p>
            <a:r>
              <a:rPr lang="en-AU" dirty="0"/>
              <a:t>Model 3</a:t>
            </a:r>
          </a:p>
        </p:txBody>
      </p:sp>
      <p:sp>
        <p:nvSpPr>
          <p:cNvPr id="3" name="Content Placeholder 2">
            <a:extLst>
              <a:ext uri="{FF2B5EF4-FFF2-40B4-BE49-F238E27FC236}">
                <a16:creationId xmlns:a16="http://schemas.microsoft.com/office/drawing/2014/main" id="{FF20F0BB-95F6-4A39-8112-F7BADD4ACC27}"/>
              </a:ext>
            </a:extLst>
          </p:cNvPr>
          <p:cNvSpPr>
            <a:spLocks noGrp="1"/>
          </p:cNvSpPr>
          <p:nvPr>
            <p:ph idx="1"/>
          </p:nvPr>
        </p:nvSpPr>
        <p:spPr/>
        <p:txBody>
          <a:bodyPr/>
          <a:lstStyle/>
          <a:p>
            <a:r>
              <a:rPr lang="en-AU" dirty="0"/>
              <a:t>With Model 3 we intend to utilise our findings from Model 1 and Model 2 to build a better predictive model of factors that affect GDP</a:t>
            </a:r>
          </a:p>
          <a:p>
            <a:r>
              <a:rPr lang="en-AU" dirty="0"/>
              <a:t>As experts in the field of economics, are there any other factors that you would suggest we look into that we have not covered in Model 1 or Model 2.</a:t>
            </a:r>
          </a:p>
          <a:p>
            <a:pPr marL="457200" lvl="1" indent="0">
              <a:buNone/>
            </a:pPr>
            <a:endParaRPr lang="en-AU" dirty="0"/>
          </a:p>
        </p:txBody>
      </p:sp>
    </p:spTree>
    <p:extLst>
      <p:ext uri="{BB962C8B-B14F-4D97-AF65-F5344CB8AC3E}">
        <p14:creationId xmlns:p14="http://schemas.microsoft.com/office/powerpoint/2010/main" val="8036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AD2E-218B-A640-B501-5F84AED9468B}"/>
              </a:ext>
            </a:extLst>
          </p:cNvPr>
          <p:cNvSpPr>
            <a:spLocks noGrp="1"/>
          </p:cNvSpPr>
          <p:nvPr>
            <p:ph type="title"/>
          </p:nvPr>
        </p:nvSpPr>
        <p:spPr/>
        <p:txBody>
          <a:bodyPr/>
          <a:lstStyle/>
          <a:p>
            <a:r>
              <a:rPr lang="en-US" dirty="0"/>
              <a:t>Limitations of the study</a:t>
            </a:r>
          </a:p>
        </p:txBody>
      </p:sp>
      <p:sp>
        <p:nvSpPr>
          <p:cNvPr id="3" name="Content Placeholder 2">
            <a:extLst>
              <a:ext uri="{FF2B5EF4-FFF2-40B4-BE49-F238E27FC236}">
                <a16:creationId xmlns:a16="http://schemas.microsoft.com/office/drawing/2014/main" id="{982F7601-E330-0C4F-9406-8865935C7FBB}"/>
              </a:ext>
            </a:extLst>
          </p:cNvPr>
          <p:cNvSpPr>
            <a:spLocks noGrp="1"/>
          </p:cNvSpPr>
          <p:nvPr>
            <p:ph idx="1"/>
          </p:nvPr>
        </p:nvSpPr>
        <p:spPr>
          <a:xfrm>
            <a:off x="1451579" y="2101076"/>
            <a:ext cx="9603275" cy="3450613"/>
          </a:xfrm>
        </p:spPr>
        <p:txBody>
          <a:bodyPr/>
          <a:lstStyle/>
          <a:p>
            <a:r>
              <a:rPr lang="en-US" dirty="0"/>
              <a:t>GDP prediction is usually complex and involves a lot of variable. Though the variables we hand picked for the model are most commonly used there is no guarantee that they are the best measures(this statement to be deleted if our prediction is close to accurate). </a:t>
            </a:r>
          </a:p>
          <a:p>
            <a:pPr marL="0" indent="0">
              <a:buNone/>
            </a:pPr>
            <a:endParaRPr lang="en-US" dirty="0"/>
          </a:p>
          <a:p>
            <a:r>
              <a:rPr lang="en-US" dirty="0"/>
              <a:t>There were a few missing values. Imputation technique was used to handle them. Most of the columns has original values from the year 1985.  Since just 5 years of data was imputed there would have been minimal impact on the data.</a:t>
            </a:r>
          </a:p>
          <a:p>
            <a:pPr marL="0" indent="0">
              <a:buNone/>
            </a:pPr>
            <a:endParaRPr lang="en-US" dirty="0"/>
          </a:p>
        </p:txBody>
      </p:sp>
    </p:spTree>
    <p:extLst>
      <p:ext uri="{BB962C8B-B14F-4D97-AF65-F5344CB8AC3E}">
        <p14:creationId xmlns:p14="http://schemas.microsoft.com/office/powerpoint/2010/main" val="155410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5229-FBBA-A749-A349-1BAECB1D5334}"/>
              </a:ext>
            </a:extLst>
          </p:cNvPr>
          <p:cNvSpPr>
            <a:spLocks noGrp="1"/>
          </p:cNvSpPr>
          <p:nvPr>
            <p:ph type="title"/>
          </p:nvPr>
        </p:nvSpPr>
        <p:spPr/>
        <p:txBody>
          <a:bodyPr/>
          <a:lstStyle/>
          <a:p>
            <a:r>
              <a:rPr lang="en-US" dirty="0"/>
              <a:t>Who Are our audience?</a:t>
            </a:r>
          </a:p>
        </p:txBody>
      </p:sp>
      <p:sp>
        <p:nvSpPr>
          <p:cNvPr id="3" name="Content Placeholder 2">
            <a:extLst>
              <a:ext uri="{FF2B5EF4-FFF2-40B4-BE49-F238E27FC236}">
                <a16:creationId xmlns:a16="http://schemas.microsoft.com/office/drawing/2014/main" id="{02046089-32F8-6D45-8548-7CB410AF490B}"/>
              </a:ext>
            </a:extLst>
          </p:cNvPr>
          <p:cNvSpPr>
            <a:spLocks noGrp="1"/>
          </p:cNvSpPr>
          <p:nvPr>
            <p:ph idx="1"/>
          </p:nvPr>
        </p:nvSpPr>
        <p:spPr/>
        <p:txBody>
          <a:bodyPr/>
          <a:lstStyle/>
          <a:p>
            <a:r>
              <a:rPr lang="en-US" b="1" dirty="0"/>
              <a:t>Department of Treasury for advice on preparing the Australian Government Budget. </a:t>
            </a:r>
          </a:p>
          <a:p>
            <a:r>
              <a:rPr lang="en-US" b="1" dirty="0"/>
              <a:t>Investors in the Australian Stock Exchange  Top 50 companies.</a:t>
            </a:r>
          </a:p>
          <a:p>
            <a:r>
              <a:rPr lang="en-US" b="1" dirty="0"/>
              <a:t>General audience who have interest in the economic progress of the nation.</a:t>
            </a:r>
          </a:p>
          <a:p>
            <a:endParaRPr lang="en-US" dirty="0"/>
          </a:p>
        </p:txBody>
      </p:sp>
    </p:spTree>
    <p:extLst>
      <p:ext uri="{BB962C8B-B14F-4D97-AF65-F5344CB8AC3E}">
        <p14:creationId xmlns:p14="http://schemas.microsoft.com/office/powerpoint/2010/main" val="31340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D892-D565-D743-83C2-105269F4B1F2}"/>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DAAED584-07FC-3944-8B94-A2DA72FE15C6}"/>
              </a:ext>
            </a:extLst>
          </p:cNvPr>
          <p:cNvSpPr>
            <a:spLocks noGrp="1"/>
          </p:cNvSpPr>
          <p:nvPr>
            <p:ph idx="1"/>
          </p:nvPr>
        </p:nvSpPr>
        <p:spPr/>
        <p:txBody>
          <a:bodyPr>
            <a:normAutofit/>
          </a:bodyPr>
          <a:lstStyle/>
          <a:p>
            <a:r>
              <a:rPr lang="en-AU" b="1" dirty="0"/>
              <a:t>MAIN ISSUE:</a:t>
            </a:r>
            <a:r>
              <a:rPr lang="en-AU" dirty="0"/>
              <a:t>  It has now been 107 quarters since Australia had a technical recession, defined as two consecutive quarters of negative economic growth.</a:t>
            </a:r>
          </a:p>
          <a:p>
            <a:pPr lvl="1"/>
            <a:r>
              <a:rPr lang="en-AU" b="1" i="1" dirty="0"/>
              <a:t>Supplementary Questions: </a:t>
            </a:r>
            <a:endParaRPr lang="en-AU" dirty="0"/>
          </a:p>
          <a:p>
            <a:pPr lvl="2"/>
            <a:r>
              <a:rPr lang="en-AU" dirty="0"/>
              <a:t>is this an accurate description of what is actually happening with the underlying data</a:t>
            </a:r>
          </a:p>
          <a:p>
            <a:pPr lvl="2"/>
            <a:r>
              <a:rPr lang="en-AU" dirty="0"/>
              <a:t>What are the main factors that contribute to GDP in Australia ?</a:t>
            </a:r>
          </a:p>
          <a:p>
            <a:pPr lvl="2"/>
            <a:r>
              <a:rPr lang="en-AU" dirty="0"/>
              <a:t>What factors would heavily affect how the GDP changes in future years?</a:t>
            </a:r>
          </a:p>
          <a:p>
            <a:pPr lvl="2"/>
            <a:r>
              <a:rPr lang="en-AU" dirty="0"/>
              <a:t>Does unemployment rate affect GDP?</a:t>
            </a:r>
          </a:p>
          <a:p>
            <a:pPr lvl="2"/>
            <a:r>
              <a:rPr lang="en-AU" dirty="0"/>
              <a:t>Does increase in GDP lead to increase in ASX50 stock prices? </a:t>
            </a:r>
          </a:p>
          <a:p>
            <a:pPr marL="0" indent="0">
              <a:buNone/>
            </a:pPr>
            <a:endParaRPr lang="en-US" dirty="0"/>
          </a:p>
        </p:txBody>
      </p:sp>
    </p:spTree>
    <p:extLst>
      <p:ext uri="{BB962C8B-B14F-4D97-AF65-F5344CB8AC3E}">
        <p14:creationId xmlns:p14="http://schemas.microsoft.com/office/powerpoint/2010/main" val="204794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7E2F-DCF2-410F-89E8-FB0583CED030}"/>
              </a:ext>
            </a:extLst>
          </p:cNvPr>
          <p:cNvSpPr>
            <a:spLocks noGrp="1"/>
          </p:cNvSpPr>
          <p:nvPr>
            <p:ph type="title"/>
          </p:nvPr>
        </p:nvSpPr>
        <p:spPr/>
        <p:txBody>
          <a:bodyPr/>
          <a:lstStyle/>
          <a:p>
            <a:r>
              <a:rPr lang="en-AU" dirty="0"/>
              <a:t>How do you measure the economy</a:t>
            </a:r>
          </a:p>
        </p:txBody>
      </p:sp>
      <p:sp>
        <p:nvSpPr>
          <p:cNvPr id="3" name="Content Placeholder 2">
            <a:extLst>
              <a:ext uri="{FF2B5EF4-FFF2-40B4-BE49-F238E27FC236}">
                <a16:creationId xmlns:a16="http://schemas.microsoft.com/office/drawing/2014/main" id="{4D947AB5-28F8-4FB0-9AAF-4DBE7FC742EE}"/>
              </a:ext>
            </a:extLst>
          </p:cNvPr>
          <p:cNvSpPr>
            <a:spLocks noGrp="1"/>
          </p:cNvSpPr>
          <p:nvPr>
            <p:ph idx="1"/>
          </p:nvPr>
        </p:nvSpPr>
        <p:spPr/>
        <p:txBody>
          <a:bodyPr>
            <a:normAutofit/>
          </a:bodyPr>
          <a:lstStyle/>
          <a:p>
            <a:r>
              <a:rPr lang="en-AU" dirty="0"/>
              <a:t>The most common way to measure the economy is Gross Domestic Product or GDP</a:t>
            </a:r>
          </a:p>
          <a:p>
            <a:r>
              <a:rPr lang="en-AU" dirty="0"/>
              <a:t>GDP is the total value of everything - goods and services - produced in our economy</a:t>
            </a:r>
          </a:p>
          <a:p>
            <a:r>
              <a:rPr lang="en-AU" dirty="0"/>
              <a:t>GDP is measured on a quarterly basis (or every 3 months)</a:t>
            </a:r>
          </a:p>
          <a:p>
            <a:r>
              <a:rPr lang="en-AU" dirty="0"/>
              <a:t>Economic growth occurs when GDP increases between quarters (e.g. Q2 &gt; Q1)</a:t>
            </a:r>
          </a:p>
          <a:p>
            <a:r>
              <a:rPr lang="en-AU" dirty="0"/>
              <a:t>It has now been 107 quarters since Australia had a technical recession</a:t>
            </a:r>
          </a:p>
          <a:p>
            <a:r>
              <a:rPr lang="en-AU" dirty="0"/>
              <a:t>Australia currently holds the world record for continued economic growth</a:t>
            </a:r>
          </a:p>
          <a:p>
            <a:endParaRPr lang="en-AU" dirty="0"/>
          </a:p>
        </p:txBody>
      </p:sp>
    </p:spTree>
    <p:extLst>
      <p:ext uri="{BB962C8B-B14F-4D97-AF65-F5344CB8AC3E}">
        <p14:creationId xmlns:p14="http://schemas.microsoft.com/office/powerpoint/2010/main" val="24197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6B13-8011-4D04-A740-65F55A9DC4F0}"/>
              </a:ext>
            </a:extLst>
          </p:cNvPr>
          <p:cNvSpPr>
            <a:spLocks noGrp="1"/>
          </p:cNvSpPr>
          <p:nvPr>
            <p:ph type="title"/>
          </p:nvPr>
        </p:nvSpPr>
        <p:spPr/>
        <p:txBody>
          <a:bodyPr/>
          <a:lstStyle/>
          <a:p>
            <a:r>
              <a:rPr lang="en-AU" dirty="0"/>
              <a:t>GDP percentage change between quarters between 1980 and 2017</a:t>
            </a:r>
          </a:p>
        </p:txBody>
      </p:sp>
      <p:graphicFrame>
        <p:nvGraphicFramePr>
          <p:cNvPr id="8" name="Content Placeholder 7">
            <a:extLst>
              <a:ext uri="{FF2B5EF4-FFF2-40B4-BE49-F238E27FC236}">
                <a16:creationId xmlns:a16="http://schemas.microsoft.com/office/drawing/2014/main" id="{663BECA1-D735-4FD0-8E71-DB46D0C47312}"/>
              </a:ext>
            </a:extLst>
          </p:cNvPr>
          <p:cNvGraphicFramePr>
            <a:graphicFrameLocks noGrp="1"/>
          </p:cNvGraphicFramePr>
          <p:nvPr>
            <p:ph idx="1"/>
            <p:extLst>
              <p:ext uri="{D42A27DB-BD31-4B8C-83A1-F6EECF244321}">
                <p14:modId xmlns:p14="http://schemas.microsoft.com/office/powerpoint/2010/main" val="36432065"/>
              </p:ext>
            </p:extLst>
          </p:nvPr>
        </p:nvGraphicFramePr>
        <p:xfrm>
          <a:off x="1450975" y="2016125"/>
          <a:ext cx="9604375" cy="38668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475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263A-8F37-44BB-8020-214F1D456BA3}"/>
              </a:ext>
            </a:extLst>
          </p:cNvPr>
          <p:cNvSpPr>
            <a:spLocks noGrp="1"/>
          </p:cNvSpPr>
          <p:nvPr>
            <p:ph type="title"/>
          </p:nvPr>
        </p:nvSpPr>
        <p:spPr/>
        <p:txBody>
          <a:bodyPr/>
          <a:lstStyle/>
          <a:p>
            <a:r>
              <a:rPr lang="en-AU" dirty="0"/>
              <a:t>Different methods for calculating </a:t>
            </a:r>
            <a:r>
              <a:rPr lang="en-AU" dirty="0" err="1"/>
              <a:t>gDP</a:t>
            </a:r>
            <a:endParaRPr lang="en-AU" dirty="0"/>
          </a:p>
        </p:txBody>
      </p:sp>
      <p:graphicFrame>
        <p:nvGraphicFramePr>
          <p:cNvPr id="4" name="Content Placeholder 3">
            <a:extLst>
              <a:ext uri="{FF2B5EF4-FFF2-40B4-BE49-F238E27FC236}">
                <a16:creationId xmlns:a16="http://schemas.microsoft.com/office/drawing/2014/main" id="{15EBBAB5-6C27-4ACC-85A7-B34F73422B04}"/>
              </a:ext>
            </a:extLst>
          </p:cNvPr>
          <p:cNvGraphicFramePr>
            <a:graphicFrameLocks noGrp="1"/>
          </p:cNvGraphicFramePr>
          <p:nvPr>
            <p:ph idx="1"/>
            <p:extLst>
              <p:ext uri="{D42A27DB-BD31-4B8C-83A1-F6EECF244321}">
                <p14:modId xmlns:p14="http://schemas.microsoft.com/office/powerpoint/2010/main" val="2821801953"/>
              </p:ext>
            </p:extLst>
          </p:nvPr>
        </p:nvGraphicFramePr>
        <p:xfrm>
          <a:off x="1450975" y="2016124"/>
          <a:ext cx="9604375" cy="3999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5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DB49-2B4E-4C35-BE3B-8413A3CDBF5A}"/>
              </a:ext>
            </a:extLst>
          </p:cNvPr>
          <p:cNvSpPr>
            <a:spLocks noGrp="1"/>
          </p:cNvSpPr>
          <p:nvPr>
            <p:ph type="title"/>
          </p:nvPr>
        </p:nvSpPr>
        <p:spPr/>
        <p:txBody>
          <a:bodyPr/>
          <a:lstStyle/>
          <a:p>
            <a:r>
              <a:rPr lang="en-AU" dirty="0"/>
              <a:t>What are the variables that affect GDP</a:t>
            </a:r>
          </a:p>
        </p:txBody>
      </p:sp>
      <p:sp>
        <p:nvSpPr>
          <p:cNvPr id="3" name="Content Placeholder 2">
            <a:extLst>
              <a:ext uri="{FF2B5EF4-FFF2-40B4-BE49-F238E27FC236}">
                <a16:creationId xmlns:a16="http://schemas.microsoft.com/office/drawing/2014/main" id="{0695B9E3-2210-4BFB-B402-86D986BF4472}"/>
              </a:ext>
            </a:extLst>
          </p:cNvPr>
          <p:cNvSpPr>
            <a:spLocks noGrp="1"/>
          </p:cNvSpPr>
          <p:nvPr>
            <p:ph idx="1"/>
          </p:nvPr>
        </p:nvSpPr>
        <p:spPr/>
        <p:txBody>
          <a:bodyPr/>
          <a:lstStyle/>
          <a:p>
            <a:r>
              <a:rPr lang="en-AU" dirty="0"/>
              <a:t>Model 1 looks at the Expenditure Approach (GDP = C + I + G + X)</a:t>
            </a:r>
          </a:p>
          <a:p>
            <a:r>
              <a:rPr lang="en-AU" dirty="0"/>
              <a:t>Model 2 looks at the indicators for the components of the Expenditure Approach e.g. using CPI and Sales as indicators instead of Consumption</a:t>
            </a:r>
          </a:p>
          <a:p>
            <a:r>
              <a:rPr lang="en-AU" dirty="0"/>
              <a:t>Model 3 takes into consideration other available data sources, not limited to the model e.g. population of Australia</a:t>
            </a:r>
          </a:p>
          <a:p>
            <a:pPr marL="0" indent="0">
              <a:buNone/>
            </a:pPr>
            <a:endParaRPr lang="en-AU" dirty="0"/>
          </a:p>
        </p:txBody>
      </p:sp>
    </p:spTree>
    <p:extLst>
      <p:ext uri="{BB962C8B-B14F-4D97-AF65-F5344CB8AC3E}">
        <p14:creationId xmlns:p14="http://schemas.microsoft.com/office/powerpoint/2010/main" val="40983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D2E-3E4E-4EBC-B300-73E530C3BFEE}"/>
              </a:ext>
            </a:extLst>
          </p:cNvPr>
          <p:cNvSpPr>
            <a:spLocks noGrp="1"/>
          </p:cNvSpPr>
          <p:nvPr>
            <p:ph type="title"/>
          </p:nvPr>
        </p:nvSpPr>
        <p:spPr/>
        <p:txBody>
          <a:bodyPr/>
          <a:lstStyle/>
          <a:p>
            <a:r>
              <a:rPr lang="en-AU" dirty="0"/>
              <a:t>Models</a:t>
            </a:r>
          </a:p>
        </p:txBody>
      </p:sp>
      <p:graphicFrame>
        <p:nvGraphicFramePr>
          <p:cNvPr id="4" name="Content Placeholder 3">
            <a:extLst>
              <a:ext uri="{FF2B5EF4-FFF2-40B4-BE49-F238E27FC236}">
                <a16:creationId xmlns:a16="http://schemas.microsoft.com/office/drawing/2014/main" id="{CD4330FD-8EDF-434E-B675-1ED07EFBBFE3}"/>
              </a:ext>
            </a:extLst>
          </p:cNvPr>
          <p:cNvGraphicFramePr>
            <a:graphicFrameLocks noGrp="1"/>
          </p:cNvGraphicFramePr>
          <p:nvPr>
            <p:ph idx="1"/>
            <p:extLst>
              <p:ext uri="{D42A27DB-BD31-4B8C-83A1-F6EECF244321}">
                <p14:modId xmlns:p14="http://schemas.microsoft.com/office/powerpoint/2010/main" val="2340412717"/>
              </p:ext>
            </p:extLst>
          </p:nvPr>
        </p:nvGraphicFramePr>
        <p:xfrm>
          <a:off x="-190537" y="2016125"/>
          <a:ext cx="4531184"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F34C7E36-646F-4F42-BF54-CCED6ECBBDE9}"/>
              </a:ext>
            </a:extLst>
          </p:cNvPr>
          <p:cNvGraphicFramePr>
            <a:graphicFrameLocks/>
          </p:cNvGraphicFramePr>
          <p:nvPr>
            <p:extLst>
              <p:ext uri="{D42A27DB-BD31-4B8C-83A1-F6EECF244321}">
                <p14:modId xmlns:p14="http://schemas.microsoft.com/office/powerpoint/2010/main" val="2680694390"/>
              </p:ext>
            </p:extLst>
          </p:nvPr>
        </p:nvGraphicFramePr>
        <p:xfrm>
          <a:off x="3987624" y="2016125"/>
          <a:ext cx="4531184" cy="3449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a:extLst>
              <a:ext uri="{FF2B5EF4-FFF2-40B4-BE49-F238E27FC236}">
                <a16:creationId xmlns:a16="http://schemas.microsoft.com/office/drawing/2014/main" id="{B443452B-0EBF-4427-90D2-8F650D1B68EE}"/>
              </a:ext>
            </a:extLst>
          </p:cNvPr>
          <p:cNvGraphicFramePr>
            <a:graphicFrameLocks/>
          </p:cNvGraphicFramePr>
          <p:nvPr>
            <p:extLst>
              <p:ext uri="{D42A27DB-BD31-4B8C-83A1-F6EECF244321}">
                <p14:modId xmlns:p14="http://schemas.microsoft.com/office/powerpoint/2010/main" val="3435540153"/>
              </p:ext>
            </p:extLst>
          </p:nvPr>
        </p:nvGraphicFramePr>
        <p:xfrm>
          <a:off x="7660816" y="2016125"/>
          <a:ext cx="4531184" cy="344963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1852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87ED-0EBE-465B-849D-EDFEF78EEAFC}"/>
              </a:ext>
            </a:extLst>
          </p:cNvPr>
          <p:cNvSpPr>
            <a:spLocks noGrp="1"/>
          </p:cNvSpPr>
          <p:nvPr>
            <p:ph type="title"/>
          </p:nvPr>
        </p:nvSpPr>
        <p:spPr/>
        <p:txBody>
          <a:bodyPr/>
          <a:lstStyle/>
          <a:p>
            <a:r>
              <a:rPr lang="en-AU" dirty="0"/>
              <a:t>Model 1</a:t>
            </a:r>
          </a:p>
        </p:txBody>
      </p:sp>
      <p:sp>
        <p:nvSpPr>
          <p:cNvPr id="3" name="Content Placeholder 2">
            <a:extLst>
              <a:ext uri="{FF2B5EF4-FFF2-40B4-BE49-F238E27FC236}">
                <a16:creationId xmlns:a16="http://schemas.microsoft.com/office/drawing/2014/main" id="{918F3820-73C2-4CED-9031-FD6092CEA6B3}"/>
              </a:ext>
            </a:extLst>
          </p:cNvPr>
          <p:cNvSpPr>
            <a:spLocks noGrp="1"/>
          </p:cNvSpPr>
          <p:nvPr>
            <p:ph idx="1"/>
          </p:nvPr>
        </p:nvSpPr>
        <p:spPr>
          <a:xfrm>
            <a:off x="1451579" y="2015732"/>
            <a:ext cx="9730541" cy="870687"/>
          </a:xfrm>
        </p:spPr>
        <p:txBody>
          <a:bodyPr/>
          <a:lstStyle/>
          <a:p>
            <a:r>
              <a:rPr lang="en-AU" dirty="0"/>
              <a:t>GDP = Consumption(C) + Investment(I) + Government Spending (G) + Net Exports (X)</a:t>
            </a:r>
          </a:p>
          <a:p>
            <a:endParaRPr lang="en-AU" dirty="0"/>
          </a:p>
        </p:txBody>
      </p:sp>
      <p:graphicFrame>
        <p:nvGraphicFramePr>
          <p:cNvPr id="5" name="Chart 4">
            <a:extLst>
              <a:ext uri="{FF2B5EF4-FFF2-40B4-BE49-F238E27FC236}">
                <a16:creationId xmlns:a16="http://schemas.microsoft.com/office/drawing/2014/main" id="{2D3710B8-7BA8-4E20-9315-DE5E2D42F992}"/>
              </a:ext>
            </a:extLst>
          </p:cNvPr>
          <p:cNvGraphicFramePr>
            <a:graphicFrameLocks/>
          </p:cNvGraphicFramePr>
          <p:nvPr>
            <p:extLst>
              <p:ext uri="{D42A27DB-BD31-4B8C-83A1-F6EECF244321}">
                <p14:modId xmlns:p14="http://schemas.microsoft.com/office/powerpoint/2010/main" val="2407573013"/>
              </p:ext>
            </p:extLst>
          </p:nvPr>
        </p:nvGraphicFramePr>
        <p:xfrm>
          <a:off x="1451580" y="2610998"/>
          <a:ext cx="9603274" cy="3338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85428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369</TotalTime>
  <Words>1067</Words>
  <Application>Microsoft Office PowerPoint</Application>
  <PresentationFormat>Widescreen</PresentationFormat>
  <Paragraphs>131</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How did Australia break the world record for economic growth</vt:lpstr>
      <vt:lpstr>Who Are our audience?</vt:lpstr>
      <vt:lpstr>Research Questions</vt:lpstr>
      <vt:lpstr>How do you measure the economy</vt:lpstr>
      <vt:lpstr>GDP percentage change between quarters between 1980 and 2017</vt:lpstr>
      <vt:lpstr>Different methods for calculating gDP</vt:lpstr>
      <vt:lpstr>What are the variables that affect GDP</vt:lpstr>
      <vt:lpstr>Models</vt:lpstr>
      <vt:lpstr>Model 1</vt:lpstr>
      <vt:lpstr>Model 1</vt:lpstr>
      <vt:lpstr>Model 2</vt:lpstr>
      <vt:lpstr>How GDP has changed over the years? </vt:lpstr>
      <vt:lpstr>Correlation plot</vt:lpstr>
      <vt:lpstr>Does unemployment Rate affect GDP?</vt:lpstr>
      <vt:lpstr>Is there relationship between ASX50 stock prices and GDP?</vt:lpstr>
      <vt:lpstr>Model 2 – Selecting important factors and modelling</vt:lpstr>
      <vt:lpstr>Model 3</vt:lpstr>
      <vt:lpstr>Limitations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and government</dc:title>
  <dc:creator>benjamin jiang</dc:creator>
  <cp:lastModifiedBy>Benjamin Jiang</cp:lastModifiedBy>
  <cp:revision>54</cp:revision>
  <dcterms:created xsi:type="dcterms:W3CDTF">2017-10-03T01:06:46Z</dcterms:created>
  <dcterms:modified xsi:type="dcterms:W3CDTF">2018-05-14T02:30:36Z</dcterms:modified>
</cp:coreProperties>
</file>