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256" r:id="rId2"/>
    <p:sldId id="270" r:id="rId3"/>
    <p:sldId id="263" r:id="rId4"/>
    <p:sldId id="257" r:id="rId5"/>
    <p:sldId id="269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9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A2\Data\Model1%20(5206a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A2\Data\Model1%20(5206a)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Australia's GDP from 1960</a:t>
            </a:r>
            <a:r>
              <a:rPr lang="en-AU" b="1" baseline="0" dirty="0"/>
              <a:t> to 2017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numRef>
              <c:f>Sheet1!$A$2:$A$68</c:f>
              <c:numCache>
                <c:formatCode>mmm\-yyyy</c:formatCode>
                <c:ptCount val="67"/>
                <c:pt idx="0">
                  <c:v>22068</c:v>
                </c:pt>
                <c:pt idx="1">
                  <c:v>22433</c:v>
                </c:pt>
                <c:pt idx="2">
                  <c:v>22798</c:v>
                </c:pt>
                <c:pt idx="3">
                  <c:v>23163</c:v>
                </c:pt>
                <c:pt idx="4">
                  <c:v>23529</c:v>
                </c:pt>
                <c:pt idx="5">
                  <c:v>23894</c:v>
                </c:pt>
                <c:pt idx="6">
                  <c:v>24259</c:v>
                </c:pt>
                <c:pt idx="7">
                  <c:v>24624</c:v>
                </c:pt>
                <c:pt idx="8">
                  <c:v>24990</c:v>
                </c:pt>
                <c:pt idx="9">
                  <c:v>25355</c:v>
                </c:pt>
                <c:pt idx="10">
                  <c:v>25720</c:v>
                </c:pt>
                <c:pt idx="11">
                  <c:v>26085</c:v>
                </c:pt>
                <c:pt idx="12">
                  <c:v>26451</c:v>
                </c:pt>
                <c:pt idx="13">
                  <c:v>26816</c:v>
                </c:pt>
                <c:pt idx="14">
                  <c:v>27181</c:v>
                </c:pt>
                <c:pt idx="15">
                  <c:v>27546</c:v>
                </c:pt>
                <c:pt idx="16">
                  <c:v>27912</c:v>
                </c:pt>
                <c:pt idx="17">
                  <c:v>28277</c:v>
                </c:pt>
                <c:pt idx="18">
                  <c:v>28642</c:v>
                </c:pt>
                <c:pt idx="19">
                  <c:v>29007</c:v>
                </c:pt>
                <c:pt idx="20">
                  <c:v>29373</c:v>
                </c:pt>
                <c:pt idx="21">
                  <c:v>29738</c:v>
                </c:pt>
                <c:pt idx="22">
                  <c:v>30103</c:v>
                </c:pt>
                <c:pt idx="23">
                  <c:v>30468</c:v>
                </c:pt>
                <c:pt idx="24">
                  <c:v>30834</c:v>
                </c:pt>
                <c:pt idx="25">
                  <c:v>31199</c:v>
                </c:pt>
                <c:pt idx="26">
                  <c:v>31564</c:v>
                </c:pt>
                <c:pt idx="27">
                  <c:v>31929</c:v>
                </c:pt>
                <c:pt idx="28">
                  <c:v>32295</c:v>
                </c:pt>
                <c:pt idx="29">
                  <c:v>32660</c:v>
                </c:pt>
                <c:pt idx="30">
                  <c:v>33025</c:v>
                </c:pt>
                <c:pt idx="31">
                  <c:v>33390</c:v>
                </c:pt>
                <c:pt idx="32">
                  <c:v>33756</c:v>
                </c:pt>
                <c:pt idx="33">
                  <c:v>34121</c:v>
                </c:pt>
                <c:pt idx="34">
                  <c:v>34486</c:v>
                </c:pt>
                <c:pt idx="35">
                  <c:v>34851</c:v>
                </c:pt>
                <c:pt idx="36">
                  <c:v>35217</c:v>
                </c:pt>
                <c:pt idx="37">
                  <c:v>35582</c:v>
                </c:pt>
                <c:pt idx="38">
                  <c:v>35947</c:v>
                </c:pt>
                <c:pt idx="39">
                  <c:v>36312</c:v>
                </c:pt>
                <c:pt idx="40">
                  <c:v>36678</c:v>
                </c:pt>
                <c:pt idx="41">
                  <c:v>37043</c:v>
                </c:pt>
                <c:pt idx="42">
                  <c:v>37408</c:v>
                </c:pt>
                <c:pt idx="43">
                  <c:v>37773</c:v>
                </c:pt>
                <c:pt idx="44">
                  <c:v>38139</c:v>
                </c:pt>
                <c:pt idx="45">
                  <c:v>38504</c:v>
                </c:pt>
                <c:pt idx="46">
                  <c:v>38869</c:v>
                </c:pt>
                <c:pt idx="47">
                  <c:v>39234</c:v>
                </c:pt>
                <c:pt idx="48">
                  <c:v>39600</c:v>
                </c:pt>
                <c:pt idx="49">
                  <c:v>39965</c:v>
                </c:pt>
                <c:pt idx="50">
                  <c:v>40330</c:v>
                </c:pt>
                <c:pt idx="51">
                  <c:v>40695</c:v>
                </c:pt>
                <c:pt idx="52">
                  <c:v>41061</c:v>
                </c:pt>
                <c:pt idx="53">
                  <c:v>41426</c:v>
                </c:pt>
                <c:pt idx="54">
                  <c:v>41791</c:v>
                </c:pt>
                <c:pt idx="55">
                  <c:v>42156</c:v>
                </c:pt>
                <c:pt idx="56">
                  <c:v>42522</c:v>
                </c:pt>
                <c:pt idx="57">
                  <c:v>42887</c:v>
                </c:pt>
              </c:numCache>
            </c:numRef>
          </c:cat>
          <c:val>
            <c:numRef>
              <c:f>Sheet1!$B$2:$B$68</c:f>
              <c:numCache>
                <c:formatCode>General</c:formatCode>
                <c:ptCount val="67"/>
                <c:pt idx="0">
                  <c:v>135869</c:v>
                </c:pt>
                <c:pt idx="1">
                  <c:v>138879</c:v>
                </c:pt>
                <c:pt idx="2">
                  <c:v>142361</c:v>
                </c:pt>
                <c:pt idx="3">
                  <c:v>150126</c:v>
                </c:pt>
                <c:pt idx="4">
                  <c:v>160697</c:v>
                </c:pt>
                <c:pt idx="5">
                  <c:v>168736</c:v>
                </c:pt>
                <c:pt idx="6">
                  <c:v>173692</c:v>
                </c:pt>
                <c:pt idx="7">
                  <c:v>182578</c:v>
                </c:pt>
                <c:pt idx="8">
                  <c:v>191639</c:v>
                </c:pt>
                <c:pt idx="9">
                  <c:v>201841</c:v>
                </c:pt>
                <c:pt idx="10">
                  <c:v>214171</c:v>
                </c:pt>
                <c:pt idx="11">
                  <c:v>222481</c:v>
                </c:pt>
                <c:pt idx="12">
                  <c:v>230505</c:v>
                </c:pt>
                <c:pt idx="13">
                  <c:v>241268</c:v>
                </c:pt>
                <c:pt idx="14">
                  <c:v>256415</c:v>
                </c:pt>
                <c:pt idx="15">
                  <c:v>268920</c:v>
                </c:pt>
                <c:pt idx="16">
                  <c:v>270953</c:v>
                </c:pt>
                <c:pt idx="17">
                  <c:v>285388</c:v>
                </c:pt>
                <c:pt idx="18">
                  <c:v>291035</c:v>
                </c:pt>
                <c:pt idx="19">
                  <c:v>295352</c:v>
                </c:pt>
                <c:pt idx="20">
                  <c:v>300626</c:v>
                </c:pt>
                <c:pt idx="21">
                  <c:v>310364</c:v>
                </c:pt>
                <c:pt idx="22">
                  <c:v>327686</c:v>
                </c:pt>
                <c:pt idx="23">
                  <c:v>335583</c:v>
                </c:pt>
                <c:pt idx="24">
                  <c:v>339102</c:v>
                </c:pt>
                <c:pt idx="25">
                  <c:v>342120</c:v>
                </c:pt>
                <c:pt idx="26">
                  <c:v>359804</c:v>
                </c:pt>
                <c:pt idx="27">
                  <c:v>367074</c:v>
                </c:pt>
                <c:pt idx="28">
                  <c:v>378734</c:v>
                </c:pt>
                <c:pt idx="29">
                  <c:v>396284</c:v>
                </c:pt>
                <c:pt idx="30">
                  <c:v>413356</c:v>
                </c:pt>
                <c:pt idx="31">
                  <c:v>417353</c:v>
                </c:pt>
                <c:pt idx="32">
                  <c:v>427094</c:v>
                </c:pt>
                <c:pt idx="33">
                  <c:v>435075</c:v>
                </c:pt>
                <c:pt idx="34">
                  <c:v>444423</c:v>
                </c:pt>
                <c:pt idx="35">
                  <c:v>464088</c:v>
                </c:pt>
                <c:pt idx="36">
                  <c:v>479887</c:v>
                </c:pt>
                <c:pt idx="37">
                  <c:v>494148</c:v>
                </c:pt>
                <c:pt idx="38">
                  <c:v>518604</c:v>
                </c:pt>
                <c:pt idx="39">
                  <c:v>548328</c:v>
                </c:pt>
                <c:pt idx="40">
                  <c:v>571675</c:v>
                </c:pt>
                <c:pt idx="41">
                  <c:v>589856</c:v>
                </c:pt>
                <c:pt idx="42">
                  <c:v>608128</c:v>
                </c:pt>
                <c:pt idx="43">
                  <c:v>632646</c:v>
                </c:pt>
                <c:pt idx="44">
                  <c:v>664525</c:v>
                </c:pt>
                <c:pt idx="45">
                  <c:v>694727</c:v>
                </c:pt>
                <c:pt idx="46">
                  <c:v>717281</c:v>
                </c:pt>
                <c:pt idx="47">
                  <c:v>756311</c:v>
                </c:pt>
                <c:pt idx="48">
                  <c:v>793492</c:v>
                </c:pt>
                <c:pt idx="49">
                  <c:v>798016</c:v>
                </c:pt>
                <c:pt idx="50">
                  <c:v>823978</c:v>
                </c:pt>
                <c:pt idx="51">
                  <c:v>856815</c:v>
                </c:pt>
                <c:pt idx="52">
                  <c:v>882289</c:v>
                </c:pt>
                <c:pt idx="53">
                  <c:v>897899</c:v>
                </c:pt>
                <c:pt idx="54">
                  <c:v>919795</c:v>
                </c:pt>
                <c:pt idx="55">
                  <c:v>941795</c:v>
                </c:pt>
                <c:pt idx="56">
                  <c:v>968070</c:v>
                </c:pt>
                <c:pt idx="57">
                  <c:v>993674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C-4449-A109-BEC2F1916B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cat>
            <c:numRef>
              <c:f>Sheet1!$A$2:$A$68</c:f>
              <c:numCache>
                <c:formatCode>mmm\-yyyy</c:formatCode>
                <c:ptCount val="67"/>
                <c:pt idx="0">
                  <c:v>22068</c:v>
                </c:pt>
                <c:pt idx="1">
                  <c:v>22433</c:v>
                </c:pt>
                <c:pt idx="2">
                  <c:v>22798</c:v>
                </c:pt>
                <c:pt idx="3">
                  <c:v>23163</c:v>
                </c:pt>
                <c:pt idx="4">
                  <c:v>23529</c:v>
                </c:pt>
                <c:pt idx="5">
                  <c:v>23894</c:v>
                </c:pt>
                <c:pt idx="6">
                  <c:v>24259</c:v>
                </c:pt>
                <c:pt idx="7">
                  <c:v>24624</c:v>
                </c:pt>
                <c:pt idx="8">
                  <c:v>24990</c:v>
                </c:pt>
                <c:pt idx="9">
                  <c:v>25355</c:v>
                </c:pt>
                <c:pt idx="10">
                  <c:v>25720</c:v>
                </c:pt>
                <c:pt idx="11">
                  <c:v>26085</c:v>
                </c:pt>
                <c:pt idx="12">
                  <c:v>26451</c:v>
                </c:pt>
                <c:pt idx="13">
                  <c:v>26816</c:v>
                </c:pt>
                <c:pt idx="14">
                  <c:v>27181</c:v>
                </c:pt>
                <c:pt idx="15">
                  <c:v>27546</c:v>
                </c:pt>
                <c:pt idx="16">
                  <c:v>27912</c:v>
                </c:pt>
                <c:pt idx="17">
                  <c:v>28277</c:v>
                </c:pt>
                <c:pt idx="18">
                  <c:v>28642</c:v>
                </c:pt>
                <c:pt idx="19">
                  <c:v>29007</c:v>
                </c:pt>
                <c:pt idx="20">
                  <c:v>29373</c:v>
                </c:pt>
                <c:pt idx="21">
                  <c:v>29738</c:v>
                </c:pt>
                <c:pt idx="22">
                  <c:v>30103</c:v>
                </c:pt>
                <c:pt idx="23">
                  <c:v>30468</c:v>
                </c:pt>
                <c:pt idx="24">
                  <c:v>30834</c:v>
                </c:pt>
                <c:pt idx="25">
                  <c:v>31199</c:v>
                </c:pt>
                <c:pt idx="26">
                  <c:v>31564</c:v>
                </c:pt>
                <c:pt idx="27">
                  <c:v>31929</c:v>
                </c:pt>
                <c:pt idx="28">
                  <c:v>32295</c:v>
                </c:pt>
                <c:pt idx="29">
                  <c:v>32660</c:v>
                </c:pt>
                <c:pt idx="30">
                  <c:v>33025</c:v>
                </c:pt>
                <c:pt idx="31">
                  <c:v>33390</c:v>
                </c:pt>
                <c:pt idx="32">
                  <c:v>33756</c:v>
                </c:pt>
                <c:pt idx="33">
                  <c:v>34121</c:v>
                </c:pt>
                <c:pt idx="34">
                  <c:v>34486</c:v>
                </c:pt>
                <c:pt idx="35">
                  <c:v>34851</c:v>
                </c:pt>
                <c:pt idx="36">
                  <c:v>35217</c:v>
                </c:pt>
                <c:pt idx="37">
                  <c:v>35582</c:v>
                </c:pt>
                <c:pt idx="38">
                  <c:v>35947</c:v>
                </c:pt>
                <c:pt idx="39">
                  <c:v>36312</c:v>
                </c:pt>
                <c:pt idx="40">
                  <c:v>36678</c:v>
                </c:pt>
                <c:pt idx="41">
                  <c:v>37043</c:v>
                </c:pt>
                <c:pt idx="42">
                  <c:v>37408</c:v>
                </c:pt>
                <c:pt idx="43">
                  <c:v>37773</c:v>
                </c:pt>
                <c:pt idx="44">
                  <c:v>38139</c:v>
                </c:pt>
                <c:pt idx="45">
                  <c:v>38504</c:v>
                </c:pt>
                <c:pt idx="46">
                  <c:v>38869</c:v>
                </c:pt>
                <c:pt idx="47">
                  <c:v>39234</c:v>
                </c:pt>
                <c:pt idx="48">
                  <c:v>39600</c:v>
                </c:pt>
                <c:pt idx="49">
                  <c:v>39965</c:v>
                </c:pt>
                <c:pt idx="50">
                  <c:v>40330</c:v>
                </c:pt>
                <c:pt idx="51">
                  <c:v>40695</c:v>
                </c:pt>
                <c:pt idx="52">
                  <c:v>41061</c:v>
                </c:pt>
                <c:pt idx="53">
                  <c:v>41426</c:v>
                </c:pt>
                <c:pt idx="54">
                  <c:v>41791</c:v>
                </c:pt>
                <c:pt idx="55">
                  <c:v>42156</c:v>
                </c:pt>
                <c:pt idx="56">
                  <c:v>42522</c:v>
                </c:pt>
                <c:pt idx="57">
                  <c:v>42887</c:v>
                </c:pt>
              </c:numCache>
            </c:numRef>
          </c:cat>
          <c:val>
            <c:numRef>
              <c:f>Sheet1!$C$2:$C$68</c:f>
              <c:numCache>
                <c:formatCode>General</c:formatCode>
                <c:ptCount val="67"/>
                <c:pt idx="0">
                  <c:v>28268</c:v>
                </c:pt>
                <c:pt idx="1">
                  <c:v>30351</c:v>
                </c:pt>
                <c:pt idx="2">
                  <c:v>29363</c:v>
                </c:pt>
                <c:pt idx="3">
                  <c:v>31807</c:v>
                </c:pt>
                <c:pt idx="4">
                  <c:v>34504</c:v>
                </c:pt>
                <c:pt idx="5">
                  <c:v>36499</c:v>
                </c:pt>
                <c:pt idx="6">
                  <c:v>39077</c:v>
                </c:pt>
                <c:pt idx="7">
                  <c:v>40958</c:v>
                </c:pt>
                <c:pt idx="8">
                  <c:v>44005</c:v>
                </c:pt>
                <c:pt idx="9">
                  <c:v>48053</c:v>
                </c:pt>
                <c:pt idx="10">
                  <c:v>50022</c:v>
                </c:pt>
                <c:pt idx="11">
                  <c:v>52124</c:v>
                </c:pt>
                <c:pt idx="12">
                  <c:v>52647</c:v>
                </c:pt>
                <c:pt idx="13">
                  <c:v>55100</c:v>
                </c:pt>
                <c:pt idx="14">
                  <c:v>58004</c:v>
                </c:pt>
                <c:pt idx="15">
                  <c:v>50869</c:v>
                </c:pt>
                <c:pt idx="16">
                  <c:v>53658</c:v>
                </c:pt>
                <c:pt idx="17">
                  <c:v>57099</c:v>
                </c:pt>
                <c:pt idx="18">
                  <c:v>59901</c:v>
                </c:pt>
                <c:pt idx="19">
                  <c:v>67807</c:v>
                </c:pt>
                <c:pt idx="20">
                  <c:v>70619</c:v>
                </c:pt>
                <c:pt idx="21">
                  <c:v>82506</c:v>
                </c:pt>
                <c:pt idx="22">
                  <c:v>88685</c:v>
                </c:pt>
                <c:pt idx="23">
                  <c:v>76107</c:v>
                </c:pt>
                <c:pt idx="24">
                  <c:v>78810</c:v>
                </c:pt>
                <c:pt idx="25">
                  <c:v>88676</c:v>
                </c:pt>
                <c:pt idx="26">
                  <c:v>93275</c:v>
                </c:pt>
                <c:pt idx="27">
                  <c:v>93801</c:v>
                </c:pt>
                <c:pt idx="28">
                  <c:v>107906</c:v>
                </c:pt>
                <c:pt idx="29">
                  <c:v>122627</c:v>
                </c:pt>
                <c:pt idx="30">
                  <c:v>119253</c:v>
                </c:pt>
                <c:pt idx="31">
                  <c:v>105960</c:v>
                </c:pt>
                <c:pt idx="32">
                  <c:v>100110</c:v>
                </c:pt>
                <c:pt idx="33">
                  <c:v>109810</c:v>
                </c:pt>
                <c:pt idx="34">
                  <c:v>119274</c:v>
                </c:pt>
                <c:pt idx="35">
                  <c:v>132930</c:v>
                </c:pt>
                <c:pt idx="36">
                  <c:v>138550</c:v>
                </c:pt>
                <c:pt idx="37">
                  <c:v>151023</c:v>
                </c:pt>
                <c:pt idx="38">
                  <c:v>171540</c:v>
                </c:pt>
                <c:pt idx="39">
                  <c:v>174463</c:v>
                </c:pt>
                <c:pt idx="40">
                  <c:v>192076</c:v>
                </c:pt>
                <c:pt idx="41">
                  <c:v>173063</c:v>
                </c:pt>
                <c:pt idx="42">
                  <c:v>189788</c:v>
                </c:pt>
                <c:pt idx="43">
                  <c:v>216841</c:v>
                </c:pt>
                <c:pt idx="44">
                  <c:v>236833</c:v>
                </c:pt>
                <c:pt idx="45">
                  <c:v>248954</c:v>
                </c:pt>
                <c:pt idx="46">
                  <c:v>269860</c:v>
                </c:pt>
                <c:pt idx="47">
                  <c:v>280361</c:v>
                </c:pt>
                <c:pt idx="48">
                  <c:v>305424</c:v>
                </c:pt>
                <c:pt idx="49">
                  <c:v>306712</c:v>
                </c:pt>
                <c:pt idx="50">
                  <c:v>295639</c:v>
                </c:pt>
                <c:pt idx="51">
                  <c:v>312456</c:v>
                </c:pt>
                <c:pt idx="52">
                  <c:v>359435</c:v>
                </c:pt>
                <c:pt idx="53">
                  <c:v>374992</c:v>
                </c:pt>
                <c:pt idx="54">
                  <c:v>370789</c:v>
                </c:pt>
                <c:pt idx="55">
                  <c:v>360635</c:v>
                </c:pt>
                <c:pt idx="56">
                  <c:v>342762</c:v>
                </c:pt>
                <c:pt idx="57">
                  <c:v>331311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6C-4449-A109-BEC2F1916B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Government Spending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Sheet1!$A$2:$A$68</c:f>
              <c:numCache>
                <c:formatCode>mmm\-yyyy</c:formatCode>
                <c:ptCount val="67"/>
                <c:pt idx="0">
                  <c:v>22068</c:v>
                </c:pt>
                <c:pt idx="1">
                  <c:v>22433</c:v>
                </c:pt>
                <c:pt idx="2">
                  <c:v>22798</c:v>
                </c:pt>
                <c:pt idx="3">
                  <c:v>23163</c:v>
                </c:pt>
                <c:pt idx="4">
                  <c:v>23529</c:v>
                </c:pt>
                <c:pt idx="5">
                  <c:v>23894</c:v>
                </c:pt>
                <c:pt idx="6">
                  <c:v>24259</c:v>
                </c:pt>
                <c:pt idx="7">
                  <c:v>24624</c:v>
                </c:pt>
                <c:pt idx="8">
                  <c:v>24990</c:v>
                </c:pt>
                <c:pt idx="9">
                  <c:v>25355</c:v>
                </c:pt>
                <c:pt idx="10">
                  <c:v>25720</c:v>
                </c:pt>
                <c:pt idx="11">
                  <c:v>26085</c:v>
                </c:pt>
                <c:pt idx="12">
                  <c:v>26451</c:v>
                </c:pt>
                <c:pt idx="13">
                  <c:v>26816</c:v>
                </c:pt>
                <c:pt idx="14">
                  <c:v>27181</c:v>
                </c:pt>
                <c:pt idx="15">
                  <c:v>27546</c:v>
                </c:pt>
                <c:pt idx="16">
                  <c:v>27912</c:v>
                </c:pt>
                <c:pt idx="17">
                  <c:v>28277</c:v>
                </c:pt>
                <c:pt idx="18">
                  <c:v>28642</c:v>
                </c:pt>
                <c:pt idx="19">
                  <c:v>29007</c:v>
                </c:pt>
                <c:pt idx="20">
                  <c:v>29373</c:v>
                </c:pt>
                <c:pt idx="21">
                  <c:v>29738</c:v>
                </c:pt>
                <c:pt idx="22">
                  <c:v>30103</c:v>
                </c:pt>
                <c:pt idx="23">
                  <c:v>30468</c:v>
                </c:pt>
                <c:pt idx="24">
                  <c:v>30834</c:v>
                </c:pt>
                <c:pt idx="25">
                  <c:v>31199</c:v>
                </c:pt>
                <c:pt idx="26">
                  <c:v>31564</c:v>
                </c:pt>
                <c:pt idx="27">
                  <c:v>31929</c:v>
                </c:pt>
                <c:pt idx="28">
                  <c:v>32295</c:v>
                </c:pt>
                <c:pt idx="29">
                  <c:v>32660</c:v>
                </c:pt>
                <c:pt idx="30">
                  <c:v>33025</c:v>
                </c:pt>
                <c:pt idx="31">
                  <c:v>33390</c:v>
                </c:pt>
                <c:pt idx="32">
                  <c:v>33756</c:v>
                </c:pt>
                <c:pt idx="33">
                  <c:v>34121</c:v>
                </c:pt>
                <c:pt idx="34">
                  <c:v>34486</c:v>
                </c:pt>
                <c:pt idx="35">
                  <c:v>34851</c:v>
                </c:pt>
                <c:pt idx="36">
                  <c:v>35217</c:v>
                </c:pt>
                <c:pt idx="37">
                  <c:v>35582</c:v>
                </c:pt>
                <c:pt idx="38">
                  <c:v>35947</c:v>
                </c:pt>
                <c:pt idx="39">
                  <c:v>36312</c:v>
                </c:pt>
                <c:pt idx="40">
                  <c:v>36678</c:v>
                </c:pt>
                <c:pt idx="41">
                  <c:v>37043</c:v>
                </c:pt>
                <c:pt idx="42">
                  <c:v>37408</c:v>
                </c:pt>
                <c:pt idx="43">
                  <c:v>37773</c:v>
                </c:pt>
                <c:pt idx="44">
                  <c:v>38139</c:v>
                </c:pt>
                <c:pt idx="45">
                  <c:v>38504</c:v>
                </c:pt>
                <c:pt idx="46">
                  <c:v>38869</c:v>
                </c:pt>
                <c:pt idx="47">
                  <c:v>39234</c:v>
                </c:pt>
                <c:pt idx="48">
                  <c:v>39600</c:v>
                </c:pt>
                <c:pt idx="49">
                  <c:v>39965</c:v>
                </c:pt>
                <c:pt idx="50">
                  <c:v>40330</c:v>
                </c:pt>
                <c:pt idx="51">
                  <c:v>40695</c:v>
                </c:pt>
                <c:pt idx="52">
                  <c:v>41061</c:v>
                </c:pt>
                <c:pt idx="53">
                  <c:v>41426</c:v>
                </c:pt>
                <c:pt idx="54">
                  <c:v>41791</c:v>
                </c:pt>
                <c:pt idx="55">
                  <c:v>42156</c:v>
                </c:pt>
                <c:pt idx="56">
                  <c:v>42522</c:v>
                </c:pt>
                <c:pt idx="57">
                  <c:v>42887</c:v>
                </c:pt>
              </c:numCache>
            </c:numRef>
          </c:cat>
          <c:val>
            <c:numRef>
              <c:f>Sheet1!$D$2:$D$68</c:f>
              <c:numCache>
                <c:formatCode>General</c:formatCode>
                <c:ptCount val="67"/>
                <c:pt idx="0">
                  <c:v>49695</c:v>
                </c:pt>
                <c:pt idx="1">
                  <c:v>51111</c:v>
                </c:pt>
                <c:pt idx="2">
                  <c:v>54813</c:v>
                </c:pt>
                <c:pt idx="3">
                  <c:v>56605</c:v>
                </c:pt>
                <c:pt idx="4">
                  <c:v>59575</c:v>
                </c:pt>
                <c:pt idx="5">
                  <c:v>65465</c:v>
                </c:pt>
                <c:pt idx="6">
                  <c:v>72194</c:v>
                </c:pt>
                <c:pt idx="7">
                  <c:v>76140</c:v>
                </c:pt>
                <c:pt idx="8">
                  <c:v>82715</c:v>
                </c:pt>
                <c:pt idx="9">
                  <c:v>84530</c:v>
                </c:pt>
                <c:pt idx="10">
                  <c:v>89518</c:v>
                </c:pt>
                <c:pt idx="11">
                  <c:v>93061</c:v>
                </c:pt>
                <c:pt idx="12">
                  <c:v>97910</c:v>
                </c:pt>
                <c:pt idx="13">
                  <c:v>99947</c:v>
                </c:pt>
                <c:pt idx="14">
                  <c:v>102197</c:v>
                </c:pt>
                <c:pt idx="15">
                  <c:v>111878</c:v>
                </c:pt>
                <c:pt idx="16">
                  <c:v>118688</c:v>
                </c:pt>
                <c:pt idx="17">
                  <c:v>118870</c:v>
                </c:pt>
                <c:pt idx="18">
                  <c:v>121988</c:v>
                </c:pt>
                <c:pt idx="19">
                  <c:v>125570</c:v>
                </c:pt>
                <c:pt idx="20">
                  <c:v>127669</c:v>
                </c:pt>
                <c:pt idx="21">
                  <c:v>132763</c:v>
                </c:pt>
                <c:pt idx="22">
                  <c:v>136120</c:v>
                </c:pt>
                <c:pt idx="23">
                  <c:v>140194</c:v>
                </c:pt>
                <c:pt idx="24">
                  <c:v>147944</c:v>
                </c:pt>
                <c:pt idx="25">
                  <c:v>157006</c:v>
                </c:pt>
                <c:pt idx="26">
                  <c:v>164991</c:v>
                </c:pt>
                <c:pt idx="27">
                  <c:v>169334</c:v>
                </c:pt>
                <c:pt idx="28">
                  <c:v>170256</c:v>
                </c:pt>
                <c:pt idx="29">
                  <c:v>174666</c:v>
                </c:pt>
                <c:pt idx="30">
                  <c:v>183286</c:v>
                </c:pt>
                <c:pt idx="31">
                  <c:v>186485</c:v>
                </c:pt>
                <c:pt idx="32">
                  <c:v>190727</c:v>
                </c:pt>
                <c:pt idx="33">
                  <c:v>194116</c:v>
                </c:pt>
                <c:pt idx="34">
                  <c:v>194809</c:v>
                </c:pt>
                <c:pt idx="35">
                  <c:v>203481</c:v>
                </c:pt>
                <c:pt idx="36">
                  <c:v>209428</c:v>
                </c:pt>
                <c:pt idx="37">
                  <c:v>212032</c:v>
                </c:pt>
                <c:pt idx="38">
                  <c:v>216881</c:v>
                </c:pt>
                <c:pt idx="39">
                  <c:v>230808</c:v>
                </c:pt>
                <c:pt idx="40">
                  <c:v>236563</c:v>
                </c:pt>
                <c:pt idx="41">
                  <c:v>240574</c:v>
                </c:pt>
                <c:pt idx="42">
                  <c:v>249466</c:v>
                </c:pt>
                <c:pt idx="43">
                  <c:v>257675</c:v>
                </c:pt>
                <c:pt idx="44">
                  <c:v>269330</c:v>
                </c:pt>
                <c:pt idx="45">
                  <c:v>281834</c:v>
                </c:pt>
                <c:pt idx="46">
                  <c:v>293590</c:v>
                </c:pt>
                <c:pt idx="47">
                  <c:v>304602</c:v>
                </c:pt>
                <c:pt idx="48">
                  <c:v>316873</c:v>
                </c:pt>
                <c:pt idx="49">
                  <c:v>331523</c:v>
                </c:pt>
                <c:pt idx="50">
                  <c:v>353023</c:v>
                </c:pt>
                <c:pt idx="51">
                  <c:v>358982</c:v>
                </c:pt>
                <c:pt idx="52">
                  <c:v>367879</c:v>
                </c:pt>
                <c:pt idx="53">
                  <c:v>366905</c:v>
                </c:pt>
                <c:pt idx="54">
                  <c:v>367248</c:v>
                </c:pt>
                <c:pt idx="55">
                  <c:v>369701</c:v>
                </c:pt>
                <c:pt idx="56">
                  <c:v>385265</c:v>
                </c:pt>
                <c:pt idx="57">
                  <c:v>409605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6C-4449-A109-BEC2F1916B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Net Exports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Sheet1!$A$2:$A$68</c:f>
              <c:numCache>
                <c:formatCode>mmm\-yyyy</c:formatCode>
                <c:ptCount val="67"/>
                <c:pt idx="0">
                  <c:v>22068</c:v>
                </c:pt>
                <c:pt idx="1">
                  <c:v>22433</c:v>
                </c:pt>
                <c:pt idx="2">
                  <c:v>22798</c:v>
                </c:pt>
                <c:pt idx="3">
                  <c:v>23163</c:v>
                </c:pt>
                <c:pt idx="4">
                  <c:v>23529</c:v>
                </c:pt>
                <c:pt idx="5">
                  <c:v>23894</c:v>
                </c:pt>
                <c:pt idx="6">
                  <c:v>24259</c:v>
                </c:pt>
                <c:pt idx="7">
                  <c:v>24624</c:v>
                </c:pt>
                <c:pt idx="8">
                  <c:v>24990</c:v>
                </c:pt>
                <c:pt idx="9">
                  <c:v>25355</c:v>
                </c:pt>
                <c:pt idx="10">
                  <c:v>25720</c:v>
                </c:pt>
                <c:pt idx="11">
                  <c:v>26085</c:v>
                </c:pt>
                <c:pt idx="12">
                  <c:v>26451</c:v>
                </c:pt>
                <c:pt idx="13">
                  <c:v>26816</c:v>
                </c:pt>
                <c:pt idx="14">
                  <c:v>27181</c:v>
                </c:pt>
                <c:pt idx="15">
                  <c:v>27546</c:v>
                </c:pt>
                <c:pt idx="16">
                  <c:v>27912</c:v>
                </c:pt>
                <c:pt idx="17">
                  <c:v>28277</c:v>
                </c:pt>
                <c:pt idx="18">
                  <c:v>28642</c:v>
                </c:pt>
                <c:pt idx="19">
                  <c:v>29007</c:v>
                </c:pt>
                <c:pt idx="20">
                  <c:v>29373</c:v>
                </c:pt>
                <c:pt idx="21">
                  <c:v>29738</c:v>
                </c:pt>
                <c:pt idx="22">
                  <c:v>30103</c:v>
                </c:pt>
                <c:pt idx="23">
                  <c:v>30468</c:v>
                </c:pt>
                <c:pt idx="24">
                  <c:v>30834</c:v>
                </c:pt>
                <c:pt idx="25">
                  <c:v>31199</c:v>
                </c:pt>
                <c:pt idx="26">
                  <c:v>31564</c:v>
                </c:pt>
                <c:pt idx="27">
                  <c:v>31929</c:v>
                </c:pt>
                <c:pt idx="28">
                  <c:v>32295</c:v>
                </c:pt>
                <c:pt idx="29">
                  <c:v>32660</c:v>
                </c:pt>
                <c:pt idx="30">
                  <c:v>33025</c:v>
                </c:pt>
                <c:pt idx="31">
                  <c:v>33390</c:v>
                </c:pt>
                <c:pt idx="32">
                  <c:v>33756</c:v>
                </c:pt>
                <c:pt idx="33">
                  <c:v>34121</c:v>
                </c:pt>
                <c:pt idx="34">
                  <c:v>34486</c:v>
                </c:pt>
                <c:pt idx="35">
                  <c:v>34851</c:v>
                </c:pt>
                <c:pt idx="36">
                  <c:v>35217</c:v>
                </c:pt>
                <c:pt idx="37">
                  <c:v>35582</c:v>
                </c:pt>
                <c:pt idx="38">
                  <c:v>35947</c:v>
                </c:pt>
                <c:pt idx="39">
                  <c:v>36312</c:v>
                </c:pt>
                <c:pt idx="40">
                  <c:v>36678</c:v>
                </c:pt>
                <c:pt idx="41">
                  <c:v>37043</c:v>
                </c:pt>
                <c:pt idx="42">
                  <c:v>37408</c:v>
                </c:pt>
                <c:pt idx="43">
                  <c:v>37773</c:v>
                </c:pt>
                <c:pt idx="44">
                  <c:v>38139</c:v>
                </c:pt>
                <c:pt idx="45">
                  <c:v>38504</c:v>
                </c:pt>
                <c:pt idx="46">
                  <c:v>38869</c:v>
                </c:pt>
                <c:pt idx="47">
                  <c:v>39234</c:v>
                </c:pt>
                <c:pt idx="48">
                  <c:v>39600</c:v>
                </c:pt>
                <c:pt idx="49">
                  <c:v>39965</c:v>
                </c:pt>
                <c:pt idx="50">
                  <c:v>40330</c:v>
                </c:pt>
                <c:pt idx="51">
                  <c:v>40695</c:v>
                </c:pt>
                <c:pt idx="52">
                  <c:v>41061</c:v>
                </c:pt>
                <c:pt idx="53">
                  <c:v>41426</c:v>
                </c:pt>
                <c:pt idx="54">
                  <c:v>41791</c:v>
                </c:pt>
                <c:pt idx="55">
                  <c:v>42156</c:v>
                </c:pt>
                <c:pt idx="56">
                  <c:v>42522</c:v>
                </c:pt>
                <c:pt idx="57">
                  <c:v>42887</c:v>
                </c:pt>
              </c:numCache>
            </c:numRef>
          </c:cat>
          <c:val>
            <c:numRef>
              <c:f>Sheet1!$E$2:$E$68</c:f>
              <c:numCache>
                <c:formatCode>General</c:formatCode>
                <c:ptCount val="67"/>
                <c:pt idx="0">
                  <c:v>1614</c:v>
                </c:pt>
                <c:pt idx="1">
                  <c:v>611</c:v>
                </c:pt>
                <c:pt idx="2">
                  <c:v>5199</c:v>
                </c:pt>
                <c:pt idx="3">
                  <c:v>2367</c:v>
                </c:pt>
                <c:pt idx="4">
                  <c:v>3613</c:v>
                </c:pt>
                <c:pt idx="5">
                  <c:v>96</c:v>
                </c:pt>
                <c:pt idx="6">
                  <c:v>-184</c:v>
                </c:pt>
                <c:pt idx="7">
                  <c:v>1855</c:v>
                </c:pt>
                <c:pt idx="8">
                  <c:v>797</c:v>
                </c:pt>
                <c:pt idx="9">
                  <c:v>1611</c:v>
                </c:pt>
                <c:pt idx="10">
                  <c:v>3948</c:v>
                </c:pt>
                <c:pt idx="11">
                  <c:v>6166</c:v>
                </c:pt>
                <c:pt idx="12">
                  <c:v>11057</c:v>
                </c:pt>
                <c:pt idx="13">
                  <c:v>11478</c:v>
                </c:pt>
                <c:pt idx="14">
                  <c:v>1074</c:v>
                </c:pt>
                <c:pt idx="15">
                  <c:v>3687</c:v>
                </c:pt>
                <c:pt idx="16">
                  <c:v>6975</c:v>
                </c:pt>
                <c:pt idx="17">
                  <c:v>6667</c:v>
                </c:pt>
                <c:pt idx="18">
                  <c:v>9395</c:v>
                </c:pt>
                <c:pt idx="19">
                  <c:v>9718</c:v>
                </c:pt>
                <c:pt idx="20">
                  <c:v>13071</c:v>
                </c:pt>
                <c:pt idx="21">
                  <c:v>6953</c:v>
                </c:pt>
                <c:pt idx="22">
                  <c:v>3255</c:v>
                </c:pt>
                <c:pt idx="23">
                  <c:v>7465</c:v>
                </c:pt>
                <c:pt idx="24">
                  <c:v>8739</c:v>
                </c:pt>
                <c:pt idx="25">
                  <c:v>9542</c:v>
                </c:pt>
                <c:pt idx="26">
                  <c:v>12032</c:v>
                </c:pt>
                <c:pt idx="27">
                  <c:v>21034</c:v>
                </c:pt>
                <c:pt idx="28">
                  <c:v>21415</c:v>
                </c:pt>
                <c:pt idx="29">
                  <c:v>8286</c:v>
                </c:pt>
                <c:pt idx="30">
                  <c:v>8010</c:v>
                </c:pt>
                <c:pt idx="31">
                  <c:v>21446</c:v>
                </c:pt>
                <c:pt idx="32">
                  <c:v>27622</c:v>
                </c:pt>
                <c:pt idx="33">
                  <c:v>30256</c:v>
                </c:pt>
                <c:pt idx="34">
                  <c:v>34655</c:v>
                </c:pt>
                <c:pt idx="35">
                  <c:v>26332</c:v>
                </c:pt>
                <c:pt idx="36">
                  <c:v>34021</c:v>
                </c:pt>
                <c:pt idx="37">
                  <c:v>38719</c:v>
                </c:pt>
                <c:pt idx="38">
                  <c:v>34227</c:v>
                </c:pt>
                <c:pt idx="39">
                  <c:v>30987</c:v>
                </c:pt>
                <c:pt idx="40">
                  <c:v>31290</c:v>
                </c:pt>
                <c:pt idx="41">
                  <c:v>47797</c:v>
                </c:pt>
                <c:pt idx="42">
                  <c:v>44839</c:v>
                </c:pt>
                <c:pt idx="43">
                  <c:v>26770</c:v>
                </c:pt>
                <c:pt idx="44">
                  <c:v>7207</c:v>
                </c:pt>
                <c:pt idx="45">
                  <c:v>-9275</c:v>
                </c:pt>
                <c:pt idx="46">
                  <c:v>-20299</c:v>
                </c:pt>
                <c:pt idx="47">
                  <c:v>-35601</c:v>
                </c:pt>
                <c:pt idx="48">
                  <c:v>-62999</c:v>
                </c:pt>
                <c:pt idx="49">
                  <c:v>-47908</c:v>
                </c:pt>
                <c:pt idx="50">
                  <c:v>-56874</c:v>
                </c:pt>
                <c:pt idx="51">
                  <c:v>-85090</c:v>
                </c:pt>
                <c:pt idx="52">
                  <c:v>-110973</c:v>
                </c:pt>
                <c:pt idx="53">
                  <c:v>-98655</c:v>
                </c:pt>
                <c:pt idx="54">
                  <c:v>-74456</c:v>
                </c:pt>
                <c:pt idx="55">
                  <c:v>-58605</c:v>
                </c:pt>
                <c:pt idx="56">
                  <c:v>-37597</c:v>
                </c:pt>
                <c:pt idx="57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6C-4449-A109-BEC2F1916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371344"/>
        <c:axId val="359371672"/>
      </c:areaChart>
      <c:dateAx>
        <c:axId val="359371344"/>
        <c:scaling>
          <c:orientation val="minMax"/>
        </c:scaling>
        <c:delete val="0"/>
        <c:axPos val="b"/>
        <c:numFmt formatCode="mmm\-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71672"/>
        <c:crosses val="autoZero"/>
        <c:auto val="1"/>
        <c:lblOffset val="100"/>
        <c:baseTimeUnit val="years"/>
      </c:dateAx>
      <c:valAx>
        <c:axId val="35937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71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Australia's GDP in 2017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C-4CF2-9A85-C8E04A7DEDF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C-4CF2-9A85-C8E04A7DEDF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AC-4CF2-9A85-C8E04A7DED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AC-4CF2-9A85-C8E04A7DEDF6}"/>
              </c:ext>
            </c:extLst>
          </c:dPt>
          <c:dLbls>
            <c:dLbl>
              <c:idx val="0"/>
              <c:layout>
                <c:manualLayout>
                  <c:x val="0.10856627296587916"/>
                  <c:y val="0.102047244094488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AC-4CF2-9A85-C8E04A7DEDF6}"/>
                </c:ext>
              </c:extLst>
            </c:dLbl>
            <c:dLbl>
              <c:idx val="1"/>
              <c:layout>
                <c:manualLayout>
                  <c:x val="-4.9622703412073491E-2"/>
                  <c:y val="2.327610090405374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AC-4CF2-9A85-C8E04A7DEDF6}"/>
                </c:ext>
              </c:extLst>
            </c:dLbl>
            <c:dLbl>
              <c:idx val="2"/>
              <c:layout>
                <c:manualLayout>
                  <c:x val="-0.10897659667541558"/>
                  <c:y val="6.169582968795567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AC-4CF2-9A85-C8E04A7DE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(2)'!$AR$68:$AU$68</c:f>
              <c:numCache>
                <c:formatCode>0;\-0;0;@</c:formatCode>
                <c:ptCount val="4"/>
                <c:pt idx="0">
                  <c:v>993674</c:v>
                </c:pt>
                <c:pt idx="1">
                  <c:v>331311</c:v>
                </c:pt>
                <c:pt idx="2">
                  <c:v>409605</c:v>
                </c:pt>
                <c:pt idx="3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AC-4CF2-9A85-C8E04A7DE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181237366391343E-2"/>
          <c:y val="0.864805640013668"/>
          <c:w val="0.96681876263360866"/>
          <c:h val="0.11678031659588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Australia's GDP</a:t>
            </a:r>
            <a:r>
              <a:rPr lang="en-AU" sz="1600" b="1" baseline="0"/>
              <a:t> in 1960</a:t>
            </a:r>
            <a:endParaRPr lang="en-AU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(2)'!$AR$2:$AU$2</c:f>
            </c:numRef>
          </c:val>
          <c:extLst>
            <c:ext xmlns:c16="http://schemas.microsoft.com/office/drawing/2014/chart" uri="{C3380CC4-5D6E-409C-BE32-E72D297353CC}">
              <c16:uniqueId val="{00000000-3DB0-4FEE-9772-5A454956245F}"/>
            </c:ext>
          </c:extLst>
        </c:ser>
        <c:ser>
          <c:idx val="1"/>
          <c:order val="1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(2)'!$AR$3:$AU$3</c:f>
            </c:numRef>
          </c:val>
          <c:extLst>
            <c:ext xmlns:c16="http://schemas.microsoft.com/office/drawing/2014/chart" uri="{C3380CC4-5D6E-409C-BE32-E72D297353CC}">
              <c16:uniqueId val="{00000001-3DB0-4FEE-9772-5A454956245F}"/>
            </c:ext>
          </c:extLst>
        </c:ser>
        <c:ser>
          <c:idx val="2"/>
          <c:order val="2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(2)'!$AR$4:$AU$4</c:f>
            </c:numRef>
          </c:val>
          <c:extLst>
            <c:ext xmlns:c16="http://schemas.microsoft.com/office/drawing/2014/chart" uri="{C3380CC4-5D6E-409C-BE32-E72D297353CC}">
              <c16:uniqueId val="{00000002-3DB0-4FEE-9772-5A454956245F}"/>
            </c:ext>
          </c:extLst>
        </c:ser>
        <c:ser>
          <c:idx val="3"/>
          <c:order val="3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(2)'!$AR$5:$AU$5</c:f>
            </c:numRef>
          </c:val>
          <c:extLst>
            <c:ext xmlns:c16="http://schemas.microsoft.com/office/drawing/2014/chart" uri="{C3380CC4-5D6E-409C-BE32-E72D297353CC}">
              <c16:uniqueId val="{00000003-3DB0-4FEE-9772-5A454956245F}"/>
            </c:ext>
          </c:extLst>
        </c:ser>
        <c:ser>
          <c:idx val="4"/>
          <c:order val="4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(2)'!$AR$6:$AU$6</c:f>
            </c:numRef>
          </c:val>
          <c:extLst>
            <c:ext xmlns:c16="http://schemas.microsoft.com/office/drawing/2014/chart" uri="{C3380CC4-5D6E-409C-BE32-E72D297353CC}">
              <c16:uniqueId val="{00000004-3DB0-4FEE-9772-5A454956245F}"/>
            </c:ext>
          </c:extLst>
        </c:ser>
        <c:ser>
          <c:idx val="5"/>
          <c:order val="5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(2)'!$AR$7:$AU$7</c:f>
            </c:numRef>
          </c:val>
          <c:extLst>
            <c:ext xmlns:c16="http://schemas.microsoft.com/office/drawing/2014/chart" uri="{C3380CC4-5D6E-409C-BE32-E72D297353CC}">
              <c16:uniqueId val="{00000005-3DB0-4FEE-9772-5A454956245F}"/>
            </c:ext>
          </c:extLst>
        </c:ser>
        <c:ser>
          <c:idx val="6"/>
          <c:order val="6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(2)'!$AR$8:$AU$8</c:f>
            </c:numRef>
          </c:val>
          <c:extLst>
            <c:ext xmlns:c16="http://schemas.microsoft.com/office/drawing/2014/chart" uri="{C3380CC4-5D6E-409C-BE32-E72D297353CC}">
              <c16:uniqueId val="{00000006-3DB0-4FEE-9772-5A454956245F}"/>
            </c:ext>
          </c:extLst>
        </c:ser>
        <c:ser>
          <c:idx val="7"/>
          <c:order val="7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(2)'!$AR$9:$AU$9</c:f>
            </c:numRef>
          </c:val>
          <c:extLst>
            <c:ext xmlns:c16="http://schemas.microsoft.com/office/drawing/2014/chart" uri="{C3380CC4-5D6E-409C-BE32-E72D297353CC}">
              <c16:uniqueId val="{00000007-3DB0-4FEE-9772-5A454956245F}"/>
            </c:ext>
          </c:extLst>
        </c:ser>
        <c:ser>
          <c:idx val="8"/>
          <c:order val="8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(2)'!$AR$10:$AU$10</c:f>
            </c:numRef>
          </c:val>
          <c:extLst>
            <c:ext xmlns:c16="http://schemas.microsoft.com/office/drawing/2014/chart" uri="{C3380CC4-5D6E-409C-BE32-E72D297353CC}">
              <c16:uniqueId val="{00000008-3DB0-4FEE-9772-5A454956245F}"/>
            </c:ext>
          </c:extLst>
        </c:ser>
        <c:ser>
          <c:idx val="9"/>
          <c:order val="9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DB0-4FEE-9772-5A454956245F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3DB0-4FEE-9772-5A454956245F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3DB0-4FEE-9772-5A454956245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3DB0-4FEE-9772-5A454956245F}"/>
              </c:ext>
            </c:extLst>
          </c:dPt>
          <c:dLbls>
            <c:dLbl>
              <c:idx val="0"/>
              <c:layout>
                <c:manualLayout>
                  <c:x val="4.1164916885389327E-2"/>
                  <c:y val="3.422061825605132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DB0-4FEE-9772-5A454956245F}"/>
                </c:ext>
              </c:extLst>
            </c:dLbl>
            <c:dLbl>
              <c:idx val="1"/>
              <c:layout>
                <c:manualLayout>
                  <c:x val="-5.6305336832895889E-2"/>
                  <c:y val="1.225357247010790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DB0-4FEE-9772-5A454956245F}"/>
                </c:ext>
              </c:extLst>
            </c:dLbl>
            <c:dLbl>
              <c:idx val="2"/>
              <c:layout>
                <c:manualLayout>
                  <c:x val="-8.4105424321959776E-2"/>
                  <c:y val="8.42712890055409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DB0-4FEE-9772-5A45495624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(2)'!$AR$11:$AU$11</c:f>
              <c:numCache>
                <c:formatCode>0;\-0;0;@</c:formatCode>
                <c:ptCount val="4"/>
                <c:pt idx="0">
                  <c:v>135869</c:v>
                </c:pt>
                <c:pt idx="1">
                  <c:v>28268</c:v>
                </c:pt>
                <c:pt idx="2">
                  <c:v>49695</c:v>
                </c:pt>
                <c:pt idx="3">
                  <c:v>1614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DB0-4FEE-9772-5A4549562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60825064546443E-2"/>
          <c:y val="0.93536664949859882"/>
          <c:w val="0.89999998231180778"/>
          <c:h val="6.4633350501401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ADC65-6C8F-491C-B16B-FCC2691469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41B2E-2AD9-4831-991E-46CEF9EC5F35}">
      <dgm:prSet phldrT="[Text]"/>
      <dgm:spPr/>
      <dgm:t>
        <a:bodyPr/>
        <a:lstStyle/>
        <a:p>
          <a:r>
            <a:rPr lang="en-US" dirty="0"/>
            <a:t>The Income Approach (</a:t>
          </a:r>
          <a:r>
            <a:rPr lang="en-AU" b="0" i="0" dirty="0"/>
            <a:t>GDP = </a:t>
          </a:r>
          <a:r>
            <a:rPr lang="el-GR" b="0" i="0" dirty="0"/>
            <a:t>π + </a:t>
          </a:r>
          <a:r>
            <a:rPr lang="en-AU" b="0" i="0" dirty="0" err="1"/>
            <a:t>wl</a:t>
          </a:r>
          <a:r>
            <a:rPr lang="en-AU" b="0" i="0" dirty="0"/>
            <a:t> + </a:t>
          </a:r>
          <a:r>
            <a:rPr lang="en-AU" b="0" i="0" dirty="0" err="1"/>
            <a:t>rk</a:t>
          </a:r>
          <a:r>
            <a:rPr lang="en-AU" b="0" i="0" dirty="0"/>
            <a:t>)</a:t>
          </a:r>
          <a:endParaRPr lang="en-US" dirty="0"/>
        </a:p>
      </dgm:t>
    </dgm:pt>
    <dgm:pt modelId="{44A7AC93-79D8-4EC7-BC2D-A5D898CF7CA9}" type="parTrans" cxnId="{ABAAA0DF-F58C-4B15-AD18-CC00D061A27C}">
      <dgm:prSet/>
      <dgm:spPr/>
      <dgm:t>
        <a:bodyPr/>
        <a:lstStyle/>
        <a:p>
          <a:endParaRPr lang="en-US"/>
        </a:p>
      </dgm:t>
    </dgm:pt>
    <dgm:pt modelId="{DCCED212-3094-4C92-94AC-ACD1BC9CF4D9}" type="sibTrans" cxnId="{ABAAA0DF-F58C-4B15-AD18-CC00D061A27C}">
      <dgm:prSet/>
      <dgm:spPr/>
      <dgm:t>
        <a:bodyPr/>
        <a:lstStyle/>
        <a:p>
          <a:endParaRPr lang="en-US"/>
        </a:p>
      </dgm:t>
    </dgm:pt>
    <dgm:pt modelId="{4DDE16A2-5881-4BFB-8E82-01DD52745D04}">
      <dgm:prSet phldrT="[Text]"/>
      <dgm:spPr/>
      <dgm:t>
        <a:bodyPr/>
        <a:lstStyle/>
        <a:p>
          <a:r>
            <a:rPr lang="en-US" dirty="0"/>
            <a:t>The Production Approach</a:t>
          </a:r>
        </a:p>
      </dgm:t>
    </dgm:pt>
    <dgm:pt modelId="{E989D6C9-F9ED-4A03-8922-135664D9DF9F}" type="parTrans" cxnId="{70BE9FDA-33DA-46CB-8F10-3598DF2F1CA4}">
      <dgm:prSet/>
      <dgm:spPr/>
      <dgm:t>
        <a:bodyPr/>
        <a:lstStyle/>
        <a:p>
          <a:endParaRPr lang="en-US"/>
        </a:p>
      </dgm:t>
    </dgm:pt>
    <dgm:pt modelId="{6C54F6CF-EC80-4381-9DD4-C994B6C4E423}" type="sibTrans" cxnId="{70BE9FDA-33DA-46CB-8F10-3598DF2F1CA4}">
      <dgm:prSet/>
      <dgm:spPr/>
      <dgm:t>
        <a:bodyPr/>
        <a:lstStyle/>
        <a:p>
          <a:endParaRPr lang="en-US"/>
        </a:p>
      </dgm:t>
    </dgm:pt>
    <dgm:pt modelId="{53C8ABC0-3573-4EF8-AD17-68B8125FF6BC}">
      <dgm:prSet phldrT="[Text]"/>
      <dgm:spPr/>
      <dgm:t>
        <a:bodyPr/>
        <a:lstStyle/>
        <a:p>
          <a:r>
            <a:rPr lang="en-US" dirty="0"/>
            <a:t>The Expenditure Approach (</a:t>
          </a:r>
          <a:r>
            <a:rPr lang="nn-NO" b="0" i="0" dirty="0"/>
            <a:t>GDP = C + I + G +NX)</a:t>
          </a:r>
          <a:r>
            <a:rPr lang="en-US" dirty="0"/>
            <a:t> </a:t>
          </a:r>
        </a:p>
      </dgm:t>
    </dgm:pt>
    <dgm:pt modelId="{41AE125E-E460-4689-9F9A-6A58092B5DBA}" type="parTrans" cxnId="{0D97C91C-D4C7-4F77-AD21-929F4F905536}">
      <dgm:prSet/>
      <dgm:spPr/>
      <dgm:t>
        <a:bodyPr/>
        <a:lstStyle/>
        <a:p>
          <a:endParaRPr lang="en-US"/>
        </a:p>
      </dgm:t>
    </dgm:pt>
    <dgm:pt modelId="{14A56C0C-8213-4241-8189-F514D6291E4D}" type="sibTrans" cxnId="{0D97C91C-D4C7-4F77-AD21-929F4F905536}">
      <dgm:prSet/>
      <dgm:spPr/>
      <dgm:t>
        <a:bodyPr/>
        <a:lstStyle/>
        <a:p>
          <a:endParaRPr lang="en-US"/>
        </a:p>
      </dgm:t>
    </dgm:pt>
    <dgm:pt modelId="{94724356-A4AA-4946-A110-D0A4869A0101}">
      <dgm:prSet/>
      <dgm:spPr/>
      <dgm:t>
        <a:bodyPr/>
        <a:lstStyle/>
        <a:p>
          <a:r>
            <a:rPr lang="en-AU" b="0" i="0" dirty="0"/>
            <a:t>The income approach is when you add together all factor payments.</a:t>
          </a:r>
          <a:endParaRPr lang="en-US" dirty="0"/>
        </a:p>
      </dgm:t>
    </dgm:pt>
    <dgm:pt modelId="{251EB984-B7FF-4658-A7CE-0F8FBDBDDED0}" type="parTrans" cxnId="{0CAEA436-BDFD-41B1-8DED-5EED066CDB5F}">
      <dgm:prSet/>
      <dgm:spPr/>
      <dgm:t>
        <a:bodyPr/>
        <a:lstStyle/>
        <a:p>
          <a:endParaRPr lang="en-US"/>
        </a:p>
      </dgm:t>
    </dgm:pt>
    <dgm:pt modelId="{777A6CE4-257B-42C2-A2B0-6F9EB1FB704C}" type="sibTrans" cxnId="{0CAEA436-BDFD-41B1-8DED-5EED066CDB5F}">
      <dgm:prSet/>
      <dgm:spPr/>
      <dgm:t>
        <a:bodyPr/>
        <a:lstStyle/>
        <a:p>
          <a:endParaRPr lang="en-US"/>
        </a:p>
      </dgm:t>
    </dgm:pt>
    <dgm:pt modelId="{623814D5-7127-4CA8-896E-C74B86A87CFF}">
      <dgm:prSet/>
      <dgm:spPr/>
      <dgm:t>
        <a:bodyPr/>
        <a:lstStyle/>
        <a:p>
          <a:r>
            <a:rPr lang="en-AU" b="0" i="0" dirty="0"/>
            <a:t>The production approach is where you add up the total value of all goods produced in the economy. </a:t>
          </a:r>
          <a:endParaRPr lang="en-US" dirty="0"/>
        </a:p>
      </dgm:t>
    </dgm:pt>
    <dgm:pt modelId="{A1FC83C7-26D4-4F8D-BE2F-4817DD0F6323}" type="parTrans" cxnId="{268A07E7-7C9C-443D-862A-6A5680608656}">
      <dgm:prSet/>
      <dgm:spPr/>
      <dgm:t>
        <a:bodyPr/>
        <a:lstStyle/>
        <a:p>
          <a:endParaRPr lang="en-US"/>
        </a:p>
      </dgm:t>
    </dgm:pt>
    <dgm:pt modelId="{DE79F1D3-EF00-4D8D-B8C3-83246DA1E4CD}" type="sibTrans" cxnId="{268A07E7-7C9C-443D-862A-6A5680608656}">
      <dgm:prSet/>
      <dgm:spPr/>
      <dgm:t>
        <a:bodyPr/>
        <a:lstStyle/>
        <a:p>
          <a:endParaRPr lang="en-US"/>
        </a:p>
      </dgm:t>
    </dgm:pt>
    <dgm:pt modelId="{4A0A23B2-F066-497C-BF74-277EB542157B}">
      <dgm:prSet/>
      <dgm:spPr/>
      <dgm:t>
        <a:bodyPr/>
        <a:lstStyle/>
        <a:p>
          <a:r>
            <a:rPr lang="en-AU" b="0" i="0" dirty="0"/>
            <a:t>The expenditure approach is where you add up all the various types of spending which occurs within an economy.</a:t>
          </a:r>
          <a:r>
            <a:rPr lang="en-US" dirty="0"/>
            <a:t>.</a:t>
          </a:r>
        </a:p>
      </dgm:t>
    </dgm:pt>
    <dgm:pt modelId="{674B79B5-B205-4FA2-9DCF-877F364C7E72}" type="parTrans" cxnId="{E1EA7A66-0AC4-4517-AB02-0611E7F37F3B}">
      <dgm:prSet/>
      <dgm:spPr/>
      <dgm:t>
        <a:bodyPr/>
        <a:lstStyle/>
        <a:p>
          <a:endParaRPr lang="en-US"/>
        </a:p>
      </dgm:t>
    </dgm:pt>
    <dgm:pt modelId="{B6C1FC6E-256B-4A67-B48A-27B9DE98CE37}" type="sibTrans" cxnId="{E1EA7A66-0AC4-4517-AB02-0611E7F37F3B}">
      <dgm:prSet/>
      <dgm:spPr/>
      <dgm:t>
        <a:bodyPr/>
        <a:lstStyle/>
        <a:p>
          <a:endParaRPr lang="en-US"/>
        </a:p>
      </dgm:t>
    </dgm:pt>
    <dgm:pt modelId="{FFFF3B14-9456-4683-B963-153128015490}" type="pres">
      <dgm:prSet presAssocID="{DFBADC65-6C8F-491C-B16B-FCC269146943}" presName="linear" presStyleCnt="0">
        <dgm:presLayoutVars>
          <dgm:dir/>
          <dgm:animLvl val="lvl"/>
          <dgm:resizeHandles val="exact"/>
        </dgm:presLayoutVars>
      </dgm:prSet>
      <dgm:spPr/>
    </dgm:pt>
    <dgm:pt modelId="{7A111744-6B62-4BC4-8B1D-F8D6AECB0FAB}" type="pres">
      <dgm:prSet presAssocID="{87E41B2E-2AD9-4831-991E-46CEF9EC5F35}" presName="parentLin" presStyleCnt="0"/>
      <dgm:spPr/>
    </dgm:pt>
    <dgm:pt modelId="{22FC96B6-B583-415C-BC8E-ED69F1E830D8}" type="pres">
      <dgm:prSet presAssocID="{87E41B2E-2AD9-4831-991E-46CEF9EC5F35}" presName="parentLeftMargin" presStyleLbl="node1" presStyleIdx="0" presStyleCnt="3"/>
      <dgm:spPr/>
    </dgm:pt>
    <dgm:pt modelId="{3007352D-1BA9-412B-AB9D-8CCDB5E403A8}" type="pres">
      <dgm:prSet presAssocID="{87E41B2E-2AD9-4831-991E-46CEF9EC5F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DF88A5-F319-4832-A614-F104332E2F1B}" type="pres">
      <dgm:prSet presAssocID="{87E41B2E-2AD9-4831-991E-46CEF9EC5F35}" presName="negativeSpace" presStyleCnt="0"/>
      <dgm:spPr/>
    </dgm:pt>
    <dgm:pt modelId="{A08C6B29-126E-44AA-822B-2354580E0BB7}" type="pres">
      <dgm:prSet presAssocID="{87E41B2E-2AD9-4831-991E-46CEF9EC5F35}" presName="childText" presStyleLbl="conFgAcc1" presStyleIdx="0" presStyleCnt="3">
        <dgm:presLayoutVars>
          <dgm:bulletEnabled val="1"/>
        </dgm:presLayoutVars>
      </dgm:prSet>
      <dgm:spPr/>
    </dgm:pt>
    <dgm:pt modelId="{D28FBC11-3262-42FB-9FF1-58FE90C8DD43}" type="pres">
      <dgm:prSet presAssocID="{DCCED212-3094-4C92-94AC-ACD1BC9CF4D9}" presName="spaceBetweenRectangles" presStyleCnt="0"/>
      <dgm:spPr/>
    </dgm:pt>
    <dgm:pt modelId="{23AF90EC-EB2B-4482-B13F-586027998357}" type="pres">
      <dgm:prSet presAssocID="{4DDE16A2-5881-4BFB-8E82-01DD52745D04}" presName="parentLin" presStyleCnt="0"/>
      <dgm:spPr/>
    </dgm:pt>
    <dgm:pt modelId="{8CE5C105-1962-4EEC-AD0E-D0BE5BCDA612}" type="pres">
      <dgm:prSet presAssocID="{4DDE16A2-5881-4BFB-8E82-01DD52745D04}" presName="parentLeftMargin" presStyleLbl="node1" presStyleIdx="0" presStyleCnt="3"/>
      <dgm:spPr/>
    </dgm:pt>
    <dgm:pt modelId="{95E818BD-458B-47CB-AA92-186321FF17AE}" type="pres">
      <dgm:prSet presAssocID="{4DDE16A2-5881-4BFB-8E82-01DD52745D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01CFC-3701-4D26-B9C4-B11E6B5AC300}" type="pres">
      <dgm:prSet presAssocID="{4DDE16A2-5881-4BFB-8E82-01DD52745D04}" presName="negativeSpace" presStyleCnt="0"/>
      <dgm:spPr/>
    </dgm:pt>
    <dgm:pt modelId="{D4FC7152-644F-4962-9D61-7E9ED8A4B516}" type="pres">
      <dgm:prSet presAssocID="{4DDE16A2-5881-4BFB-8E82-01DD52745D04}" presName="childText" presStyleLbl="conFgAcc1" presStyleIdx="1" presStyleCnt="3">
        <dgm:presLayoutVars>
          <dgm:bulletEnabled val="1"/>
        </dgm:presLayoutVars>
      </dgm:prSet>
      <dgm:spPr/>
    </dgm:pt>
    <dgm:pt modelId="{B28A846C-2433-4470-8103-45D77B6D51EB}" type="pres">
      <dgm:prSet presAssocID="{6C54F6CF-EC80-4381-9DD4-C994B6C4E423}" presName="spaceBetweenRectangles" presStyleCnt="0"/>
      <dgm:spPr/>
    </dgm:pt>
    <dgm:pt modelId="{7295F2D4-3CA1-4138-9784-3C569DAC2CA9}" type="pres">
      <dgm:prSet presAssocID="{53C8ABC0-3573-4EF8-AD17-68B8125FF6BC}" presName="parentLin" presStyleCnt="0"/>
      <dgm:spPr/>
    </dgm:pt>
    <dgm:pt modelId="{125CCB7F-D891-47D3-BCA5-04BF3CB1251C}" type="pres">
      <dgm:prSet presAssocID="{53C8ABC0-3573-4EF8-AD17-68B8125FF6BC}" presName="parentLeftMargin" presStyleLbl="node1" presStyleIdx="1" presStyleCnt="3"/>
      <dgm:spPr/>
    </dgm:pt>
    <dgm:pt modelId="{9E649C4F-CB8E-46F9-A616-C8D656A357EC}" type="pres">
      <dgm:prSet presAssocID="{53C8ABC0-3573-4EF8-AD17-68B8125FF6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153F9B-A6EB-4A63-8AEC-A69FBEF48495}" type="pres">
      <dgm:prSet presAssocID="{53C8ABC0-3573-4EF8-AD17-68B8125FF6BC}" presName="negativeSpace" presStyleCnt="0"/>
      <dgm:spPr/>
    </dgm:pt>
    <dgm:pt modelId="{7464C0B0-8AE4-4BB1-A4D0-14F064AEDE32}" type="pres">
      <dgm:prSet presAssocID="{53C8ABC0-3573-4EF8-AD17-68B8125FF6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1E8208-8E90-444A-8177-4225A7438B81}" type="presOf" srcId="{87E41B2E-2AD9-4831-991E-46CEF9EC5F35}" destId="{3007352D-1BA9-412B-AB9D-8CCDB5E403A8}" srcOrd="1" destOrd="0" presId="urn:microsoft.com/office/officeart/2005/8/layout/list1"/>
    <dgm:cxn modelId="{16A06F0C-7CA0-4DF5-A727-46647FAB4D69}" type="presOf" srcId="{DFBADC65-6C8F-491C-B16B-FCC269146943}" destId="{FFFF3B14-9456-4683-B963-153128015490}" srcOrd="0" destOrd="0" presId="urn:microsoft.com/office/officeart/2005/8/layout/list1"/>
    <dgm:cxn modelId="{51B62A0E-BC8E-4615-AE11-689DE8E54A18}" type="presOf" srcId="{623814D5-7127-4CA8-896E-C74B86A87CFF}" destId="{D4FC7152-644F-4962-9D61-7E9ED8A4B516}" srcOrd="0" destOrd="0" presId="urn:microsoft.com/office/officeart/2005/8/layout/list1"/>
    <dgm:cxn modelId="{0D97C91C-D4C7-4F77-AD21-929F4F905536}" srcId="{DFBADC65-6C8F-491C-B16B-FCC269146943}" destId="{53C8ABC0-3573-4EF8-AD17-68B8125FF6BC}" srcOrd="2" destOrd="0" parTransId="{41AE125E-E460-4689-9F9A-6A58092B5DBA}" sibTransId="{14A56C0C-8213-4241-8189-F514D6291E4D}"/>
    <dgm:cxn modelId="{58B4B632-2064-4ABB-871D-73377880A827}" type="presOf" srcId="{94724356-A4AA-4946-A110-D0A4869A0101}" destId="{A08C6B29-126E-44AA-822B-2354580E0BB7}" srcOrd="0" destOrd="0" presId="urn:microsoft.com/office/officeart/2005/8/layout/list1"/>
    <dgm:cxn modelId="{0CAEA436-BDFD-41B1-8DED-5EED066CDB5F}" srcId="{87E41B2E-2AD9-4831-991E-46CEF9EC5F35}" destId="{94724356-A4AA-4946-A110-D0A4869A0101}" srcOrd="0" destOrd="0" parTransId="{251EB984-B7FF-4658-A7CE-0F8FBDBDDED0}" sibTransId="{777A6CE4-257B-42C2-A2B0-6F9EB1FB704C}"/>
    <dgm:cxn modelId="{E1EA7A66-0AC4-4517-AB02-0611E7F37F3B}" srcId="{53C8ABC0-3573-4EF8-AD17-68B8125FF6BC}" destId="{4A0A23B2-F066-497C-BF74-277EB542157B}" srcOrd="0" destOrd="0" parTransId="{674B79B5-B205-4FA2-9DCF-877F364C7E72}" sibTransId="{B6C1FC6E-256B-4A67-B48A-27B9DE98CE37}"/>
    <dgm:cxn modelId="{4C3FE768-8D2D-4731-8BA0-5B06A10891D6}" type="presOf" srcId="{53C8ABC0-3573-4EF8-AD17-68B8125FF6BC}" destId="{9E649C4F-CB8E-46F9-A616-C8D656A357EC}" srcOrd="1" destOrd="0" presId="urn:microsoft.com/office/officeart/2005/8/layout/list1"/>
    <dgm:cxn modelId="{561E3069-7AE0-4280-A6C9-2F0FD9BB3B87}" type="presOf" srcId="{4A0A23B2-F066-497C-BF74-277EB542157B}" destId="{7464C0B0-8AE4-4BB1-A4D0-14F064AEDE32}" srcOrd="0" destOrd="0" presId="urn:microsoft.com/office/officeart/2005/8/layout/list1"/>
    <dgm:cxn modelId="{E5D1CE75-E20A-4ECE-81CA-75980CA546DB}" type="presOf" srcId="{4DDE16A2-5881-4BFB-8E82-01DD52745D04}" destId="{8CE5C105-1962-4EEC-AD0E-D0BE5BCDA612}" srcOrd="0" destOrd="0" presId="urn:microsoft.com/office/officeart/2005/8/layout/list1"/>
    <dgm:cxn modelId="{2094F3A4-E419-4CF0-945A-E7DD12437687}" type="presOf" srcId="{53C8ABC0-3573-4EF8-AD17-68B8125FF6BC}" destId="{125CCB7F-D891-47D3-BCA5-04BF3CB1251C}" srcOrd="0" destOrd="0" presId="urn:microsoft.com/office/officeart/2005/8/layout/list1"/>
    <dgm:cxn modelId="{70BE9FDA-33DA-46CB-8F10-3598DF2F1CA4}" srcId="{DFBADC65-6C8F-491C-B16B-FCC269146943}" destId="{4DDE16A2-5881-4BFB-8E82-01DD52745D04}" srcOrd="1" destOrd="0" parTransId="{E989D6C9-F9ED-4A03-8922-135664D9DF9F}" sibTransId="{6C54F6CF-EC80-4381-9DD4-C994B6C4E423}"/>
    <dgm:cxn modelId="{ABAAA0DF-F58C-4B15-AD18-CC00D061A27C}" srcId="{DFBADC65-6C8F-491C-B16B-FCC269146943}" destId="{87E41B2E-2AD9-4831-991E-46CEF9EC5F35}" srcOrd="0" destOrd="0" parTransId="{44A7AC93-79D8-4EC7-BC2D-A5D898CF7CA9}" sibTransId="{DCCED212-3094-4C92-94AC-ACD1BC9CF4D9}"/>
    <dgm:cxn modelId="{268A07E7-7C9C-443D-862A-6A5680608656}" srcId="{4DDE16A2-5881-4BFB-8E82-01DD52745D04}" destId="{623814D5-7127-4CA8-896E-C74B86A87CFF}" srcOrd="0" destOrd="0" parTransId="{A1FC83C7-26D4-4F8D-BE2F-4817DD0F6323}" sibTransId="{DE79F1D3-EF00-4D8D-B8C3-83246DA1E4CD}"/>
    <dgm:cxn modelId="{1FA1B9F9-670D-411C-B45F-AB1FC9AC9B6F}" type="presOf" srcId="{4DDE16A2-5881-4BFB-8E82-01DD52745D04}" destId="{95E818BD-458B-47CB-AA92-186321FF17AE}" srcOrd="1" destOrd="0" presId="urn:microsoft.com/office/officeart/2005/8/layout/list1"/>
    <dgm:cxn modelId="{3E19F0FB-32DA-4047-8E67-42861448DD3E}" type="presOf" srcId="{87E41B2E-2AD9-4831-991E-46CEF9EC5F35}" destId="{22FC96B6-B583-415C-BC8E-ED69F1E830D8}" srcOrd="0" destOrd="0" presId="urn:microsoft.com/office/officeart/2005/8/layout/list1"/>
    <dgm:cxn modelId="{CBAFAA11-2DAA-4319-9F43-2C04F0EF9EE4}" type="presParOf" srcId="{FFFF3B14-9456-4683-B963-153128015490}" destId="{7A111744-6B62-4BC4-8B1D-F8D6AECB0FAB}" srcOrd="0" destOrd="0" presId="urn:microsoft.com/office/officeart/2005/8/layout/list1"/>
    <dgm:cxn modelId="{CE803D97-61CD-4E43-B427-F1256297AC93}" type="presParOf" srcId="{7A111744-6B62-4BC4-8B1D-F8D6AECB0FAB}" destId="{22FC96B6-B583-415C-BC8E-ED69F1E830D8}" srcOrd="0" destOrd="0" presId="urn:microsoft.com/office/officeart/2005/8/layout/list1"/>
    <dgm:cxn modelId="{6EBDD34A-548A-4E4D-8CD5-88A26A1682DC}" type="presParOf" srcId="{7A111744-6B62-4BC4-8B1D-F8D6AECB0FAB}" destId="{3007352D-1BA9-412B-AB9D-8CCDB5E403A8}" srcOrd="1" destOrd="0" presId="urn:microsoft.com/office/officeart/2005/8/layout/list1"/>
    <dgm:cxn modelId="{8BBBD298-2FF5-4C6C-BE28-2E8419BF6EC4}" type="presParOf" srcId="{FFFF3B14-9456-4683-B963-153128015490}" destId="{DADF88A5-F319-4832-A614-F104332E2F1B}" srcOrd="1" destOrd="0" presId="urn:microsoft.com/office/officeart/2005/8/layout/list1"/>
    <dgm:cxn modelId="{193C64B9-B3A3-438A-8190-02BE56C6D2B2}" type="presParOf" srcId="{FFFF3B14-9456-4683-B963-153128015490}" destId="{A08C6B29-126E-44AA-822B-2354580E0BB7}" srcOrd="2" destOrd="0" presId="urn:microsoft.com/office/officeart/2005/8/layout/list1"/>
    <dgm:cxn modelId="{66DCE933-3E17-4F79-945B-ADC00E4DF510}" type="presParOf" srcId="{FFFF3B14-9456-4683-B963-153128015490}" destId="{D28FBC11-3262-42FB-9FF1-58FE90C8DD43}" srcOrd="3" destOrd="0" presId="urn:microsoft.com/office/officeart/2005/8/layout/list1"/>
    <dgm:cxn modelId="{FD11EFED-55E3-45BC-AEAC-C14C031A76E7}" type="presParOf" srcId="{FFFF3B14-9456-4683-B963-153128015490}" destId="{23AF90EC-EB2B-4482-B13F-586027998357}" srcOrd="4" destOrd="0" presId="urn:microsoft.com/office/officeart/2005/8/layout/list1"/>
    <dgm:cxn modelId="{A894CC62-945E-47F9-90BA-46060158E05E}" type="presParOf" srcId="{23AF90EC-EB2B-4482-B13F-586027998357}" destId="{8CE5C105-1962-4EEC-AD0E-D0BE5BCDA612}" srcOrd="0" destOrd="0" presId="urn:microsoft.com/office/officeart/2005/8/layout/list1"/>
    <dgm:cxn modelId="{7CA00FCD-2483-424F-B36E-78C79064A885}" type="presParOf" srcId="{23AF90EC-EB2B-4482-B13F-586027998357}" destId="{95E818BD-458B-47CB-AA92-186321FF17AE}" srcOrd="1" destOrd="0" presId="urn:microsoft.com/office/officeart/2005/8/layout/list1"/>
    <dgm:cxn modelId="{6B376EF1-9085-4799-B2CF-443AB18B726C}" type="presParOf" srcId="{FFFF3B14-9456-4683-B963-153128015490}" destId="{B9001CFC-3701-4D26-B9C4-B11E6B5AC300}" srcOrd="5" destOrd="0" presId="urn:microsoft.com/office/officeart/2005/8/layout/list1"/>
    <dgm:cxn modelId="{125B6103-73D5-427A-ACE0-2500538F776F}" type="presParOf" srcId="{FFFF3B14-9456-4683-B963-153128015490}" destId="{D4FC7152-644F-4962-9D61-7E9ED8A4B516}" srcOrd="6" destOrd="0" presId="urn:microsoft.com/office/officeart/2005/8/layout/list1"/>
    <dgm:cxn modelId="{62D032EF-0186-4C33-B40B-EDB02196E415}" type="presParOf" srcId="{FFFF3B14-9456-4683-B963-153128015490}" destId="{B28A846C-2433-4470-8103-45D77B6D51EB}" srcOrd="7" destOrd="0" presId="urn:microsoft.com/office/officeart/2005/8/layout/list1"/>
    <dgm:cxn modelId="{226E6C62-7775-49CA-8643-0C40D471F1A6}" type="presParOf" srcId="{FFFF3B14-9456-4683-B963-153128015490}" destId="{7295F2D4-3CA1-4138-9784-3C569DAC2CA9}" srcOrd="8" destOrd="0" presId="urn:microsoft.com/office/officeart/2005/8/layout/list1"/>
    <dgm:cxn modelId="{1B46C84D-DA07-4619-BD45-8599A03AC470}" type="presParOf" srcId="{7295F2D4-3CA1-4138-9784-3C569DAC2CA9}" destId="{125CCB7F-D891-47D3-BCA5-04BF3CB1251C}" srcOrd="0" destOrd="0" presId="urn:microsoft.com/office/officeart/2005/8/layout/list1"/>
    <dgm:cxn modelId="{B80E8E75-F432-4503-B3C4-F083E3898B19}" type="presParOf" srcId="{7295F2D4-3CA1-4138-9784-3C569DAC2CA9}" destId="{9E649C4F-CB8E-46F9-A616-C8D656A357EC}" srcOrd="1" destOrd="0" presId="urn:microsoft.com/office/officeart/2005/8/layout/list1"/>
    <dgm:cxn modelId="{0F7E1098-A15B-445B-9882-5D994AEA5F9B}" type="presParOf" srcId="{FFFF3B14-9456-4683-B963-153128015490}" destId="{A9153F9B-A6EB-4A63-8AEC-A69FBEF48495}" srcOrd="9" destOrd="0" presId="urn:microsoft.com/office/officeart/2005/8/layout/list1"/>
    <dgm:cxn modelId="{FB7F16B5-9A56-48C8-8EBF-229FA4BC479B}" type="presParOf" srcId="{FFFF3B14-9456-4683-B963-153128015490}" destId="{7464C0B0-8AE4-4BB1-A4D0-14F064AEDE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1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C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/>
      <dgm:spPr/>
    </dgm:pt>
    <dgm:pt modelId="{3EC3D4AA-928C-4DE7-931A-492EA189CBFB}" type="pres">
      <dgm:prSet presAssocID="{E95F8733-5FD0-42E6-B40E-42AF09D6625C}" presName="node" presStyleLbl="node1" presStyleIdx="0" presStyleCnt="4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0" presStyleCnt="4"/>
      <dgm:spPr/>
    </dgm:pt>
    <dgm:pt modelId="{C1B09981-6400-471B-93F5-DA154ACCC19A}" type="pres">
      <dgm:prSet presAssocID="{CAACBFAA-B6FC-4FAC-BB2B-48435D36C720}" presName="node" presStyleLbl="node1" presStyleIdx="1" presStyleCnt="4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1" presStyleCnt="4"/>
      <dgm:spPr/>
    </dgm:pt>
    <dgm:pt modelId="{7127EAB3-05BF-4DFE-B893-7905DD0066CC}" type="pres">
      <dgm:prSet presAssocID="{AE53F338-AEFD-4AE2-A8FD-043C6F3C3790}" presName="node" presStyleLbl="node1" presStyleIdx="2" presStyleCnt="4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2" presStyleCnt="4"/>
      <dgm:spPr/>
    </dgm:pt>
    <dgm:pt modelId="{E1459426-DC3D-4321-B477-D90064C89AEC}" type="pres">
      <dgm:prSet presAssocID="{784A1797-E426-4ADE-B0D7-6B01CA3B05DF}" presName="node" presStyleLbl="node1" presStyleIdx="3" presStyleCnt="4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3" presStyleCnt="4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3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0" destOrd="0" parTransId="{94E41C59-4404-44E1-98B9-669799ECDDFF}" sibTransId="{638ACCE3-7EF0-4C84-AFE9-981DF3BC623B}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2" destOrd="0" parTransId="{E6659AF5-6B32-4ABC-B0DB-0BA6DC662FA1}" sibTransId="{F6B092A9-F082-4E0F-AA5D-F161D12B985E}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97F99FFA-3683-477C-9193-85740888316E}" srcId="{B43E3B8C-596F-4C8A-945F-6551B18FF7BD}" destId="{CAACBFAA-B6FC-4FAC-BB2B-48435D36C720}" srcOrd="1" destOrd="0" parTransId="{BE19AA59-7B9A-4BB4-A31E-378EDFC6AB69}" sibTransId="{0B395805-3F09-4283-8EED-5CEA7F9292C9}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21DFE336-AA27-42D5-A1DA-888FED6B3B42}" type="presParOf" srcId="{4FAB3E6D-3345-4D70-A8C8-6A70A9BC9507}" destId="{3EC3D4AA-928C-4DE7-931A-492EA189CBFB}" srcOrd="1" destOrd="0" presId="urn:microsoft.com/office/officeart/2005/8/layout/radial6"/>
    <dgm:cxn modelId="{5CDE410A-0527-499E-9025-1D44660BF79C}" type="presParOf" srcId="{4FAB3E6D-3345-4D70-A8C8-6A70A9BC9507}" destId="{0E37AEA1-7B76-4506-9E1C-801B77480489}" srcOrd="2" destOrd="0" presId="urn:microsoft.com/office/officeart/2005/8/layout/radial6"/>
    <dgm:cxn modelId="{AE31AA3F-7E89-4843-8AFA-E45B84E5121A}" type="presParOf" srcId="{4FAB3E6D-3345-4D70-A8C8-6A70A9BC9507}" destId="{AB31C73F-22E0-4A0F-BB45-BD8066C9248A}" srcOrd="3" destOrd="0" presId="urn:microsoft.com/office/officeart/2005/8/layout/radial6"/>
    <dgm:cxn modelId="{E1E4D5A1-BDCF-457B-A7D7-42F7A5B48C93}" type="presParOf" srcId="{4FAB3E6D-3345-4D70-A8C8-6A70A9BC9507}" destId="{C1B09981-6400-471B-93F5-DA154ACCC19A}" srcOrd="4" destOrd="0" presId="urn:microsoft.com/office/officeart/2005/8/layout/radial6"/>
    <dgm:cxn modelId="{8C80CDD2-6E2B-4184-B3C4-E36CF8F812A6}" type="presParOf" srcId="{4FAB3E6D-3345-4D70-A8C8-6A70A9BC9507}" destId="{72278796-6143-4282-AE32-B3ADBE638F53}" srcOrd="5" destOrd="0" presId="urn:microsoft.com/office/officeart/2005/8/layout/radial6"/>
    <dgm:cxn modelId="{062A5249-A2D1-43DC-9B9B-EAEC0C123DF2}" type="presParOf" srcId="{4FAB3E6D-3345-4D70-A8C8-6A70A9BC9507}" destId="{4D3F6C20-995A-4F43-8DE5-A3E45A42A2D6}" srcOrd="6" destOrd="0" presId="urn:microsoft.com/office/officeart/2005/8/layout/radial6"/>
    <dgm:cxn modelId="{63C7FE61-F380-4A20-BC41-484B05C58758}" type="presParOf" srcId="{4FAB3E6D-3345-4D70-A8C8-6A70A9BC9507}" destId="{7127EAB3-05BF-4DFE-B893-7905DD0066CC}" srcOrd="7" destOrd="0" presId="urn:microsoft.com/office/officeart/2005/8/layout/radial6"/>
    <dgm:cxn modelId="{ED082F9C-8894-4CF3-82C6-19163AFC0D18}" type="presParOf" srcId="{4FAB3E6D-3345-4D70-A8C8-6A70A9BC9507}" destId="{DC419F99-33C3-4D83-A852-F596D8463883}" srcOrd="8" destOrd="0" presId="urn:microsoft.com/office/officeart/2005/8/layout/radial6"/>
    <dgm:cxn modelId="{8E6F76F1-0CD1-4622-AEAB-C053428CEFEE}" type="presParOf" srcId="{4FAB3E6D-3345-4D70-A8C8-6A70A9BC9507}" destId="{ED280BE2-035D-48A9-8D8A-B4B33669EE66}" srcOrd="9" destOrd="0" presId="urn:microsoft.com/office/officeart/2005/8/layout/radial6"/>
    <dgm:cxn modelId="{378C5FFE-62B9-4299-BD51-349E073C1746}" type="presParOf" srcId="{4FAB3E6D-3345-4D70-A8C8-6A70A9BC9507}" destId="{E1459426-DC3D-4321-B477-D90064C89AEC}" srcOrd="10" destOrd="0" presId="urn:microsoft.com/office/officeart/2005/8/layout/radial6"/>
    <dgm:cxn modelId="{B34369B4-E858-40FA-AD6D-D7495EFF6DEC}" type="presParOf" srcId="{4FAB3E6D-3345-4D70-A8C8-6A70A9BC9507}" destId="{5E62D640-4F72-42ED-BD97-689499AFC873}" srcOrd="11" destOrd="0" presId="urn:microsoft.com/office/officeart/2005/8/layout/radial6"/>
    <dgm:cxn modelId="{80AD1CF0-9CE5-453F-8F95-E0BDF2E22F80}" type="presParOf" srcId="{4FAB3E6D-3345-4D70-A8C8-6A70A9BC9507}" destId="{0D895373-37E0-4807-A170-40806B80FCC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2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Expense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HDI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Sales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jobs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trade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rates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20509" custScaleY="111398"/>
      <dgm:spPr/>
    </dgm:pt>
    <dgm:pt modelId="{2912D59F-76A7-4568-B02F-55095A663793}" type="pres">
      <dgm:prSet presAssocID="{78F215EE-B647-473C-9A3C-E797C6ED3AFF}" presName="node" presStyleLbl="node1" presStyleIdx="0" presStyleCnt="8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8"/>
      <dgm:spPr/>
    </dgm:pt>
    <dgm:pt modelId="{3EC3D4AA-928C-4DE7-931A-492EA189CBFB}" type="pres">
      <dgm:prSet presAssocID="{E95F8733-5FD0-42E6-B40E-42AF09D6625C}" presName="node" presStyleLbl="node1" presStyleIdx="1" presStyleCnt="8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8"/>
      <dgm:spPr/>
    </dgm:pt>
    <dgm:pt modelId="{C1B09981-6400-471B-93F5-DA154ACCC19A}" type="pres">
      <dgm:prSet presAssocID="{CAACBFAA-B6FC-4FAC-BB2B-48435D36C720}" presName="node" presStyleLbl="node1" presStyleIdx="2" presStyleCnt="8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8"/>
      <dgm:spPr/>
    </dgm:pt>
    <dgm:pt modelId="{7127EAB3-05BF-4DFE-B893-7905DD0066CC}" type="pres">
      <dgm:prSet presAssocID="{AE53F338-AEFD-4AE2-A8FD-043C6F3C3790}" presName="node" presStyleLbl="node1" presStyleIdx="3" presStyleCnt="8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3" presStyleCnt="8"/>
      <dgm:spPr/>
    </dgm:pt>
    <dgm:pt modelId="{E1459426-DC3D-4321-B477-D90064C89AEC}" type="pres">
      <dgm:prSet presAssocID="{784A1797-E426-4ADE-B0D7-6B01CA3B05DF}" presName="node" presStyleLbl="node1" presStyleIdx="4" presStyleCnt="8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4" presStyleCnt="8"/>
      <dgm:spPr/>
    </dgm:pt>
    <dgm:pt modelId="{DC2F52FC-C3BC-4FC8-89BE-B71A1F705A0F}" type="pres">
      <dgm:prSet presAssocID="{AA6F2D07-9B12-4514-AC70-30908E675153}" presName="node" presStyleLbl="node1" presStyleIdx="5" presStyleCnt="8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5" presStyleCnt="8"/>
      <dgm:spPr/>
    </dgm:pt>
    <dgm:pt modelId="{4ECA9591-133E-46C6-965A-22EAB9112222}" type="pres">
      <dgm:prSet presAssocID="{B31A40A1-20E7-448B-9F40-3AA79026496F}" presName="node" presStyleLbl="node1" presStyleIdx="6" presStyleCnt="8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6" presStyleCnt="8"/>
      <dgm:spPr/>
    </dgm:pt>
    <dgm:pt modelId="{193FF1AE-4FF9-40D1-B4A3-DF7E8B4A8932}" type="pres">
      <dgm:prSet presAssocID="{7F1105E5-C403-4484-86D4-B0F7376D15A3}" presName="node" presStyleLbl="node1" presStyleIdx="7" presStyleCnt="8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7" presStyleCnt="8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09A07621-30D2-456F-8BF6-9C2A8E1348EB}" srcId="{B43E3B8C-596F-4C8A-945F-6551B18FF7BD}" destId="{B31A40A1-20E7-448B-9F40-3AA79026496F}" srcOrd="6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4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5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3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7" destOrd="0" parTransId="{C2FF3CC3-0DF4-4DA1-9486-8BD0614AED57}" sibTransId="{FC14F6D2-95CE-4598-920E-D4845B22C2D0}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63C7FE61-F380-4A20-BC41-484B05C58758}" type="presParOf" srcId="{4FAB3E6D-3345-4D70-A8C8-6A70A9BC9507}" destId="{7127EAB3-05BF-4DFE-B893-7905DD0066CC}" srcOrd="10" destOrd="0" presId="urn:microsoft.com/office/officeart/2005/8/layout/radial6"/>
    <dgm:cxn modelId="{ED082F9C-8894-4CF3-82C6-19163AFC0D18}" type="presParOf" srcId="{4FAB3E6D-3345-4D70-A8C8-6A70A9BC9507}" destId="{DC419F99-33C3-4D83-A852-F596D8463883}" srcOrd="11" destOrd="0" presId="urn:microsoft.com/office/officeart/2005/8/layout/radial6"/>
    <dgm:cxn modelId="{8E6F76F1-0CD1-4622-AEAB-C053428CEFEE}" type="presParOf" srcId="{4FAB3E6D-3345-4D70-A8C8-6A70A9BC9507}" destId="{ED280BE2-035D-48A9-8D8A-B4B33669EE66}" srcOrd="12" destOrd="0" presId="urn:microsoft.com/office/officeart/2005/8/layout/radial6"/>
    <dgm:cxn modelId="{378C5FFE-62B9-4299-BD51-349E073C1746}" type="presParOf" srcId="{4FAB3E6D-3345-4D70-A8C8-6A70A9BC9507}" destId="{E1459426-DC3D-4321-B477-D90064C89AEC}" srcOrd="13" destOrd="0" presId="urn:microsoft.com/office/officeart/2005/8/layout/radial6"/>
    <dgm:cxn modelId="{B34369B4-E858-40FA-AD6D-D7495EFF6DEC}" type="presParOf" srcId="{4FAB3E6D-3345-4D70-A8C8-6A70A9BC9507}" destId="{5E62D640-4F72-42ED-BD97-689499AFC873}" srcOrd="14" destOrd="0" presId="urn:microsoft.com/office/officeart/2005/8/layout/radial6"/>
    <dgm:cxn modelId="{80AD1CF0-9CE5-453F-8F95-E0BDF2E22F80}" type="presParOf" srcId="{4FAB3E6D-3345-4D70-A8C8-6A70A9BC9507}" destId="{0D895373-37E0-4807-A170-40806B80FCC4}" srcOrd="15" destOrd="0" presId="urn:microsoft.com/office/officeart/2005/8/layout/radial6"/>
    <dgm:cxn modelId="{444D2795-5259-48B3-A0D2-5E5D18FC65D1}" type="presParOf" srcId="{4FAB3E6D-3345-4D70-A8C8-6A70A9BC9507}" destId="{DC2F52FC-C3BC-4FC8-89BE-B71A1F705A0F}" srcOrd="16" destOrd="0" presId="urn:microsoft.com/office/officeart/2005/8/layout/radial6"/>
    <dgm:cxn modelId="{0EA64F31-36C3-4186-B990-17C7C7D8A0E3}" type="presParOf" srcId="{4FAB3E6D-3345-4D70-A8C8-6A70A9BC9507}" destId="{91EDDD4D-BC00-4ED3-9171-A31594233F52}" srcOrd="17" destOrd="0" presId="urn:microsoft.com/office/officeart/2005/8/layout/radial6"/>
    <dgm:cxn modelId="{D9AE9A76-8995-4231-8037-BB2C2060AE1F}" type="presParOf" srcId="{4FAB3E6D-3345-4D70-A8C8-6A70A9BC9507}" destId="{E97A4283-13F3-454E-AB0B-6968DCC28700}" srcOrd="18" destOrd="0" presId="urn:microsoft.com/office/officeart/2005/8/layout/radial6"/>
    <dgm:cxn modelId="{7FEEB76E-F582-4FCF-9F9E-B82DC7238746}" type="presParOf" srcId="{4FAB3E6D-3345-4D70-A8C8-6A70A9BC9507}" destId="{4ECA9591-133E-46C6-965A-22EAB9112222}" srcOrd="19" destOrd="0" presId="urn:microsoft.com/office/officeart/2005/8/layout/radial6"/>
    <dgm:cxn modelId="{0E8AEF29-774F-4937-ACB1-28FFE3160A71}" type="presParOf" srcId="{4FAB3E6D-3345-4D70-A8C8-6A70A9BC9507}" destId="{F2143E99-2D99-4B18-9DD9-6EA668CD5350}" srcOrd="20" destOrd="0" presId="urn:microsoft.com/office/officeart/2005/8/layout/radial6"/>
    <dgm:cxn modelId="{C9E07B36-1235-41E3-AB63-F3C77C6E675A}" type="presParOf" srcId="{4FAB3E6D-3345-4D70-A8C8-6A70A9BC9507}" destId="{D6A6EC60-71CF-4AD3-840A-5D0BD6C4024F}" srcOrd="21" destOrd="0" presId="urn:microsoft.com/office/officeart/2005/8/layout/radial6"/>
    <dgm:cxn modelId="{A9C16281-4731-444F-8D79-58F117238974}" type="presParOf" srcId="{4FAB3E6D-3345-4D70-A8C8-6A70A9BC9507}" destId="{193FF1AE-4FF9-40D1-B4A3-DF7E8B4A8932}" srcOrd="22" destOrd="0" presId="urn:microsoft.com/office/officeart/2005/8/layout/radial6"/>
    <dgm:cxn modelId="{42C7B3FE-B9C9-4633-A0B1-27508195987C}" type="presParOf" srcId="{4FAB3E6D-3345-4D70-A8C8-6A70A9BC9507}" destId="{31642480-DE52-4FB0-8509-A513F452333C}" srcOrd="23" destOrd="0" presId="urn:microsoft.com/office/officeart/2005/8/layout/radial6"/>
    <dgm:cxn modelId="{AF44AF37-3B23-45E1-B914-AA1F12A5DE1F}" type="presParOf" srcId="{4FAB3E6D-3345-4D70-A8C8-6A70A9BC9507}" destId="{BBF886CA-4A06-4359-AA43-3C9FF1E27909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3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?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1DC19270-6D38-4BB2-9E87-A974E07505E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1088EC03-45A0-40A7-A9D3-4F027CB3A7FB}" type="parTrans" cxnId="{C05120D2-A749-4F17-8B6A-F4238ECA9E22}">
      <dgm:prSet/>
      <dgm:spPr/>
      <dgm:t>
        <a:bodyPr/>
        <a:lstStyle/>
        <a:p>
          <a:endParaRPr lang="en-US"/>
        </a:p>
      </dgm:t>
    </dgm:pt>
    <dgm:pt modelId="{461F49B6-3D36-4A40-8374-6463B4F59B92}" type="sibTrans" cxnId="{C05120D2-A749-4F17-8B6A-F4238ECA9E22}">
      <dgm:prSet/>
      <dgm:spPr/>
      <dgm:t>
        <a:bodyPr/>
        <a:lstStyle/>
        <a:p>
          <a:endParaRPr lang="en-US"/>
        </a:p>
      </dgm:t>
    </dgm:pt>
    <dgm:pt modelId="{3BB6D184-1A10-4124-8205-CBA0B3C3F88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9DC8890-8D71-4E9A-9841-6EA69CA33ECA}" type="parTrans" cxnId="{1E2D992A-F45E-40A0-82E0-385CAB57BFFD}">
      <dgm:prSet/>
      <dgm:spPr/>
      <dgm:t>
        <a:bodyPr/>
        <a:lstStyle/>
        <a:p>
          <a:endParaRPr lang="en-US"/>
        </a:p>
      </dgm:t>
    </dgm:pt>
    <dgm:pt modelId="{B52A7A09-9FDF-4E53-B763-FB755FFC6D8C}" type="sibTrans" cxnId="{1E2D992A-F45E-40A0-82E0-385CAB57BFFD}">
      <dgm:prSet/>
      <dgm:spPr/>
      <dgm:t>
        <a:bodyPr/>
        <a:lstStyle/>
        <a:p>
          <a:endParaRPr lang="en-US"/>
        </a:p>
      </dgm:t>
    </dgm:pt>
    <dgm:pt modelId="{71879951-6296-4503-9059-00E9E12A0234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4447CC7-8DD1-4C7B-B51D-EB3849C9C73C}" type="parTrans" cxnId="{706E54D3-8E0D-4B30-97F0-A857E1AE8146}">
      <dgm:prSet/>
      <dgm:spPr/>
      <dgm:t>
        <a:bodyPr/>
        <a:lstStyle/>
        <a:p>
          <a:endParaRPr lang="en-US"/>
        </a:p>
      </dgm:t>
    </dgm:pt>
    <dgm:pt modelId="{F56AA594-6AB8-4BFD-B467-E109B63526BA}" type="sibTrans" cxnId="{706E54D3-8E0D-4B30-97F0-A857E1AE8146}">
      <dgm:prSet/>
      <dgm:spPr/>
      <dgm:t>
        <a:bodyPr/>
        <a:lstStyle/>
        <a:p>
          <a:endParaRPr lang="en-US"/>
        </a:p>
      </dgm:t>
    </dgm:pt>
    <dgm:pt modelId="{59B4ECD9-B875-4184-8517-E6A54379C1E1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72A3723-68AA-4717-ACEB-4AD697BF7121}" type="parTrans" cxnId="{B79A1334-904C-4C6B-81AE-C8C1606C03E2}">
      <dgm:prSet/>
      <dgm:spPr/>
      <dgm:t>
        <a:bodyPr/>
        <a:lstStyle/>
        <a:p>
          <a:endParaRPr lang="en-US"/>
        </a:p>
      </dgm:t>
    </dgm:pt>
    <dgm:pt modelId="{448D2CEA-CF33-4AF9-984C-FAB4ECB0104C}" type="sibTrans" cxnId="{B79A1334-904C-4C6B-81AE-C8C1606C03E2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79840" custScaleY="184511"/>
      <dgm:spPr/>
    </dgm:pt>
    <dgm:pt modelId="{2912D59F-76A7-4568-B02F-55095A663793}" type="pres">
      <dgm:prSet presAssocID="{78F215EE-B647-473C-9A3C-E797C6ED3AFF}" presName="node" presStyleLbl="node1" presStyleIdx="0" presStyleCnt="12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12"/>
      <dgm:spPr/>
    </dgm:pt>
    <dgm:pt modelId="{3EC3D4AA-928C-4DE7-931A-492EA189CBFB}" type="pres">
      <dgm:prSet presAssocID="{E95F8733-5FD0-42E6-B40E-42AF09D6625C}" presName="node" presStyleLbl="node1" presStyleIdx="1" presStyleCnt="12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12"/>
      <dgm:spPr/>
    </dgm:pt>
    <dgm:pt modelId="{C1B09981-6400-471B-93F5-DA154ACCC19A}" type="pres">
      <dgm:prSet presAssocID="{CAACBFAA-B6FC-4FAC-BB2B-48435D36C720}" presName="node" presStyleLbl="node1" presStyleIdx="2" presStyleCnt="12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12"/>
      <dgm:spPr/>
    </dgm:pt>
    <dgm:pt modelId="{D3908BDA-6A93-4043-AB00-D5B2937CBAC3}" type="pres">
      <dgm:prSet presAssocID="{59B4ECD9-B875-4184-8517-E6A54379C1E1}" presName="node" presStyleLbl="node1" presStyleIdx="3" presStyleCnt="12">
        <dgm:presLayoutVars>
          <dgm:bulletEnabled val="1"/>
        </dgm:presLayoutVars>
      </dgm:prSet>
      <dgm:spPr/>
    </dgm:pt>
    <dgm:pt modelId="{57254331-4F43-45D3-8F23-0FF41C51E21E}" type="pres">
      <dgm:prSet presAssocID="{59B4ECD9-B875-4184-8517-E6A54379C1E1}" presName="dummy" presStyleCnt="0"/>
      <dgm:spPr/>
    </dgm:pt>
    <dgm:pt modelId="{851B819D-FB6C-47C4-A06F-7865638CC86F}" type="pres">
      <dgm:prSet presAssocID="{448D2CEA-CF33-4AF9-984C-FAB4ECB0104C}" presName="sibTrans" presStyleLbl="sibTrans2D1" presStyleIdx="3" presStyleCnt="12"/>
      <dgm:spPr/>
    </dgm:pt>
    <dgm:pt modelId="{1ED057D9-3071-4914-BA3D-B91968525044}" type="pres">
      <dgm:prSet presAssocID="{3BB6D184-1A10-4124-8205-CBA0B3C3F888}" presName="node" presStyleLbl="node1" presStyleIdx="4" presStyleCnt="12">
        <dgm:presLayoutVars>
          <dgm:bulletEnabled val="1"/>
        </dgm:presLayoutVars>
      </dgm:prSet>
      <dgm:spPr/>
    </dgm:pt>
    <dgm:pt modelId="{A290A775-5447-4A56-AA36-DFA56C3867B4}" type="pres">
      <dgm:prSet presAssocID="{3BB6D184-1A10-4124-8205-CBA0B3C3F888}" presName="dummy" presStyleCnt="0"/>
      <dgm:spPr/>
    </dgm:pt>
    <dgm:pt modelId="{EF4A2896-1610-4A31-B60F-EC848C05CA8A}" type="pres">
      <dgm:prSet presAssocID="{B52A7A09-9FDF-4E53-B763-FB755FFC6D8C}" presName="sibTrans" presStyleLbl="sibTrans2D1" presStyleIdx="4" presStyleCnt="12"/>
      <dgm:spPr/>
    </dgm:pt>
    <dgm:pt modelId="{DD42D754-A5CF-442D-A9A7-4521CFA22443}" type="pres">
      <dgm:prSet presAssocID="{71879951-6296-4503-9059-00E9E12A0234}" presName="node" presStyleLbl="node1" presStyleIdx="5" presStyleCnt="12">
        <dgm:presLayoutVars>
          <dgm:bulletEnabled val="1"/>
        </dgm:presLayoutVars>
      </dgm:prSet>
      <dgm:spPr/>
    </dgm:pt>
    <dgm:pt modelId="{958F1B9E-0B1B-4449-B619-AD3973AB3BCE}" type="pres">
      <dgm:prSet presAssocID="{71879951-6296-4503-9059-00E9E12A0234}" presName="dummy" presStyleCnt="0"/>
      <dgm:spPr/>
    </dgm:pt>
    <dgm:pt modelId="{3E43452D-C0AA-43AA-A401-9F85518DC2A3}" type="pres">
      <dgm:prSet presAssocID="{F56AA594-6AB8-4BFD-B467-E109B63526BA}" presName="sibTrans" presStyleLbl="sibTrans2D1" presStyleIdx="5" presStyleCnt="12"/>
      <dgm:spPr/>
    </dgm:pt>
    <dgm:pt modelId="{C2BC7DE8-98B4-45FD-9DF9-662B2679EB61}" type="pres">
      <dgm:prSet presAssocID="{1DC19270-6D38-4BB2-9E87-A974E07505E8}" presName="node" presStyleLbl="node1" presStyleIdx="6" presStyleCnt="12">
        <dgm:presLayoutVars>
          <dgm:bulletEnabled val="1"/>
        </dgm:presLayoutVars>
      </dgm:prSet>
      <dgm:spPr/>
    </dgm:pt>
    <dgm:pt modelId="{2B7AFCCC-4C5E-4CD1-B84D-26AC3B213496}" type="pres">
      <dgm:prSet presAssocID="{1DC19270-6D38-4BB2-9E87-A974E07505E8}" presName="dummy" presStyleCnt="0"/>
      <dgm:spPr/>
    </dgm:pt>
    <dgm:pt modelId="{249DDC47-E6C1-4B8D-9DE9-CEEB4D98DC8F}" type="pres">
      <dgm:prSet presAssocID="{461F49B6-3D36-4A40-8374-6463B4F59B92}" presName="sibTrans" presStyleLbl="sibTrans2D1" presStyleIdx="6" presStyleCnt="12"/>
      <dgm:spPr/>
    </dgm:pt>
    <dgm:pt modelId="{7127EAB3-05BF-4DFE-B893-7905DD0066CC}" type="pres">
      <dgm:prSet presAssocID="{AE53F338-AEFD-4AE2-A8FD-043C6F3C3790}" presName="node" presStyleLbl="node1" presStyleIdx="7" presStyleCnt="12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7" presStyleCnt="12"/>
      <dgm:spPr/>
    </dgm:pt>
    <dgm:pt modelId="{E1459426-DC3D-4321-B477-D90064C89AEC}" type="pres">
      <dgm:prSet presAssocID="{784A1797-E426-4ADE-B0D7-6B01CA3B05DF}" presName="node" presStyleLbl="node1" presStyleIdx="8" presStyleCnt="12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8" presStyleCnt="12"/>
      <dgm:spPr/>
    </dgm:pt>
    <dgm:pt modelId="{DC2F52FC-C3BC-4FC8-89BE-B71A1F705A0F}" type="pres">
      <dgm:prSet presAssocID="{AA6F2D07-9B12-4514-AC70-30908E675153}" presName="node" presStyleLbl="node1" presStyleIdx="9" presStyleCnt="12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9" presStyleCnt="12"/>
      <dgm:spPr/>
    </dgm:pt>
    <dgm:pt modelId="{4ECA9591-133E-46C6-965A-22EAB9112222}" type="pres">
      <dgm:prSet presAssocID="{B31A40A1-20E7-448B-9F40-3AA79026496F}" presName="node" presStyleLbl="node1" presStyleIdx="10" presStyleCnt="12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10" presStyleCnt="12"/>
      <dgm:spPr/>
    </dgm:pt>
    <dgm:pt modelId="{193FF1AE-4FF9-40D1-B4A3-DF7E8B4A8932}" type="pres">
      <dgm:prSet presAssocID="{7F1105E5-C403-4484-86D4-B0F7376D15A3}" presName="node" presStyleLbl="node1" presStyleIdx="11" presStyleCnt="12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11" presStyleCnt="12"/>
      <dgm:spPr/>
    </dgm:pt>
  </dgm:ptLst>
  <dgm:cxnLst>
    <dgm:cxn modelId="{87AFBC03-EC15-4407-8144-C801E1EB3440}" type="presOf" srcId="{59B4ECD9-B875-4184-8517-E6A54379C1E1}" destId="{D3908BDA-6A93-4043-AB00-D5B2937CBAC3}" srcOrd="0" destOrd="0" presId="urn:microsoft.com/office/officeart/2005/8/layout/radial6"/>
    <dgm:cxn modelId="{13B79E0E-2718-4900-870B-E0CE584807A9}" type="presOf" srcId="{3BB6D184-1A10-4124-8205-CBA0B3C3F888}" destId="{1ED057D9-3071-4914-BA3D-B91968525044}" srcOrd="0" destOrd="0" presId="urn:microsoft.com/office/officeart/2005/8/layout/radial6"/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7DC16B12-4903-459E-9390-45767A0B3A4E}" type="presOf" srcId="{1DC19270-6D38-4BB2-9E87-A974E07505E8}" destId="{C2BC7DE8-98B4-45FD-9DF9-662B2679EB61}" srcOrd="0" destOrd="0" presId="urn:microsoft.com/office/officeart/2005/8/layout/radial6"/>
    <dgm:cxn modelId="{09A07621-30D2-456F-8BF6-9C2A8E1348EB}" srcId="{B43E3B8C-596F-4C8A-945F-6551B18FF7BD}" destId="{B31A40A1-20E7-448B-9F40-3AA79026496F}" srcOrd="10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1E2D992A-F45E-40A0-82E0-385CAB57BFFD}" srcId="{B43E3B8C-596F-4C8A-945F-6551B18FF7BD}" destId="{3BB6D184-1A10-4124-8205-CBA0B3C3F888}" srcOrd="4" destOrd="0" parTransId="{09DC8890-8D71-4E9A-9841-6EA69CA33ECA}" sibTransId="{B52A7A09-9FDF-4E53-B763-FB755FFC6D8C}"/>
    <dgm:cxn modelId="{D64EDA2C-50F9-47FF-9B35-BA7AE3A0ACF1}" type="presOf" srcId="{71879951-6296-4503-9059-00E9E12A0234}" destId="{DD42D754-A5CF-442D-A9A7-4521CFA22443}" srcOrd="0" destOrd="0" presId="urn:microsoft.com/office/officeart/2005/8/layout/radial6"/>
    <dgm:cxn modelId="{B79A1334-904C-4C6B-81AE-C8C1606C03E2}" srcId="{B43E3B8C-596F-4C8A-945F-6551B18FF7BD}" destId="{59B4ECD9-B875-4184-8517-E6A54379C1E1}" srcOrd="3" destOrd="0" parTransId="{972A3723-68AA-4717-ACEB-4AD697BF7121}" sibTransId="{448D2CEA-CF33-4AF9-984C-FAB4ECB0104C}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18194764-336B-4BA3-8AAE-EFC772B0551D}" type="presOf" srcId="{B52A7A09-9FDF-4E53-B763-FB755FFC6D8C}" destId="{EF4A2896-1610-4A31-B60F-EC848C05CA8A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8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9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2F8BACA8-A3B3-45CC-B2F9-8C6E6CFC33AD}" type="presOf" srcId="{461F49B6-3D36-4A40-8374-6463B4F59B92}" destId="{249DDC47-E6C1-4B8D-9DE9-CEEB4D98DC8F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1B2D0BBB-BA03-45D4-BD74-111A830C20CE}" type="presOf" srcId="{F56AA594-6AB8-4BFD-B467-E109B63526BA}" destId="{3E43452D-C0AA-43AA-A401-9F85518DC2A3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7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C05120D2-A749-4F17-8B6A-F4238ECA9E22}" srcId="{B43E3B8C-596F-4C8A-945F-6551B18FF7BD}" destId="{1DC19270-6D38-4BB2-9E87-A974E07505E8}" srcOrd="6" destOrd="0" parTransId="{1088EC03-45A0-40A7-A9D3-4F027CB3A7FB}" sibTransId="{461F49B6-3D36-4A40-8374-6463B4F59B92}"/>
    <dgm:cxn modelId="{706E54D3-8E0D-4B30-97F0-A857E1AE8146}" srcId="{B43E3B8C-596F-4C8A-945F-6551B18FF7BD}" destId="{71879951-6296-4503-9059-00E9E12A0234}" srcOrd="5" destOrd="0" parTransId="{04447CC7-8DD1-4C7B-B51D-EB3849C9C73C}" sibTransId="{F56AA594-6AB8-4BFD-B467-E109B63526BA}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11" destOrd="0" parTransId="{C2FF3CC3-0DF4-4DA1-9486-8BD0614AED57}" sibTransId="{FC14F6D2-95CE-4598-920E-D4845B22C2D0}"/>
    <dgm:cxn modelId="{FA12D1EC-BD65-41B3-8CAC-2CED2910E7EC}" type="presOf" srcId="{448D2CEA-CF33-4AF9-984C-FAB4ECB0104C}" destId="{851B819D-FB6C-47C4-A06F-7865638CC86F}" srcOrd="0" destOrd="0" presId="urn:microsoft.com/office/officeart/2005/8/layout/radial6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81A6CF1C-D6AE-4B2E-8FFA-209106BC8EA9}" type="presParOf" srcId="{4FAB3E6D-3345-4D70-A8C8-6A70A9BC9507}" destId="{D3908BDA-6A93-4043-AB00-D5B2937CBAC3}" srcOrd="10" destOrd="0" presId="urn:microsoft.com/office/officeart/2005/8/layout/radial6"/>
    <dgm:cxn modelId="{39304713-6343-4B94-B6CE-0637AAB0EFF0}" type="presParOf" srcId="{4FAB3E6D-3345-4D70-A8C8-6A70A9BC9507}" destId="{57254331-4F43-45D3-8F23-0FF41C51E21E}" srcOrd="11" destOrd="0" presId="urn:microsoft.com/office/officeart/2005/8/layout/radial6"/>
    <dgm:cxn modelId="{3AE2E1FD-34CD-4E8B-A822-AF4DEF0A424D}" type="presParOf" srcId="{4FAB3E6D-3345-4D70-A8C8-6A70A9BC9507}" destId="{851B819D-FB6C-47C4-A06F-7865638CC86F}" srcOrd="12" destOrd="0" presId="urn:microsoft.com/office/officeart/2005/8/layout/radial6"/>
    <dgm:cxn modelId="{AD2879D2-7CE8-479C-99E3-BD54EB30008D}" type="presParOf" srcId="{4FAB3E6D-3345-4D70-A8C8-6A70A9BC9507}" destId="{1ED057D9-3071-4914-BA3D-B91968525044}" srcOrd="13" destOrd="0" presId="urn:microsoft.com/office/officeart/2005/8/layout/radial6"/>
    <dgm:cxn modelId="{0EF9C8C8-EB4E-43E9-B29B-C2F57A16FD1C}" type="presParOf" srcId="{4FAB3E6D-3345-4D70-A8C8-6A70A9BC9507}" destId="{A290A775-5447-4A56-AA36-DFA56C3867B4}" srcOrd="14" destOrd="0" presId="urn:microsoft.com/office/officeart/2005/8/layout/radial6"/>
    <dgm:cxn modelId="{3BA2F319-B2D0-4E7C-9EDB-B792C5B9A2B3}" type="presParOf" srcId="{4FAB3E6D-3345-4D70-A8C8-6A70A9BC9507}" destId="{EF4A2896-1610-4A31-B60F-EC848C05CA8A}" srcOrd="15" destOrd="0" presId="urn:microsoft.com/office/officeart/2005/8/layout/radial6"/>
    <dgm:cxn modelId="{C783EF5C-1C41-43D2-AFA9-DC35666576DB}" type="presParOf" srcId="{4FAB3E6D-3345-4D70-A8C8-6A70A9BC9507}" destId="{DD42D754-A5CF-442D-A9A7-4521CFA22443}" srcOrd="16" destOrd="0" presId="urn:microsoft.com/office/officeart/2005/8/layout/radial6"/>
    <dgm:cxn modelId="{52CF9DA5-0004-4D30-9AA8-79F8EB3BBD48}" type="presParOf" srcId="{4FAB3E6D-3345-4D70-A8C8-6A70A9BC9507}" destId="{958F1B9E-0B1B-4449-B619-AD3973AB3BCE}" srcOrd="17" destOrd="0" presId="urn:microsoft.com/office/officeart/2005/8/layout/radial6"/>
    <dgm:cxn modelId="{FF95166A-0A6D-42AA-9F7D-2D06A91D794C}" type="presParOf" srcId="{4FAB3E6D-3345-4D70-A8C8-6A70A9BC9507}" destId="{3E43452D-C0AA-43AA-A401-9F85518DC2A3}" srcOrd="18" destOrd="0" presId="urn:microsoft.com/office/officeart/2005/8/layout/radial6"/>
    <dgm:cxn modelId="{9B2335D2-195F-436D-8CD3-A0EF4542FD23}" type="presParOf" srcId="{4FAB3E6D-3345-4D70-A8C8-6A70A9BC9507}" destId="{C2BC7DE8-98B4-45FD-9DF9-662B2679EB61}" srcOrd="19" destOrd="0" presId="urn:microsoft.com/office/officeart/2005/8/layout/radial6"/>
    <dgm:cxn modelId="{11D7EBE6-6230-4A1C-8B14-2235A6E142ED}" type="presParOf" srcId="{4FAB3E6D-3345-4D70-A8C8-6A70A9BC9507}" destId="{2B7AFCCC-4C5E-4CD1-B84D-26AC3B213496}" srcOrd="20" destOrd="0" presId="urn:microsoft.com/office/officeart/2005/8/layout/radial6"/>
    <dgm:cxn modelId="{982CFC93-A037-4589-8ABE-C38A7DC02956}" type="presParOf" srcId="{4FAB3E6D-3345-4D70-A8C8-6A70A9BC9507}" destId="{249DDC47-E6C1-4B8D-9DE9-CEEB4D98DC8F}" srcOrd="21" destOrd="0" presId="urn:microsoft.com/office/officeart/2005/8/layout/radial6"/>
    <dgm:cxn modelId="{63C7FE61-F380-4A20-BC41-484B05C58758}" type="presParOf" srcId="{4FAB3E6D-3345-4D70-A8C8-6A70A9BC9507}" destId="{7127EAB3-05BF-4DFE-B893-7905DD0066CC}" srcOrd="22" destOrd="0" presId="urn:microsoft.com/office/officeart/2005/8/layout/radial6"/>
    <dgm:cxn modelId="{ED082F9C-8894-4CF3-82C6-19163AFC0D18}" type="presParOf" srcId="{4FAB3E6D-3345-4D70-A8C8-6A70A9BC9507}" destId="{DC419F99-33C3-4D83-A852-F596D8463883}" srcOrd="23" destOrd="0" presId="urn:microsoft.com/office/officeart/2005/8/layout/radial6"/>
    <dgm:cxn modelId="{8E6F76F1-0CD1-4622-AEAB-C053428CEFEE}" type="presParOf" srcId="{4FAB3E6D-3345-4D70-A8C8-6A70A9BC9507}" destId="{ED280BE2-035D-48A9-8D8A-B4B33669EE66}" srcOrd="24" destOrd="0" presId="urn:microsoft.com/office/officeart/2005/8/layout/radial6"/>
    <dgm:cxn modelId="{378C5FFE-62B9-4299-BD51-349E073C1746}" type="presParOf" srcId="{4FAB3E6D-3345-4D70-A8C8-6A70A9BC9507}" destId="{E1459426-DC3D-4321-B477-D90064C89AEC}" srcOrd="25" destOrd="0" presId="urn:microsoft.com/office/officeart/2005/8/layout/radial6"/>
    <dgm:cxn modelId="{B34369B4-E858-40FA-AD6D-D7495EFF6DEC}" type="presParOf" srcId="{4FAB3E6D-3345-4D70-A8C8-6A70A9BC9507}" destId="{5E62D640-4F72-42ED-BD97-689499AFC873}" srcOrd="26" destOrd="0" presId="urn:microsoft.com/office/officeart/2005/8/layout/radial6"/>
    <dgm:cxn modelId="{80AD1CF0-9CE5-453F-8F95-E0BDF2E22F80}" type="presParOf" srcId="{4FAB3E6D-3345-4D70-A8C8-6A70A9BC9507}" destId="{0D895373-37E0-4807-A170-40806B80FCC4}" srcOrd="27" destOrd="0" presId="urn:microsoft.com/office/officeart/2005/8/layout/radial6"/>
    <dgm:cxn modelId="{444D2795-5259-48B3-A0D2-5E5D18FC65D1}" type="presParOf" srcId="{4FAB3E6D-3345-4D70-A8C8-6A70A9BC9507}" destId="{DC2F52FC-C3BC-4FC8-89BE-B71A1F705A0F}" srcOrd="28" destOrd="0" presId="urn:microsoft.com/office/officeart/2005/8/layout/radial6"/>
    <dgm:cxn modelId="{0EA64F31-36C3-4186-B990-17C7C7D8A0E3}" type="presParOf" srcId="{4FAB3E6D-3345-4D70-A8C8-6A70A9BC9507}" destId="{91EDDD4D-BC00-4ED3-9171-A31594233F52}" srcOrd="29" destOrd="0" presId="urn:microsoft.com/office/officeart/2005/8/layout/radial6"/>
    <dgm:cxn modelId="{D9AE9A76-8995-4231-8037-BB2C2060AE1F}" type="presParOf" srcId="{4FAB3E6D-3345-4D70-A8C8-6A70A9BC9507}" destId="{E97A4283-13F3-454E-AB0B-6968DCC28700}" srcOrd="30" destOrd="0" presId="urn:microsoft.com/office/officeart/2005/8/layout/radial6"/>
    <dgm:cxn modelId="{7FEEB76E-F582-4FCF-9F9E-B82DC7238746}" type="presParOf" srcId="{4FAB3E6D-3345-4D70-A8C8-6A70A9BC9507}" destId="{4ECA9591-133E-46C6-965A-22EAB9112222}" srcOrd="31" destOrd="0" presId="urn:microsoft.com/office/officeart/2005/8/layout/radial6"/>
    <dgm:cxn modelId="{0E8AEF29-774F-4937-ACB1-28FFE3160A71}" type="presParOf" srcId="{4FAB3E6D-3345-4D70-A8C8-6A70A9BC9507}" destId="{F2143E99-2D99-4B18-9DD9-6EA668CD5350}" srcOrd="32" destOrd="0" presId="urn:microsoft.com/office/officeart/2005/8/layout/radial6"/>
    <dgm:cxn modelId="{C9E07B36-1235-41E3-AB63-F3C77C6E675A}" type="presParOf" srcId="{4FAB3E6D-3345-4D70-A8C8-6A70A9BC9507}" destId="{D6A6EC60-71CF-4AD3-840A-5D0BD6C4024F}" srcOrd="33" destOrd="0" presId="urn:microsoft.com/office/officeart/2005/8/layout/radial6"/>
    <dgm:cxn modelId="{A9C16281-4731-444F-8D79-58F117238974}" type="presParOf" srcId="{4FAB3E6D-3345-4D70-A8C8-6A70A9BC9507}" destId="{193FF1AE-4FF9-40D1-B4A3-DF7E8B4A8932}" srcOrd="34" destOrd="0" presId="urn:microsoft.com/office/officeart/2005/8/layout/radial6"/>
    <dgm:cxn modelId="{42C7B3FE-B9C9-4633-A0B1-27508195987C}" type="presParOf" srcId="{4FAB3E6D-3345-4D70-A8C8-6A70A9BC9507}" destId="{31642480-DE52-4FB0-8509-A513F452333C}" srcOrd="35" destOrd="0" presId="urn:microsoft.com/office/officeart/2005/8/layout/radial6"/>
    <dgm:cxn modelId="{AF44AF37-3B23-45E1-B914-AA1F12A5DE1F}" type="presParOf" srcId="{4FAB3E6D-3345-4D70-A8C8-6A70A9BC9507}" destId="{BBF886CA-4A06-4359-AA43-3C9FF1E27909}" srcOrd="3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C6B29-126E-44AA-822B-2354580E0BB7}">
      <dsp:nvSpPr>
        <dsp:cNvPr id="0" name=""/>
        <dsp:cNvSpPr/>
      </dsp:nvSpPr>
      <dsp:spPr>
        <a:xfrm>
          <a:off x="0" y="312841"/>
          <a:ext cx="9604375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income approach is when you add together all factor payments.</a:t>
          </a:r>
          <a:endParaRPr lang="en-US" sz="1900" kern="1200" dirty="0"/>
        </a:p>
      </dsp:txBody>
      <dsp:txXfrm>
        <a:off x="0" y="312841"/>
        <a:ext cx="9604375" cy="793012"/>
      </dsp:txXfrm>
    </dsp:sp>
    <dsp:sp modelId="{3007352D-1BA9-412B-AB9D-8CCDB5E403A8}">
      <dsp:nvSpPr>
        <dsp:cNvPr id="0" name=""/>
        <dsp:cNvSpPr/>
      </dsp:nvSpPr>
      <dsp:spPr>
        <a:xfrm>
          <a:off x="480218" y="32401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Income Approach (</a:t>
          </a:r>
          <a:r>
            <a:rPr lang="en-AU" sz="1900" b="0" i="0" kern="1200" dirty="0"/>
            <a:t>GDP = </a:t>
          </a:r>
          <a:r>
            <a:rPr lang="el-GR" sz="1900" b="0" i="0" kern="1200" dirty="0"/>
            <a:t>π + </a:t>
          </a:r>
          <a:r>
            <a:rPr lang="en-AU" sz="1900" b="0" i="0" kern="1200" dirty="0" err="1"/>
            <a:t>wl</a:t>
          </a:r>
          <a:r>
            <a:rPr lang="en-AU" sz="1900" b="0" i="0" kern="1200" dirty="0"/>
            <a:t> + </a:t>
          </a:r>
          <a:r>
            <a:rPr lang="en-AU" sz="1900" b="0" i="0" kern="1200" dirty="0" err="1"/>
            <a:t>rk</a:t>
          </a:r>
          <a:r>
            <a:rPr lang="en-AU" sz="1900" b="0" i="0" kern="1200" dirty="0"/>
            <a:t>)</a:t>
          </a:r>
          <a:endParaRPr lang="en-US" sz="1900" kern="1200" dirty="0"/>
        </a:p>
      </dsp:txBody>
      <dsp:txXfrm>
        <a:off x="507598" y="59781"/>
        <a:ext cx="6668302" cy="506120"/>
      </dsp:txXfrm>
    </dsp:sp>
    <dsp:sp modelId="{D4FC7152-644F-4962-9D61-7E9ED8A4B516}">
      <dsp:nvSpPr>
        <dsp:cNvPr id="0" name=""/>
        <dsp:cNvSpPr/>
      </dsp:nvSpPr>
      <dsp:spPr>
        <a:xfrm>
          <a:off x="0" y="1488893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production approach is where you add up the total value of all goods produced in the economy. </a:t>
          </a:r>
          <a:endParaRPr lang="en-US" sz="1900" kern="1200" dirty="0"/>
        </a:p>
      </dsp:txBody>
      <dsp:txXfrm>
        <a:off x="0" y="1488893"/>
        <a:ext cx="9604375" cy="1047375"/>
      </dsp:txXfrm>
    </dsp:sp>
    <dsp:sp modelId="{95E818BD-458B-47CB-AA92-186321FF17AE}">
      <dsp:nvSpPr>
        <dsp:cNvPr id="0" name=""/>
        <dsp:cNvSpPr/>
      </dsp:nvSpPr>
      <dsp:spPr>
        <a:xfrm>
          <a:off x="480218" y="1208453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Production Approach</a:t>
          </a:r>
        </a:p>
      </dsp:txBody>
      <dsp:txXfrm>
        <a:off x="507598" y="1235833"/>
        <a:ext cx="6668302" cy="506120"/>
      </dsp:txXfrm>
    </dsp:sp>
    <dsp:sp modelId="{7464C0B0-8AE4-4BB1-A4D0-14F064AEDE32}">
      <dsp:nvSpPr>
        <dsp:cNvPr id="0" name=""/>
        <dsp:cNvSpPr/>
      </dsp:nvSpPr>
      <dsp:spPr>
        <a:xfrm>
          <a:off x="0" y="2919308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expenditure approach is where you add up all the various types of spending which occurs within an economy.</a:t>
          </a:r>
          <a:r>
            <a:rPr lang="en-US" sz="1900" kern="1200" dirty="0"/>
            <a:t>.</a:t>
          </a:r>
        </a:p>
      </dsp:txBody>
      <dsp:txXfrm>
        <a:off x="0" y="2919308"/>
        <a:ext cx="9604375" cy="1047375"/>
      </dsp:txXfrm>
    </dsp:sp>
    <dsp:sp modelId="{9E649C4F-CB8E-46F9-A616-C8D656A357EC}">
      <dsp:nvSpPr>
        <dsp:cNvPr id="0" name=""/>
        <dsp:cNvSpPr/>
      </dsp:nvSpPr>
      <dsp:spPr>
        <a:xfrm>
          <a:off x="480218" y="2638868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Expenditure Approach (</a:t>
          </a:r>
          <a:r>
            <a:rPr lang="nn-NO" sz="1900" b="0" i="0" kern="1200" dirty="0"/>
            <a:t>GDP = C + I + G +NX)</a:t>
          </a:r>
          <a:r>
            <a:rPr lang="en-US" sz="1900" kern="1200" dirty="0"/>
            <a:t> </a:t>
          </a:r>
        </a:p>
      </dsp:txBody>
      <dsp:txXfrm>
        <a:off x="507598" y="2666248"/>
        <a:ext cx="666830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95373-37E0-4807-A170-40806B80FCC4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54944" y="1114171"/>
          <a:ext cx="1221295" cy="1221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1</a:t>
          </a:r>
        </a:p>
      </dsp:txBody>
      <dsp:txXfrm>
        <a:off x="1833799" y="1293026"/>
        <a:ext cx="863585" cy="863585"/>
      </dsp:txXfrm>
    </dsp:sp>
    <dsp:sp modelId="{3EC3D4AA-928C-4DE7-931A-492EA189CBFB}">
      <dsp:nvSpPr>
        <dsp:cNvPr id="0" name=""/>
        <dsp:cNvSpPr/>
      </dsp:nvSpPr>
      <dsp:spPr>
        <a:xfrm>
          <a:off x="1838138" y="1051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</a:t>
          </a:r>
        </a:p>
      </dsp:txBody>
      <dsp:txXfrm>
        <a:off x="1963336" y="126249"/>
        <a:ext cx="604510" cy="604510"/>
      </dsp:txXfrm>
    </dsp:sp>
    <dsp:sp modelId="{C1B09981-6400-471B-93F5-DA154ACCC19A}">
      <dsp:nvSpPr>
        <dsp:cNvPr id="0" name=""/>
        <dsp:cNvSpPr/>
      </dsp:nvSpPr>
      <dsp:spPr>
        <a:xfrm>
          <a:off x="3134452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</a:t>
          </a:r>
        </a:p>
      </dsp:txBody>
      <dsp:txXfrm>
        <a:off x="3259650" y="1422563"/>
        <a:ext cx="604510" cy="604510"/>
      </dsp:txXfrm>
    </dsp:sp>
    <dsp:sp modelId="{7127EAB3-05BF-4DFE-B893-7905DD0066CC}">
      <dsp:nvSpPr>
        <dsp:cNvPr id="0" name=""/>
        <dsp:cNvSpPr/>
      </dsp:nvSpPr>
      <dsp:spPr>
        <a:xfrm>
          <a:off x="1838138" y="2593679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</a:t>
          </a:r>
        </a:p>
      </dsp:txBody>
      <dsp:txXfrm>
        <a:off x="1963336" y="2718877"/>
        <a:ext cx="604510" cy="604510"/>
      </dsp:txXfrm>
    </dsp:sp>
    <dsp:sp modelId="{E1459426-DC3D-4321-B477-D90064C89AEC}">
      <dsp:nvSpPr>
        <dsp:cNvPr id="0" name=""/>
        <dsp:cNvSpPr/>
      </dsp:nvSpPr>
      <dsp:spPr>
        <a:xfrm>
          <a:off x="541824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</a:t>
          </a:r>
        </a:p>
      </dsp:txBody>
      <dsp:txXfrm>
        <a:off x="667022" y="1422563"/>
        <a:ext cx="604510" cy="60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3500000"/>
            <a:gd name="adj2" fmla="val 162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0800000"/>
            <a:gd name="adj2" fmla="val 135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8100000"/>
            <a:gd name="adj2" fmla="val 108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5400000"/>
            <a:gd name="adj2" fmla="val 81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2700000"/>
            <a:gd name="adj2" fmla="val 54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0"/>
            <a:gd name="adj2" fmla="val 27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8900000"/>
            <a:gd name="adj2" fmla="val 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6200000"/>
            <a:gd name="adj2" fmla="val 189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88348" y="1191217"/>
          <a:ext cx="1154487" cy="1067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2</a:t>
          </a:r>
        </a:p>
      </dsp:txBody>
      <dsp:txXfrm>
        <a:off x="1857419" y="1347505"/>
        <a:ext cx="816345" cy="754626"/>
      </dsp:txXfrm>
    </dsp:sp>
    <dsp:sp modelId="{2912D59F-76A7-4568-B02F-55095A663793}">
      <dsp:nvSpPr>
        <dsp:cNvPr id="0" name=""/>
        <dsp:cNvSpPr/>
      </dsp:nvSpPr>
      <dsp:spPr>
        <a:xfrm>
          <a:off x="1930288" y="666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CPI</a:t>
          </a:r>
        </a:p>
      </dsp:txBody>
      <dsp:txXfrm>
        <a:off x="2028496" y="98874"/>
        <a:ext cx="474190" cy="474190"/>
      </dsp:txXfrm>
    </dsp:sp>
    <dsp:sp modelId="{3EC3D4AA-928C-4DE7-931A-492EA189CBFB}">
      <dsp:nvSpPr>
        <dsp:cNvPr id="0" name=""/>
        <dsp:cNvSpPr/>
      </dsp:nvSpPr>
      <dsp:spPr>
        <a:xfrm>
          <a:off x="2912353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Sales</a:t>
          </a:r>
        </a:p>
      </dsp:txBody>
      <dsp:txXfrm>
        <a:off x="3010561" y="505659"/>
        <a:ext cx="474190" cy="474190"/>
      </dsp:txXfrm>
    </dsp:sp>
    <dsp:sp modelId="{C1B09981-6400-471B-93F5-DA154ACCC19A}">
      <dsp:nvSpPr>
        <dsp:cNvPr id="0" name=""/>
        <dsp:cNvSpPr/>
      </dsp:nvSpPr>
      <dsp:spPr>
        <a:xfrm>
          <a:off x="3319137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Interest</a:t>
          </a:r>
        </a:p>
      </dsp:txBody>
      <dsp:txXfrm>
        <a:off x="3417345" y="1487723"/>
        <a:ext cx="474190" cy="474190"/>
      </dsp:txXfrm>
    </dsp:sp>
    <dsp:sp modelId="{7127EAB3-05BF-4DFE-B893-7905DD0066CC}">
      <dsp:nvSpPr>
        <dsp:cNvPr id="0" name=""/>
        <dsp:cNvSpPr/>
      </dsp:nvSpPr>
      <dsp:spPr>
        <a:xfrm>
          <a:off x="2912353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Expense</a:t>
          </a:r>
        </a:p>
      </dsp:txBody>
      <dsp:txXfrm>
        <a:off x="3010561" y="2469788"/>
        <a:ext cx="474190" cy="474190"/>
      </dsp:txXfrm>
    </dsp:sp>
    <dsp:sp modelId="{E1459426-DC3D-4321-B477-D90064C89AEC}">
      <dsp:nvSpPr>
        <dsp:cNvPr id="0" name=""/>
        <dsp:cNvSpPr/>
      </dsp:nvSpPr>
      <dsp:spPr>
        <a:xfrm>
          <a:off x="1930288" y="2778364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HDI</a:t>
          </a:r>
        </a:p>
      </dsp:txBody>
      <dsp:txXfrm>
        <a:off x="2028496" y="2876572"/>
        <a:ext cx="474190" cy="474190"/>
      </dsp:txXfrm>
    </dsp:sp>
    <dsp:sp modelId="{DC2F52FC-C3BC-4FC8-89BE-B71A1F705A0F}">
      <dsp:nvSpPr>
        <dsp:cNvPr id="0" name=""/>
        <dsp:cNvSpPr/>
      </dsp:nvSpPr>
      <dsp:spPr>
        <a:xfrm>
          <a:off x="948224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jobs</a:t>
          </a:r>
        </a:p>
      </dsp:txBody>
      <dsp:txXfrm>
        <a:off x="1046432" y="2469788"/>
        <a:ext cx="474190" cy="474190"/>
      </dsp:txXfrm>
    </dsp:sp>
    <dsp:sp modelId="{4ECA9591-133E-46C6-965A-22EAB9112222}">
      <dsp:nvSpPr>
        <dsp:cNvPr id="0" name=""/>
        <dsp:cNvSpPr/>
      </dsp:nvSpPr>
      <dsp:spPr>
        <a:xfrm>
          <a:off x="541439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639647" y="1487723"/>
        <a:ext cx="474190" cy="474190"/>
      </dsp:txXfrm>
    </dsp:sp>
    <dsp:sp modelId="{193FF1AE-4FF9-40D1-B4A3-DF7E8B4A8932}">
      <dsp:nvSpPr>
        <dsp:cNvPr id="0" name=""/>
        <dsp:cNvSpPr/>
      </dsp:nvSpPr>
      <dsp:spPr>
        <a:xfrm>
          <a:off x="948224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rates</a:t>
          </a:r>
        </a:p>
      </dsp:txBody>
      <dsp:txXfrm>
        <a:off x="1046432" y="505659"/>
        <a:ext cx="474190" cy="474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4400000"/>
            <a:gd name="adj2" fmla="val 16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2600000"/>
            <a:gd name="adj2" fmla="val 14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0800000"/>
            <a:gd name="adj2" fmla="val 12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9000000"/>
            <a:gd name="adj2" fmla="val 10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7200000"/>
            <a:gd name="adj2" fmla="val 9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DDC47-E6C1-4B8D-9DE9-CEEB4D98DC8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5400000"/>
            <a:gd name="adj2" fmla="val 7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452D-C0AA-43AA-A401-9F85518DC2A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3600000"/>
            <a:gd name="adj2" fmla="val 5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2896-1610-4A31-B60F-EC848C05CA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"/>
            <a:gd name="adj2" fmla="val 3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B819D-FB6C-47C4-A06F-7865638CC86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0"/>
            <a:gd name="adj2" fmla="val 1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9800000"/>
            <a:gd name="adj2" fmla="val 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0"/>
            <a:gd name="adj2" fmla="val 19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6200000"/>
            <a:gd name="adj2" fmla="val 18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48855" y="1092063"/>
          <a:ext cx="1233473" cy="1265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3</a:t>
          </a:r>
        </a:p>
      </dsp:txBody>
      <dsp:txXfrm>
        <a:off x="1829493" y="1277393"/>
        <a:ext cx="872197" cy="894850"/>
      </dsp:txXfrm>
    </dsp:sp>
    <dsp:sp modelId="{2912D59F-76A7-4568-B02F-55095A663793}">
      <dsp:nvSpPr>
        <dsp:cNvPr id="0" name=""/>
        <dsp:cNvSpPr/>
      </dsp:nvSpPr>
      <dsp:spPr>
        <a:xfrm>
          <a:off x="2025536" y="12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70431"/>
        <a:ext cx="339490" cy="339490"/>
      </dsp:txXfrm>
    </dsp:sp>
    <dsp:sp modelId="{3EC3D4AA-928C-4DE7-931A-492EA189CBFB}">
      <dsp:nvSpPr>
        <dsp:cNvPr id="0" name=""/>
        <dsp:cNvSpPr/>
      </dsp:nvSpPr>
      <dsp:spPr>
        <a:xfrm>
          <a:off x="2767857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69336"/>
        <a:ext cx="339490" cy="339490"/>
      </dsp:txXfrm>
    </dsp:sp>
    <dsp:sp modelId="{C1B09981-6400-471B-93F5-DA154ACCC19A}">
      <dsp:nvSpPr>
        <dsp:cNvPr id="0" name=""/>
        <dsp:cNvSpPr/>
      </dsp:nvSpPr>
      <dsp:spPr>
        <a:xfrm>
          <a:off x="3311274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812752"/>
        <a:ext cx="339490" cy="339490"/>
      </dsp:txXfrm>
    </dsp:sp>
    <dsp:sp modelId="{D3908BDA-6A93-4043-AB00-D5B2937CBAC3}">
      <dsp:nvSpPr>
        <dsp:cNvPr id="0" name=""/>
        <dsp:cNvSpPr/>
      </dsp:nvSpPr>
      <dsp:spPr>
        <a:xfrm>
          <a:off x="3510178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580488" y="1555073"/>
        <a:ext cx="339490" cy="339490"/>
      </dsp:txXfrm>
    </dsp:sp>
    <dsp:sp modelId="{1ED057D9-3071-4914-BA3D-B91968525044}">
      <dsp:nvSpPr>
        <dsp:cNvPr id="0" name=""/>
        <dsp:cNvSpPr/>
      </dsp:nvSpPr>
      <dsp:spPr>
        <a:xfrm>
          <a:off x="3311274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2297394"/>
        <a:ext cx="339490" cy="339490"/>
      </dsp:txXfrm>
    </dsp:sp>
    <dsp:sp modelId="{DD42D754-A5CF-442D-A9A7-4521CFA22443}">
      <dsp:nvSpPr>
        <dsp:cNvPr id="0" name=""/>
        <dsp:cNvSpPr/>
      </dsp:nvSpPr>
      <dsp:spPr>
        <a:xfrm>
          <a:off x="2767857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840811"/>
        <a:ext cx="339490" cy="339490"/>
      </dsp:txXfrm>
    </dsp:sp>
    <dsp:sp modelId="{C2BC7DE8-98B4-45FD-9DF9-662B2679EB61}">
      <dsp:nvSpPr>
        <dsp:cNvPr id="0" name=""/>
        <dsp:cNvSpPr/>
      </dsp:nvSpPr>
      <dsp:spPr>
        <a:xfrm>
          <a:off x="2025536" y="2969405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3039715"/>
        <a:ext cx="339490" cy="339490"/>
      </dsp:txXfrm>
    </dsp:sp>
    <dsp:sp modelId="{7127EAB3-05BF-4DFE-B893-7905DD0066CC}">
      <dsp:nvSpPr>
        <dsp:cNvPr id="0" name=""/>
        <dsp:cNvSpPr/>
      </dsp:nvSpPr>
      <dsp:spPr>
        <a:xfrm>
          <a:off x="1283215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840811"/>
        <a:ext cx="339490" cy="339490"/>
      </dsp:txXfrm>
    </dsp:sp>
    <dsp:sp modelId="{E1459426-DC3D-4321-B477-D90064C89AEC}">
      <dsp:nvSpPr>
        <dsp:cNvPr id="0" name=""/>
        <dsp:cNvSpPr/>
      </dsp:nvSpPr>
      <dsp:spPr>
        <a:xfrm>
          <a:off x="739799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2297394"/>
        <a:ext cx="339490" cy="339490"/>
      </dsp:txXfrm>
    </dsp:sp>
    <dsp:sp modelId="{DC2F52FC-C3BC-4FC8-89BE-B71A1F705A0F}">
      <dsp:nvSpPr>
        <dsp:cNvPr id="0" name=""/>
        <dsp:cNvSpPr/>
      </dsp:nvSpPr>
      <dsp:spPr>
        <a:xfrm>
          <a:off x="540894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611204" y="1555073"/>
        <a:ext cx="339490" cy="339490"/>
      </dsp:txXfrm>
    </dsp:sp>
    <dsp:sp modelId="{4ECA9591-133E-46C6-965A-22EAB9112222}">
      <dsp:nvSpPr>
        <dsp:cNvPr id="0" name=""/>
        <dsp:cNvSpPr/>
      </dsp:nvSpPr>
      <dsp:spPr>
        <a:xfrm>
          <a:off x="739799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812752"/>
        <a:ext cx="339490" cy="339490"/>
      </dsp:txXfrm>
    </dsp:sp>
    <dsp:sp modelId="{193FF1AE-4FF9-40D1-B4A3-DF7E8B4A8932}">
      <dsp:nvSpPr>
        <dsp:cNvPr id="0" name=""/>
        <dsp:cNvSpPr/>
      </dsp:nvSpPr>
      <dsp:spPr>
        <a:xfrm>
          <a:off x="1283215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69336"/>
        <a:ext cx="339490" cy="33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28027-5FF1-4C4C-840F-5791F9AE04D5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06C49-874C-4049-A2D7-4189454C60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7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0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1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8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5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7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6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0660-C0AB-4FC6-9C1E-2FD52E7ED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did Australia break the world record for economic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2680-AAC8-412F-8058-4B033C553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 by the </a:t>
            </a:r>
            <a:r>
              <a:rPr lang="en-AU" dirty="0" err="1"/>
              <a:t>skeptics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346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258-C06A-47DC-9F49-59E435C5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FD51-E028-4961-BD58-5736378E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54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C2D-E3E5-4E70-9395-7DC63EC5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6296-1D5D-4A55-8C35-D9A1B2B4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MAIN Question:</a:t>
            </a:r>
            <a:r>
              <a:rPr lang="en-AU" dirty="0"/>
              <a:t> how did Australia break the world record for economic growth</a:t>
            </a:r>
          </a:p>
          <a:p>
            <a:pPr lvl="1"/>
            <a:r>
              <a:rPr lang="en-AU" b="1" i="1" dirty="0"/>
              <a:t>Supplementary Question: </a:t>
            </a:r>
            <a:r>
              <a:rPr lang="en-AU" dirty="0"/>
              <a:t>what are the main factors that contribute to economic growth in Australia</a:t>
            </a:r>
          </a:p>
          <a:p>
            <a:pPr lvl="1"/>
            <a:r>
              <a:rPr lang="en-AU" b="1" i="1" dirty="0"/>
              <a:t>Supplementary Question:</a:t>
            </a:r>
          </a:p>
        </p:txBody>
      </p:sp>
    </p:spTree>
    <p:extLst>
      <p:ext uri="{BB962C8B-B14F-4D97-AF65-F5344CB8AC3E}">
        <p14:creationId xmlns:p14="http://schemas.microsoft.com/office/powerpoint/2010/main" val="98589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E2F-DCF2-410F-89E8-FB0583CE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you measure the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7AB5-28F8-4FB0-9AAF-4DBE7FC7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most common way to measure the economy is Gross Domestic Product or GDP</a:t>
            </a:r>
          </a:p>
          <a:p>
            <a:r>
              <a:rPr lang="en-AU" dirty="0"/>
              <a:t>GDP is the total value of everything - goods and services - produced in our economy</a:t>
            </a:r>
          </a:p>
          <a:p>
            <a:r>
              <a:rPr lang="en-AU" dirty="0"/>
              <a:t>GDP is measured on a quarterly basis (or every 3 months)</a:t>
            </a:r>
          </a:p>
          <a:p>
            <a:r>
              <a:rPr lang="en-AU" dirty="0"/>
              <a:t>Economic growth occurs when GDP increases between quarters (e.g. Q2 &gt; Q1)</a:t>
            </a:r>
          </a:p>
          <a:p>
            <a:r>
              <a:rPr lang="en-AU" dirty="0"/>
              <a:t>Australia has avoided a recession (defined as two consecutive quarters of negative GDP growth) for 28 years to hold the world record </a:t>
            </a:r>
            <a:r>
              <a:rPr lang="en-AU"/>
              <a:t>for continued economic </a:t>
            </a:r>
            <a:r>
              <a:rPr lang="en-AU" dirty="0"/>
              <a:t>growth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972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263A-8F37-44BB-8020-214F1D4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methods for calculating </a:t>
            </a:r>
            <a:r>
              <a:rPr lang="en-AU" dirty="0" err="1"/>
              <a:t>gDP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BBAB5-6C27-4ACC-85A7-B34F73422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01953"/>
              </p:ext>
            </p:extLst>
          </p:nvPr>
        </p:nvGraphicFramePr>
        <p:xfrm>
          <a:off x="1450975" y="2016124"/>
          <a:ext cx="9604375" cy="399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35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B49-2B4E-4C35-BE3B-8413A3CD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variables that affect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B9E3-2210-4BFB-B402-86D986B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 1 looks at the Expenditure Approach (GDP = C + I + G + X)</a:t>
            </a:r>
          </a:p>
          <a:p>
            <a:r>
              <a:rPr lang="en-AU" dirty="0"/>
              <a:t>Model 2 looks at the indicators for the components of the Expenditure Approach e.g. using CPI and Sales as indicators instead of Consumption</a:t>
            </a:r>
          </a:p>
          <a:p>
            <a:r>
              <a:rPr lang="en-AU" dirty="0"/>
              <a:t>Model 3 takes into consideration other available data sources, not limited to the model e.g. population of Australia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3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D2E-3E4E-4EBC-B300-73E530C3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30FD-8EDF-434E-B675-1ED07EFBB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12717"/>
              </p:ext>
            </p:extLst>
          </p:nvPr>
        </p:nvGraphicFramePr>
        <p:xfrm>
          <a:off x="-190537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4C7E36-646F-4F42-BF54-CCED6ECBB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94390"/>
              </p:ext>
            </p:extLst>
          </p:nvPr>
        </p:nvGraphicFramePr>
        <p:xfrm>
          <a:off x="3987624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443452B-0EBF-4427-90D2-8F650D1B6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540153"/>
              </p:ext>
            </p:extLst>
          </p:nvPr>
        </p:nvGraphicFramePr>
        <p:xfrm>
          <a:off x="7660816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1852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87ED-0EBE-465B-849D-EDFEF78E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3820-73C2-4CED-9031-FD6092CEA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30541" cy="870687"/>
          </a:xfrm>
        </p:spPr>
        <p:txBody>
          <a:bodyPr/>
          <a:lstStyle/>
          <a:p>
            <a:r>
              <a:rPr lang="en-AU" dirty="0"/>
              <a:t>GDP = Consumption(C) + Investment(I) + Government Spending (G) + Net Exports (X)</a:t>
            </a:r>
          </a:p>
          <a:p>
            <a:endParaRPr lang="en-AU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D0F35D-30C0-4A30-9CDE-36352F91A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800362"/>
              </p:ext>
            </p:extLst>
          </p:nvPr>
        </p:nvGraphicFramePr>
        <p:xfrm>
          <a:off x="1542362" y="2787267"/>
          <a:ext cx="9512492" cy="315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54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CB7B-1713-4BBD-87B9-B226642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3C320A-D2D2-4D3A-8CA9-67327D766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47830"/>
              </p:ext>
            </p:extLst>
          </p:nvPr>
        </p:nvGraphicFramePr>
        <p:xfrm>
          <a:off x="6369435" y="1987989"/>
          <a:ext cx="4685419" cy="4223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1249E8-D8BF-479A-9E39-271D26914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871516"/>
              </p:ext>
            </p:extLst>
          </p:nvPr>
        </p:nvGraphicFramePr>
        <p:xfrm>
          <a:off x="1355075" y="1987989"/>
          <a:ext cx="5310130" cy="400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03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FA13-C025-4B94-8189-04F94DAE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69AE-1285-4590-B4F4-90EABBBF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1751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</TotalTime>
  <Words>302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How did Australia break the world record for economic growth</vt:lpstr>
      <vt:lpstr>Research Questions</vt:lpstr>
      <vt:lpstr>How do you measure the economy</vt:lpstr>
      <vt:lpstr>Different methods for calculating gDP</vt:lpstr>
      <vt:lpstr>What are the variables that affect GDP</vt:lpstr>
      <vt:lpstr>Models</vt:lpstr>
      <vt:lpstr>Model 1</vt:lpstr>
      <vt:lpstr>Model 1</vt:lpstr>
      <vt:lpstr>Model 2</vt:lpstr>
      <vt:lpstr>Model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government</dc:title>
  <dc:creator>benjamin jiang</dc:creator>
  <cp:lastModifiedBy>benjamin jiang</cp:lastModifiedBy>
  <cp:revision>36</cp:revision>
  <dcterms:created xsi:type="dcterms:W3CDTF">2017-10-03T01:06:46Z</dcterms:created>
  <dcterms:modified xsi:type="dcterms:W3CDTF">2018-05-13T00:02:48Z</dcterms:modified>
</cp:coreProperties>
</file>