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8E76AD-2CC6-46C2-B554-04DCA911F6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7004FF-02B3-498C-AF74-101A9C6EFC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3/6/2022 8:06:42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analysis" id="2" name="slide2">
            <a:extLst>
              <a:ext uri="{FF2B5EF4-FFF2-40B4-BE49-F238E27FC236}">
                <a16:creationId xmlns:a16="http://schemas.microsoft.com/office/drawing/2014/main" id="{C2E36169-03DF-412E-BFA8-2E54EDEF2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" id="3" name="slide3">
            <a:extLst>
              <a:ext uri="{FF2B5EF4-FFF2-40B4-BE49-F238E27FC236}">
                <a16:creationId xmlns:a16="http://schemas.microsoft.com/office/drawing/2014/main" id="{312B31E3-2BF3-4B53-B74D-9957ECC4B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2022-03-06T14:36:42Z</dcterms:created>
  <dcterms:modified xsi:type="dcterms:W3CDTF">2022-03-06T14:36:42Z</dcterms:modified>
</cp:coreProperties>
</file>