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21C272-141B-4255-BED5-611C730422D0}" type="doc">
      <dgm:prSet loTypeId="urn:microsoft.com/office/officeart/2005/8/layout/h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B69CAAC-229D-4562-9860-06AE6DE1451A}">
      <dgm:prSet phldrT="[Text]"/>
      <dgm:spPr/>
      <dgm:t>
        <a:bodyPr/>
        <a:lstStyle/>
        <a:p>
          <a:r>
            <a:rPr lang="en-IN" dirty="0">
              <a:latin typeface="Comic Sans MS" panose="030F0702030302020204" pitchFamily="66" charset="0"/>
            </a:rPr>
            <a:t>Pagination</a:t>
          </a:r>
        </a:p>
      </dgm:t>
    </dgm:pt>
    <dgm:pt modelId="{6687F111-83C5-4740-BA6B-1CA834EA4712}" type="parTrans" cxnId="{60E6AEED-363B-4902-A3BA-6685E9927733}">
      <dgm:prSet/>
      <dgm:spPr/>
      <dgm:t>
        <a:bodyPr/>
        <a:lstStyle/>
        <a:p>
          <a:endParaRPr lang="en-IN"/>
        </a:p>
      </dgm:t>
    </dgm:pt>
    <dgm:pt modelId="{17A1E486-B96C-436D-B9F7-CA585E36DA59}" type="sibTrans" cxnId="{60E6AEED-363B-4902-A3BA-6685E9927733}">
      <dgm:prSet/>
      <dgm:spPr/>
      <dgm:t>
        <a:bodyPr/>
        <a:lstStyle/>
        <a:p>
          <a:endParaRPr lang="en-IN"/>
        </a:p>
      </dgm:t>
    </dgm:pt>
    <dgm:pt modelId="{5E8989F6-F743-46A7-AC0C-95FB0CE4B668}">
      <dgm:prSet phldrT="[Text]" custT="1"/>
      <dgm:spPr/>
      <dgm:t>
        <a:bodyPr/>
        <a:lstStyle/>
        <a:p>
          <a:r>
            <a:rPr lang="en-IN" sz="1100" dirty="0">
              <a:latin typeface="Comic Sans MS" panose="030F0702030302020204" pitchFamily="66" charset="0"/>
            </a:rPr>
            <a:t>Current backend supports pagination when the paginate flag is set to true from the params.</a:t>
          </a:r>
        </a:p>
      </dgm:t>
    </dgm:pt>
    <dgm:pt modelId="{661EDADC-D157-4EE2-ADE8-3956208744C3}" type="parTrans" cxnId="{AF807760-FE21-46DE-838B-8CE70972CBEB}">
      <dgm:prSet/>
      <dgm:spPr/>
      <dgm:t>
        <a:bodyPr/>
        <a:lstStyle/>
        <a:p>
          <a:endParaRPr lang="en-IN"/>
        </a:p>
      </dgm:t>
    </dgm:pt>
    <dgm:pt modelId="{A50BBC92-0449-4ACD-94FD-F79186CD17E8}" type="sibTrans" cxnId="{AF807760-FE21-46DE-838B-8CE70972CBEB}">
      <dgm:prSet/>
      <dgm:spPr/>
      <dgm:t>
        <a:bodyPr/>
        <a:lstStyle/>
        <a:p>
          <a:endParaRPr lang="en-IN"/>
        </a:p>
      </dgm:t>
    </dgm:pt>
    <dgm:pt modelId="{1D71CB89-BBBD-4E9E-A385-BDBCA4726C36}">
      <dgm:prSet phldrT="[Text]"/>
      <dgm:spPr/>
      <dgm:t>
        <a:bodyPr/>
        <a:lstStyle/>
        <a:p>
          <a:r>
            <a:rPr lang="en-IN" dirty="0">
              <a:latin typeface="Comic Sans MS" panose="030F0702030302020204" pitchFamily="66" charset="0"/>
            </a:rPr>
            <a:t>Option to filter by username</a:t>
          </a:r>
        </a:p>
      </dgm:t>
    </dgm:pt>
    <dgm:pt modelId="{6C9EF740-008D-4C2C-B638-363065F66736}" type="parTrans" cxnId="{33E63A0B-4E1C-4462-80C9-439EEA582FFD}">
      <dgm:prSet/>
      <dgm:spPr/>
      <dgm:t>
        <a:bodyPr/>
        <a:lstStyle/>
        <a:p>
          <a:endParaRPr lang="en-IN"/>
        </a:p>
      </dgm:t>
    </dgm:pt>
    <dgm:pt modelId="{63C7F0C7-1BC3-4DD0-B9E8-EFD7589EC913}" type="sibTrans" cxnId="{33E63A0B-4E1C-4462-80C9-439EEA582FFD}">
      <dgm:prSet/>
      <dgm:spPr/>
      <dgm:t>
        <a:bodyPr/>
        <a:lstStyle/>
        <a:p>
          <a:endParaRPr lang="en-IN"/>
        </a:p>
      </dgm:t>
    </dgm:pt>
    <dgm:pt modelId="{366F2BC3-AE10-4891-9F0F-84FC9FDA8127}">
      <dgm:prSet phldrT="[Text]"/>
      <dgm:spPr/>
      <dgm:t>
        <a:bodyPr/>
        <a:lstStyle/>
        <a:p>
          <a:r>
            <a:rPr lang="en-IN" dirty="0">
              <a:latin typeface="Comic Sans MS" panose="030F0702030302020204" pitchFamily="66" charset="0"/>
            </a:rPr>
            <a:t>Mutual Friends</a:t>
          </a:r>
        </a:p>
      </dgm:t>
    </dgm:pt>
    <dgm:pt modelId="{B2CB4E31-79A3-4FFF-A1B5-7CE3E924A91B}" type="parTrans" cxnId="{6F981457-4731-415E-9C7B-BFF53ED92B2D}">
      <dgm:prSet/>
      <dgm:spPr/>
      <dgm:t>
        <a:bodyPr/>
        <a:lstStyle/>
        <a:p>
          <a:endParaRPr lang="en-IN"/>
        </a:p>
      </dgm:t>
    </dgm:pt>
    <dgm:pt modelId="{6B03B28E-9902-4EDB-9F50-45DE7CF4AA2D}" type="sibTrans" cxnId="{6F981457-4731-415E-9C7B-BFF53ED92B2D}">
      <dgm:prSet/>
      <dgm:spPr/>
      <dgm:t>
        <a:bodyPr/>
        <a:lstStyle/>
        <a:p>
          <a:endParaRPr lang="en-IN"/>
        </a:p>
      </dgm:t>
    </dgm:pt>
    <dgm:pt modelId="{DB208126-3CD7-4897-9C9E-0C7075BA1C35}">
      <dgm:prSet phldrT="[Text]"/>
      <dgm:spPr/>
      <dgm:t>
        <a:bodyPr/>
        <a:lstStyle/>
        <a:p>
          <a:r>
            <a:rPr lang="en-IN" dirty="0">
              <a:latin typeface="Comic Sans MS" panose="030F0702030302020204" pitchFamily="66" charset="0"/>
            </a:rPr>
            <a:t>Build a logic to find mutual friends</a:t>
          </a:r>
        </a:p>
      </dgm:t>
    </dgm:pt>
    <dgm:pt modelId="{B13409CA-5C48-4290-9D70-AA2AAF4CB288}" type="parTrans" cxnId="{282C9FE1-2C9B-4CA8-BE31-A1758B34E851}">
      <dgm:prSet/>
      <dgm:spPr/>
      <dgm:t>
        <a:bodyPr/>
        <a:lstStyle/>
        <a:p>
          <a:endParaRPr lang="en-IN"/>
        </a:p>
      </dgm:t>
    </dgm:pt>
    <dgm:pt modelId="{CE639A56-CAC4-4E34-B8B7-A91E1B21B362}" type="sibTrans" cxnId="{282C9FE1-2C9B-4CA8-BE31-A1758B34E851}">
      <dgm:prSet/>
      <dgm:spPr/>
      <dgm:t>
        <a:bodyPr/>
        <a:lstStyle/>
        <a:p>
          <a:endParaRPr lang="en-IN"/>
        </a:p>
      </dgm:t>
    </dgm:pt>
    <dgm:pt modelId="{D69DBF48-24CD-4808-A10B-8C417C96BFE8}">
      <dgm:prSet phldrT="[Text]"/>
      <dgm:spPr/>
      <dgm:t>
        <a:bodyPr/>
        <a:lstStyle/>
        <a:p>
          <a:r>
            <a:rPr lang="en-IN" dirty="0">
              <a:latin typeface="Comic Sans MS" panose="030F0702030302020204" pitchFamily="66" charset="0"/>
            </a:rPr>
            <a:t>We can also filter the results if mutual friends flag is true from the query params and return only mutual friends in the API call</a:t>
          </a:r>
        </a:p>
      </dgm:t>
    </dgm:pt>
    <dgm:pt modelId="{96860D80-83C3-4A6A-814A-C0D77A9E74AF}" type="parTrans" cxnId="{D81C2FF4-6E67-40A2-BC29-581A4EA99391}">
      <dgm:prSet/>
      <dgm:spPr/>
      <dgm:t>
        <a:bodyPr/>
        <a:lstStyle/>
        <a:p>
          <a:endParaRPr lang="en-IN"/>
        </a:p>
      </dgm:t>
    </dgm:pt>
    <dgm:pt modelId="{479C8362-D5D1-4029-8425-4C3E4AF2F62E}" type="sibTrans" cxnId="{D81C2FF4-6E67-40A2-BC29-581A4EA99391}">
      <dgm:prSet/>
      <dgm:spPr/>
      <dgm:t>
        <a:bodyPr/>
        <a:lstStyle/>
        <a:p>
          <a:endParaRPr lang="en-IN"/>
        </a:p>
      </dgm:t>
    </dgm:pt>
    <dgm:pt modelId="{38E314D8-8120-4159-BD23-5CEB76748630}">
      <dgm:prSet phldrT="[Text]"/>
      <dgm:spPr/>
      <dgm:t>
        <a:bodyPr/>
        <a:lstStyle/>
        <a:p>
          <a:r>
            <a:rPr lang="en-IN" dirty="0">
              <a:latin typeface="Comic Sans MS" panose="030F0702030302020204" pitchFamily="66" charset="0"/>
            </a:rPr>
            <a:t>Search by userName</a:t>
          </a:r>
        </a:p>
      </dgm:t>
    </dgm:pt>
    <dgm:pt modelId="{A769439B-3D3C-4A50-82C4-41793F219025}" type="sibTrans" cxnId="{D638841F-FA9D-44BA-9A35-65F3A8130E96}">
      <dgm:prSet/>
      <dgm:spPr/>
      <dgm:t>
        <a:bodyPr/>
        <a:lstStyle/>
        <a:p>
          <a:endParaRPr lang="en-IN"/>
        </a:p>
      </dgm:t>
    </dgm:pt>
    <dgm:pt modelId="{6CA341D8-4012-4B03-A2E3-6DF066CC2BF0}" type="parTrans" cxnId="{D638841F-FA9D-44BA-9A35-65F3A8130E96}">
      <dgm:prSet/>
      <dgm:spPr/>
      <dgm:t>
        <a:bodyPr/>
        <a:lstStyle/>
        <a:p>
          <a:endParaRPr lang="en-IN"/>
        </a:p>
      </dgm:t>
    </dgm:pt>
    <dgm:pt modelId="{155D4333-963F-4B72-BE8A-A21A8A7B9EC8}">
      <dgm:prSet phldrT="[Text]"/>
      <dgm:spPr/>
      <dgm:t>
        <a:bodyPr/>
        <a:lstStyle/>
        <a:p>
          <a:r>
            <a:rPr lang="en-IN" dirty="0">
              <a:latin typeface="Comic Sans MS" panose="030F0702030302020204" pitchFamily="66" charset="0"/>
            </a:rPr>
            <a:t>Search by geographical location</a:t>
          </a:r>
        </a:p>
      </dgm:t>
    </dgm:pt>
    <dgm:pt modelId="{A7981F44-1B4B-4EF8-8323-1E2CE847C137}" type="parTrans" cxnId="{BBE9B2E4-7D86-4417-90AF-8C2EBE5140AD}">
      <dgm:prSet/>
      <dgm:spPr/>
      <dgm:t>
        <a:bodyPr/>
        <a:lstStyle/>
        <a:p>
          <a:endParaRPr lang="en-IN"/>
        </a:p>
      </dgm:t>
    </dgm:pt>
    <dgm:pt modelId="{98DE52BC-2F8C-4338-9CF8-2FF96B13B757}" type="sibTrans" cxnId="{BBE9B2E4-7D86-4417-90AF-8C2EBE5140AD}">
      <dgm:prSet/>
      <dgm:spPr/>
      <dgm:t>
        <a:bodyPr/>
        <a:lstStyle/>
        <a:p>
          <a:endParaRPr lang="en-IN"/>
        </a:p>
      </dgm:t>
    </dgm:pt>
    <dgm:pt modelId="{ABBB5BA7-D246-4E7D-AACB-27EBDBC4A07B}">
      <dgm:prSet/>
      <dgm:spPr/>
      <dgm:t>
        <a:bodyPr/>
        <a:lstStyle/>
        <a:p>
          <a:r>
            <a:rPr lang="en-IN" dirty="0">
              <a:latin typeface="Comic Sans MS" panose="030F0702030302020204" pitchFamily="66" charset="0"/>
            </a:rPr>
            <a:t>Option to filter by user location</a:t>
          </a:r>
        </a:p>
      </dgm:t>
    </dgm:pt>
    <dgm:pt modelId="{33152CDC-5E07-48D8-B761-4FE47527AEC1}" type="parTrans" cxnId="{66908642-43E0-4208-8D4F-4EBB449963AE}">
      <dgm:prSet/>
      <dgm:spPr/>
      <dgm:t>
        <a:bodyPr/>
        <a:lstStyle/>
        <a:p>
          <a:endParaRPr lang="en-IN"/>
        </a:p>
      </dgm:t>
    </dgm:pt>
    <dgm:pt modelId="{AB6E500C-5F11-4D90-A7F4-7FC0C7A11C11}" type="sibTrans" cxnId="{66908642-43E0-4208-8D4F-4EBB449963AE}">
      <dgm:prSet/>
      <dgm:spPr/>
      <dgm:t>
        <a:bodyPr/>
        <a:lstStyle/>
        <a:p>
          <a:endParaRPr lang="en-IN"/>
        </a:p>
      </dgm:t>
    </dgm:pt>
    <dgm:pt modelId="{81FC7FFF-A965-452F-BE3A-CF0EC5577F95}">
      <dgm:prSet/>
      <dgm:spPr/>
      <dgm:t>
        <a:bodyPr/>
        <a:lstStyle/>
        <a:p>
          <a:r>
            <a:rPr lang="en-IN" dirty="0">
              <a:latin typeface="Comic Sans MS" panose="030F0702030302020204" pitchFamily="66" charset="0"/>
            </a:rPr>
            <a:t>The API response size will reduce exponentially</a:t>
          </a:r>
        </a:p>
      </dgm:t>
    </dgm:pt>
    <dgm:pt modelId="{7B439583-29E2-404B-8D20-76EF5C31E7AB}" type="parTrans" cxnId="{6C9786D9-5E13-4AA5-B917-BDBF12FF7D72}">
      <dgm:prSet/>
      <dgm:spPr/>
      <dgm:t>
        <a:bodyPr/>
        <a:lstStyle/>
        <a:p>
          <a:endParaRPr lang="en-IN"/>
        </a:p>
      </dgm:t>
    </dgm:pt>
    <dgm:pt modelId="{2C6B61A9-3780-429E-BC3B-9636CAEABBAF}" type="sibTrans" cxnId="{6C9786D9-5E13-4AA5-B917-BDBF12FF7D72}">
      <dgm:prSet/>
      <dgm:spPr/>
      <dgm:t>
        <a:bodyPr/>
        <a:lstStyle/>
        <a:p>
          <a:endParaRPr lang="en-IN"/>
        </a:p>
      </dgm:t>
    </dgm:pt>
    <dgm:pt modelId="{6A07F31F-A777-4EB4-80AD-869B481C380F}">
      <dgm:prSet custT="1"/>
      <dgm:spPr/>
      <dgm:t>
        <a:bodyPr/>
        <a:lstStyle/>
        <a:p>
          <a:r>
            <a:rPr lang="en-IN" sz="1100" dirty="0">
              <a:latin typeface="Comic Sans MS" panose="030F0702030302020204" pitchFamily="66" charset="0"/>
            </a:rPr>
            <a:t>It is highly recommended to add pagination support from UI for API calls with huge data </a:t>
          </a:r>
        </a:p>
      </dgm:t>
    </dgm:pt>
    <dgm:pt modelId="{AE674372-CAE5-4A46-B8FF-E3459C6B5EC4}" type="parTrans" cxnId="{DE7F7D28-0622-4941-B087-E58C87A84804}">
      <dgm:prSet/>
      <dgm:spPr/>
      <dgm:t>
        <a:bodyPr/>
        <a:lstStyle/>
        <a:p>
          <a:endParaRPr lang="en-IN"/>
        </a:p>
      </dgm:t>
    </dgm:pt>
    <dgm:pt modelId="{19DD2D40-28F1-4EE4-8BFD-C22A18300374}" type="sibTrans" cxnId="{DE7F7D28-0622-4941-B087-E58C87A84804}">
      <dgm:prSet/>
      <dgm:spPr/>
      <dgm:t>
        <a:bodyPr/>
        <a:lstStyle/>
        <a:p>
          <a:endParaRPr lang="en-IN"/>
        </a:p>
      </dgm:t>
    </dgm:pt>
    <dgm:pt modelId="{CA055EE7-D2D3-4BF7-B870-E632918725D9}">
      <dgm:prSet/>
      <dgm:spPr/>
      <dgm:t>
        <a:bodyPr/>
        <a:lstStyle/>
        <a:p>
          <a:r>
            <a:rPr lang="en-IN" dirty="0">
              <a:latin typeface="Comic Sans MS" panose="030F0702030302020204" pitchFamily="66" charset="0"/>
            </a:rPr>
            <a:t>The API response size will reduce exponentially</a:t>
          </a:r>
        </a:p>
      </dgm:t>
    </dgm:pt>
    <dgm:pt modelId="{89645982-B400-4C4F-BECE-FAE824F097B4}" type="parTrans" cxnId="{BC15931B-3AD6-4C3C-895F-8294199C187E}">
      <dgm:prSet/>
      <dgm:spPr/>
      <dgm:t>
        <a:bodyPr/>
        <a:lstStyle/>
        <a:p>
          <a:endParaRPr lang="en-IN"/>
        </a:p>
      </dgm:t>
    </dgm:pt>
    <dgm:pt modelId="{71FD431A-775B-48E2-ABB1-9D5646A1992D}" type="sibTrans" cxnId="{BC15931B-3AD6-4C3C-895F-8294199C187E}">
      <dgm:prSet/>
      <dgm:spPr/>
      <dgm:t>
        <a:bodyPr/>
        <a:lstStyle/>
        <a:p>
          <a:endParaRPr lang="en-IN"/>
        </a:p>
      </dgm:t>
    </dgm:pt>
    <dgm:pt modelId="{C4EB22F4-0AFB-4D0F-AE02-0CE290C2F0A0}">
      <dgm:prSet/>
      <dgm:spPr/>
      <dgm:t>
        <a:bodyPr/>
        <a:lstStyle/>
        <a:p>
          <a:r>
            <a:rPr lang="en-IN" dirty="0">
              <a:latin typeface="Comic Sans MS" panose="030F0702030302020204" pitchFamily="66" charset="0"/>
            </a:rPr>
            <a:t>Collecting user geographical location must be implemented for this</a:t>
          </a:r>
        </a:p>
      </dgm:t>
    </dgm:pt>
    <dgm:pt modelId="{6974E2B3-E629-47E9-AA2D-2B04C5C37F20}" type="parTrans" cxnId="{B053B54A-C684-4914-B90E-B1D35C24ABA2}">
      <dgm:prSet/>
      <dgm:spPr/>
      <dgm:t>
        <a:bodyPr/>
        <a:lstStyle/>
        <a:p>
          <a:endParaRPr lang="en-IN"/>
        </a:p>
      </dgm:t>
    </dgm:pt>
    <dgm:pt modelId="{3590984B-C1E6-4532-A745-853F9A267140}" type="sibTrans" cxnId="{B053B54A-C684-4914-B90E-B1D35C24ABA2}">
      <dgm:prSet/>
      <dgm:spPr/>
      <dgm:t>
        <a:bodyPr/>
        <a:lstStyle/>
        <a:p>
          <a:endParaRPr lang="en-IN"/>
        </a:p>
      </dgm:t>
    </dgm:pt>
    <dgm:pt modelId="{4F116892-EB90-44D6-AB4F-6A1FDA25A6CF}" type="pres">
      <dgm:prSet presAssocID="{D721C272-141B-4255-BED5-611C730422D0}" presName="Name0" presStyleCnt="0">
        <dgm:presLayoutVars>
          <dgm:dir/>
          <dgm:animLvl val="lvl"/>
          <dgm:resizeHandles val="exact"/>
        </dgm:presLayoutVars>
      </dgm:prSet>
      <dgm:spPr/>
    </dgm:pt>
    <dgm:pt modelId="{A03CF69A-A1B0-4A53-8B85-27ECA8235B47}" type="pres">
      <dgm:prSet presAssocID="{8B69CAAC-229D-4562-9860-06AE6DE1451A}" presName="composite" presStyleCnt="0"/>
      <dgm:spPr/>
    </dgm:pt>
    <dgm:pt modelId="{AC937273-5940-45EB-AF17-B4DB9D549790}" type="pres">
      <dgm:prSet presAssocID="{8B69CAAC-229D-4562-9860-06AE6DE1451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60E5BFFE-1DFB-4BBE-A4B3-7D104AAAFAD1}" type="pres">
      <dgm:prSet presAssocID="{8B69CAAC-229D-4562-9860-06AE6DE1451A}" presName="desTx" presStyleLbl="alignAccFollowNode1" presStyleIdx="0" presStyleCnt="4">
        <dgm:presLayoutVars>
          <dgm:bulletEnabled val="1"/>
        </dgm:presLayoutVars>
      </dgm:prSet>
      <dgm:spPr/>
    </dgm:pt>
    <dgm:pt modelId="{D1C37F62-5136-46A2-902F-A92E6B941362}" type="pres">
      <dgm:prSet presAssocID="{17A1E486-B96C-436D-B9F7-CA585E36DA59}" presName="space" presStyleCnt="0"/>
      <dgm:spPr/>
    </dgm:pt>
    <dgm:pt modelId="{43AA940B-14B4-42D3-A93C-29050C9B5DCE}" type="pres">
      <dgm:prSet presAssocID="{38E314D8-8120-4159-BD23-5CEB76748630}" presName="composite" presStyleCnt="0"/>
      <dgm:spPr/>
    </dgm:pt>
    <dgm:pt modelId="{69226B49-1415-495F-B138-5EFE8A157518}" type="pres">
      <dgm:prSet presAssocID="{38E314D8-8120-4159-BD23-5CEB76748630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CBC7B5A4-3882-43A5-B8AA-7119D6C5FE01}" type="pres">
      <dgm:prSet presAssocID="{38E314D8-8120-4159-BD23-5CEB76748630}" presName="desTx" presStyleLbl="alignAccFollowNode1" presStyleIdx="1" presStyleCnt="4">
        <dgm:presLayoutVars>
          <dgm:bulletEnabled val="1"/>
        </dgm:presLayoutVars>
      </dgm:prSet>
      <dgm:spPr/>
    </dgm:pt>
    <dgm:pt modelId="{12C9720F-14FB-43D1-9CB8-38AA91C9A0A9}" type="pres">
      <dgm:prSet presAssocID="{A769439B-3D3C-4A50-82C4-41793F219025}" presName="space" presStyleCnt="0"/>
      <dgm:spPr/>
    </dgm:pt>
    <dgm:pt modelId="{23953DCA-B671-4348-A6A1-330BCA1974CE}" type="pres">
      <dgm:prSet presAssocID="{155D4333-963F-4B72-BE8A-A21A8A7B9EC8}" presName="composite" presStyleCnt="0"/>
      <dgm:spPr/>
    </dgm:pt>
    <dgm:pt modelId="{B4A15B72-ACD3-46A5-A12E-5D04A344AF41}" type="pres">
      <dgm:prSet presAssocID="{155D4333-963F-4B72-BE8A-A21A8A7B9EC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FE8778BA-0474-47BA-AD84-DE2D49DD17DC}" type="pres">
      <dgm:prSet presAssocID="{155D4333-963F-4B72-BE8A-A21A8A7B9EC8}" presName="desTx" presStyleLbl="alignAccFollowNode1" presStyleIdx="2" presStyleCnt="4">
        <dgm:presLayoutVars>
          <dgm:bulletEnabled val="1"/>
        </dgm:presLayoutVars>
      </dgm:prSet>
      <dgm:spPr/>
    </dgm:pt>
    <dgm:pt modelId="{8CD41D0F-BB7A-4059-A991-710CA1A04128}" type="pres">
      <dgm:prSet presAssocID="{98DE52BC-2F8C-4338-9CF8-2FF96B13B757}" presName="space" presStyleCnt="0"/>
      <dgm:spPr/>
    </dgm:pt>
    <dgm:pt modelId="{8C132349-CB3A-4C33-A42B-C060B30311CE}" type="pres">
      <dgm:prSet presAssocID="{366F2BC3-AE10-4891-9F0F-84FC9FDA8127}" presName="composite" presStyleCnt="0"/>
      <dgm:spPr/>
    </dgm:pt>
    <dgm:pt modelId="{FF6E7AA2-49ED-4C7E-8638-139F6611909B}" type="pres">
      <dgm:prSet presAssocID="{366F2BC3-AE10-4891-9F0F-84FC9FDA8127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01F2C719-7E72-486F-A815-BBD7E98F4386}" type="pres">
      <dgm:prSet presAssocID="{366F2BC3-AE10-4891-9F0F-84FC9FDA8127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2677A701-3146-4237-941F-83B88A711680}" type="presOf" srcId="{38E314D8-8120-4159-BD23-5CEB76748630}" destId="{69226B49-1415-495F-B138-5EFE8A157518}" srcOrd="0" destOrd="0" presId="urn:microsoft.com/office/officeart/2005/8/layout/hList1"/>
    <dgm:cxn modelId="{33E63A0B-4E1C-4462-80C9-439EEA582FFD}" srcId="{38E314D8-8120-4159-BD23-5CEB76748630}" destId="{1D71CB89-BBBD-4E9E-A385-BDBCA4726C36}" srcOrd="0" destOrd="0" parTransId="{6C9EF740-008D-4C2C-B638-363065F66736}" sibTransId="{63C7F0C7-1BC3-4DD0-B9E8-EFD7589EC913}"/>
    <dgm:cxn modelId="{E011FE13-6B11-4021-929D-47DB84C8E257}" type="presOf" srcId="{CA055EE7-D2D3-4BF7-B870-E632918725D9}" destId="{CBC7B5A4-3882-43A5-B8AA-7119D6C5FE01}" srcOrd="0" destOrd="1" presId="urn:microsoft.com/office/officeart/2005/8/layout/hList1"/>
    <dgm:cxn modelId="{36020E15-4406-4DB2-B63B-B3F93BF47930}" type="presOf" srcId="{366F2BC3-AE10-4891-9F0F-84FC9FDA8127}" destId="{FF6E7AA2-49ED-4C7E-8638-139F6611909B}" srcOrd="0" destOrd="0" presId="urn:microsoft.com/office/officeart/2005/8/layout/hList1"/>
    <dgm:cxn modelId="{BC15931B-3AD6-4C3C-895F-8294199C187E}" srcId="{38E314D8-8120-4159-BD23-5CEB76748630}" destId="{CA055EE7-D2D3-4BF7-B870-E632918725D9}" srcOrd="1" destOrd="0" parTransId="{89645982-B400-4C4F-BECE-FAE824F097B4}" sibTransId="{71FD431A-775B-48E2-ABB1-9D5646A1992D}"/>
    <dgm:cxn modelId="{D638841F-FA9D-44BA-9A35-65F3A8130E96}" srcId="{D721C272-141B-4255-BED5-611C730422D0}" destId="{38E314D8-8120-4159-BD23-5CEB76748630}" srcOrd="1" destOrd="0" parTransId="{6CA341D8-4012-4B03-A2E3-6DF066CC2BF0}" sibTransId="{A769439B-3D3C-4A50-82C4-41793F219025}"/>
    <dgm:cxn modelId="{DE7F7D28-0622-4941-B087-E58C87A84804}" srcId="{8B69CAAC-229D-4562-9860-06AE6DE1451A}" destId="{6A07F31F-A777-4EB4-80AD-869B481C380F}" srcOrd="1" destOrd="0" parTransId="{AE674372-CAE5-4A46-B8FF-E3459C6B5EC4}" sibTransId="{19DD2D40-28F1-4EE4-8BFD-C22A18300374}"/>
    <dgm:cxn modelId="{13CE8530-765F-4F5A-867E-66AAD9753047}" type="presOf" srcId="{C4EB22F4-0AFB-4D0F-AE02-0CE290C2F0A0}" destId="{FE8778BA-0474-47BA-AD84-DE2D49DD17DC}" srcOrd="0" destOrd="2" presId="urn:microsoft.com/office/officeart/2005/8/layout/hList1"/>
    <dgm:cxn modelId="{AF807760-FE21-46DE-838B-8CE70972CBEB}" srcId="{8B69CAAC-229D-4562-9860-06AE6DE1451A}" destId="{5E8989F6-F743-46A7-AC0C-95FB0CE4B668}" srcOrd="0" destOrd="0" parTransId="{661EDADC-D157-4EE2-ADE8-3956208744C3}" sibTransId="{A50BBC92-0449-4ACD-94FD-F79186CD17E8}"/>
    <dgm:cxn modelId="{F6F85161-E720-40A1-94A8-37D4A32562D2}" type="presOf" srcId="{155D4333-963F-4B72-BE8A-A21A8A7B9EC8}" destId="{B4A15B72-ACD3-46A5-A12E-5D04A344AF41}" srcOrd="0" destOrd="0" presId="urn:microsoft.com/office/officeart/2005/8/layout/hList1"/>
    <dgm:cxn modelId="{66908642-43E0-4208-8D4F-4EBB449963AE}" srcId="{155D4333-963F-4B72-BE8A-A21A8A7B9EC8}" destId="{ABBB5BA7-D246-4E7D-AACB-27EBDBC4A07B}" srcOrd="0" destOrd="0" parTransId="{33152CDC-5E07-48D8-B761-4FE47527AEC1}" sibTransId="{AB6E500C-5F11-4D90-A7F4-7FC0C7A11C11}"/>
    <dgm:cxn modelId="{B053B54A-C684-4914-B90E-B1D35C24ABA2}" srcId="{155D4333-963F-4B72-BE8A-A21A8A7B9EC8}" destId="{C4EB22F4-0AFB-4D0F-AE02-0CE290C2F0A0}" srcOrd="2" destOrd="0" parTransId="{6974E2B3-E629-47E9-AA2D-2B04C5C37F20}" sibTransId="{3590984B-C1E6-4532-A745-853F9A267140}"/>
    <dgm:cxn modelId="{3EE0F86A-6B7A-4ADA-8B62-A12C0A879E11}" type="presOf" srcId="{81FC7FFF-A965-452F-BE3A-CF0EC5577F95}" destId="{FE8778BA-0474-47BA-AD84-DE2D49DD17DC}" srcOrd="0" destOrd="1" presId="urn:microsoft.com/office/officeart/2005/8/layout/hList1"/>
    <dgm:cxn modelId="{953A946B-700D-4143-A089-AC57B820C1A9}" type="presOf" srcId="{DB208126-3CD7-4897-9C9E-0C7075BA1C35}" destId="{01F2C719-7E72-486F-A815-BBD7E98F4386}" srcOrd="0" destOrd="0" presId="urn:microsoft.com/office/officeart/2005/8/layout/hList1"/>
    <dgm:cxn modelId="{6F981457-4731-415E-9C7B-BFF53ED92B2D}" srcId="{D721C272-141B-4255-BED5-611C730422D0}" destId="{366F2BC3-AE10-4891-9F0F-84FC9FDA8127}" srcOrd="3" destOrd="0" parTransId="{B2CB4E31-79A3-4FFF-A1B5-7CE3E924A91B}" sibTransId="{6B03B28E-9902-4EDB-9F50-45DE7CF4AA2D}"/>
    <dgm:cxn modelId="{642DDD78-9E43-4A73-A241-00945288A2FB}" type="presOf" srcId="{6A07F31F-A777-4EB4-80AD-869B481C380F}" destId="{60E5BFFE-1DFB-4BBE-A4B3-7D104AAAFAD1}" srcOrd="0" destOrd="1" presId="urn:microsoft.com/office/officeart/2005/8/layout/hList1"/>
    <dgm:cxn modelId="{FDE12680-A8DE-428D-962E-539CA41C7C42}" type="presOf" srcId="{ABBB5BA7-D246-4E7D-AACB-27EBDBC4A07B}" destId="{FE8778BA-0474-47BA-AD84-DE2D49DD17DC}" srcOrd="0" destOrd="0" presId="urn:microsoft.com/office/officeart/2005/8/layout/hList1"/>
    <dgm:cxn modelId="{2A973CA7-16DD-4A2B-985B-DD4FBEE5B474}" type="presOf" srcId="{D721C272-141B-4255-BED5-611C730422D0}" destId="{4F116892-EB90-44D6-AB4F-6A1FDA25A6CF}" srcOrd="0" destOrd="0" presId="urn:microsoft.com/office/officeart/2005/8/layout/hList1"/>
    <dgm:cxn modelId="{84B9A9AB-02A6-4BAA-BFCE-52DA15E71F1D}" type="presOf" srcId="{1D71CB89-BBBD-4E9E-A385-BDBCA4726C36}" destId="{CBC7B5A4-3882-43A5-B8AA-7119D6C5FE01}" srcOrd="0" destOrd="0" presId="urn:microsoft.com/office/officeart/2005/8/layout/hList1"/>
    <dgm:cxn modelId="{0F153DB3-4C10-4704-94B5-F7F23C36BCD9}" type="presOf" srcId="{D69DBF48-24CD-4808-A10B-8C417C96BFE8}" destId="{01F2C719-7E72-486F-A815-BBD7E98F4386}" srcOrd="0" destOrd="1" presId="urn:microsoft.com/office/officeart/2005/8/layout/hList1"/>
    <dgm:cxn modelId="{55FCCDB3-C551-4385-85CE-E9BFA3E15546}" type="presOf" srcId="{8B69CAAC-229D-4562-9860-06AE6DE1451A}" destId="{AC937273-5940-45EB-AF17-B4DB9D549790}" srcOrd="0" destOrd="0" presId="urn:microsoft.com/office/officeart/2005/8/layout/hList1"/>
    <dgm:cxn modelId="{81FED9BF-F879-4780-8B46-1F9A4CABEFE7}" type="presOf" srcId="{5E8989F6-F743-46A7-AC0C-95FB0CE4B668}" destId="{60E5BFFE-1DFB-4BBE-A4B3-7D104AAAFAD1}" srcOrd="0" destOrd="0" presId="urn:microsoft.com/office/officeart/2005/8/layout/hList1"/>
    <dgm:cxn modelId="{6C9786D9-5E13-4AA5-B917-BDBF12FF7D72}" srcId="{155D4333-963F-4B72-BE8A-A21A8A7B9EC8}" destId="{81FC7FFF-A965-452F-BE3A-CF0EC5577F95}" srcOrd="1" destOrd="0" parTransId="{7B439583-29E2-404B-8D20-76EF5C31E7AB}" sibTransId="{2C6B61A9-3780-429E-BC3B-9636CAEABBAF}"/>
    <dgm:cxn modelId="{282C9FE1-2C9B-4CA8-BE31-A1758B34E851}" srcId="{366F2BC3-AE10-4891-9F0F-84FC9FDA8127}" destId="{DB208126-3CD7-4897-9C9E-0C7075BA1C35}" srcOrd="0" destOrd="0" parTransId="{B13409CA-5C48-4290-9D70-AA2AAF4CB288}" sibTransId="{CE639A56-CAC4-4E34-B8B7-A91E1B21B362}"/>
    <dgm:cxn modelId="{BBE9B2E4-7D86-4417-90AF-8C2EBE5140AD}" srcId="{D721C272-141B-4255-BED5-611C730422D0}" destId="{155D4333-963F-4B72-BE8A-A21A8A7B9EC8}" srcOrd="2" destOrd="0" parTransId="{A7981F44-1B4B-4EF8-8323-1E2CE847C137}" sibTransId="{98DE52BC-2F8C-4338-9CF8-2FF96B13B757}"/>
    <dgm:cxn modelId="{60E6AEED-363B-4902-A3BA-6685E9927733}" srcId="{D721C272-141B-4255-BED5-611C730422D0}" destId="{8B69CAAC-229D-4562-9860-06AE6DE1451A}" srcOrd="0" destOrd="0" parTransId="{6687F111-83C5-4740-BA6B-1CA834EA4712}" sibTransId="{17A1E486-B96C-436D-B9F7-CA585E36DA59}"/>
    <dgm:cxn modelId="{D81C2FF4-6E67-40A2-BC29-581A4EA99391}" srcId="{366F2BC3-AE10-4891-9F0F-84FC9FDA8127}" destId="{D69DBF48-24CD-4808-A10B-8C417C96BFE8}" srcOrd="1" destOrd="0" parTransId="{96860D80-83C3-4A6A-814A-C0D77A9E74AF}" sibTransId="{479C8362-D5D1-4029-8425-4C3E4AF2F62E}"/>
    <dgm:cxn modelId="{B2BD53B8-15D6-4E4A-BFE2-D5F716780DC8}" type="presParOf" srcId="{4F116892-EB90-44D6-AB4F-6A1FDA25A6CF}" destId="{A03CF69A-A1B0-4A53-8B85-27ECA8235B47}" srcOrd="0" destOrd="0" presId="urn:microsoft.com/office/officeart/2005/8/layout/hList1"/>
    <dgm:cxn modelId="{91BDEA3C-32D5-4A94-A2A3-929B67E2A1FA}" type="presParOf" srcId="{A03CF69A-A1B0-4A53-8B85-27ECA8235B47}" destId="{AC937273-5940-45EB-AF17-B4DB9D549790}" srcOrd="0" destOrd="0" presId="urn:microsoft.com/office/officeart/2005/8/layout/hList1"/>
    <dgm:cxn modelId="{D264557A-0DE5-4060-957A-334F734E1BFA}" type="presParOf" srcId="{A03CF69A-A1B0-4A53-8B85-27ECA8235B47}" destId="{60E5BFFE-1DFB-4BBE-A4B3-7D104AAAFAD1}" srcOrd="1" destOrd="0" presId="urn:microsoft.com/office/officeart/2005/8/layout/hList1"/>
    <dgm:cxn modelId="{31E2C8A9-F268-4DD5-ACB0-A448C3BE48D9}" type="presParOf" srcId="{4F116892-EB90-44D6-AB4F-6A1FDA25A6CF}" destId="{D1C37F62-5136-46A2-902F-A92E6B941362}" srcOrd="1" destOrd="0" presId="urn:microsoft.com/office/officeart/2005/8/layout/hList1"/>
    <dgm:cxn modelId="{A943DDD8-9164-4A69-A96A-9E81D7A81DFC}" type="presParOf" srcId="{4F116892-EB90-44D6-AB4F-6A1FDA25A6CF}" destId="{43AA940B-14B4-42D3-A93C-29050C9B5DCE}" srcOrd="2" destOrd="0" presId="urn:microsoft.com/office/officeart/2005/8/layout/hList1"/>
    <dgm:cxn modelId="{E42F1EF5-7B3C-4F37-B56A-0DA5BD0C316D}" type="presParOf" srcId="{43AA940B-14B4-42D3-A93C-29050C9B5DCE}" destId="{69226B49-1415-495F-B138-5EFE8A157518}" srcOrd="0" destOrd="0" presId="urn:microsoft.com/office/officeart/2005/8/layout/hList1"/>
    <dgm:cxn modelId="{DD483D99-30AB-4328-A5E8-16D2E178E854}" type="presParOf" srcId="{43AA940B-14B4-42D3-A93C-29050C9B5DCE}" destId="{CBC7B5A4-3882-43A5-B8AA-7119D6C5FE01}" srcOrd="1" destOrd="0" presId="urn:microsoft.com/office/officeart/2005/8/layout/hList1"/>
    <dgm:cxn modelId="{FB58C49F-8EE9-4CFD-8195-C2E66CCC6EA9}" type="presParOf" srcId="{4F116892-EB90-44D6-AB4F-6A1FDA25A6CF}" destId="{12C9720F-14FB-43D1-9CB8-38AA91C9A0A9}" srcOrd="3" destOrd="0" presId="urn:microsoft.com/office/officeart/2005/8/layout/hList1"/>
    <dgm:cxn modelId="{B106DFD2-5677-4E5C-A322-560EC99D86DE}" type="presParOf" srcId="{4F116892-EB90-44D6-AB4F-6A1FDA25A6CF}" destId="{23953DCA-B671-4348-A6A1-330BCA1974CE}" srcOrd="4" destOrd="0" presId="urn:microsoft.com/office/officeart/2005/8/layout/hList1"/>
    <dgm:cxn modelId="{9175716D-F6D4-47C3-B25D-0D619B8890D1}" type="presParOf" srcId="{23953DCA-B671-4348-A6A1-330BCA1974CE}" destId="{B4A15B72-ACD3-46A5-A12E-5D04A344AF41}" srcOrd="0" destOrd="0" presId="urn:microsoft.com/office/officeart/2005/8/layout/hList1"/>
    <dgm:cxn modelId="{45AEF2CE-7ABA-4354-88AA-6972506DCB2E}" type="presParOf" srcId="{23953DCA-B671-4348-A6A1-330BCA1974CE}" destId="{FE8778BA-0474-47BA-AD84-DE2D49DD17DC}" srcOrd="1" destOrd="0" presId="urn:microsoft.com/office/officeart/2005/8/layout/hList1"/>
    <dgm:cxn modelId="{9527F23D-4F8B-4E17-A4FD-BC3B2F7AAA24}" type="presParOf" srcId="{4F116892-EB90-44D6-AB4F-6A1FDA25A6CF}" destId="{8CD41D0F-BB7A-4059-A991-710CA1A04128}" srcOrd="5" destOrd="0" presId="urn:microsoft.com/office/officeart/2005/8/layout/hList1"/>
    <dgm:cxn modelId="{3CC1DF48-4358-4A76-B763-ECA3492D24E4}" type="presParOf" srcId="{4F116892-EB90-44D6-AB4F-6A1FDA25A6CF}" destId="{8C132349-CB3A-4C33-A42B-C060B30311CE}" srcOrd="6" destOrd="0" presId="urn:microsoft.com/office/officeart/2005/8/layout/hList1"/>
    <dgm:cxn modelId="{51E0E1E5-1C81-4056-B8EC-F684C9067121}" type="presParOf" srcId="{8C132349-CB3A-4C33-A42B-C060B30311CE}" destId="{FF6E7AA2-49ED-4C7E-8638-139F6611909B}" srcOrd="0" destOrd="0" presId="urn:microsoft.com/office/officeart/2005/8/layout/hList1"/>
    <dgm:cxn modelId="{9833D802-4DD2-407D-8171-19AEABC230FD}" type="presParOf" srcId="{8C132349-CB3A-4C33-A42B-C060B30311CE}" destId="{01F2C719-7E72-486F-A815-BBD7E98F438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37273-5940-45EB-AF17-B4DB9D549790}">
      <dsp:nvSpPr>
        <dsp:cNvPr id="0" name=""/>
        <dsp:cNvSpPr/>
      </dsp:nvSpPr>
      <dsp:spPr>
        <a:xfrm>
          <a:off x="3055" y="905426"/>
          <a:ext cx="1837531" cy="5208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Comic Sans MS" panose="030F0702030302020204" pitchFamily="66" charset="0"/>
            </a:rPr>
            <a:t>Pagination</a:t>
          </a:r>
        </a:p>
      </dsp:txBody>
      <dsp:txXfrm>
        <a:off x="3055" y="905426"/>
        <a:ext cx="1837531" cy="520898"/>
      </dsp:txXfrm>
    </dsp:sp>
    <dsp:sp modelId="{60E5BFFE-1DFB-4BBE-A4B3-7D104AAAFAD1}">
      <dsp:nvSpPr>
        <dsp:cNvPr id="0" name=""/>
        <dsp:cNvSpPr/>
      </dsp:nvSpPr>
      <dsp:spPr>
        <a:xfrm>
          <a:off x="3055" y="1426325"/>
          <a:ext cx="1837531" cy="23418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>
              <a:latin typeface="Comic Sans MS" panose="030F0702030302020204" pitchFamily="66" charset="0"/>
            </a:rPr>
            <a:t>Current backend supports pagination when the paginate flag is set to true from the params.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>
              <a:latin typeface="Comic Sans MS" panose="030F0702030302020204" pitchFamily="66" charset="0"/>
            </a:rPr>
            <a:t>It is highly recommended to add pagination support from UI for API calls with huge data </a:t>
          </a:r>
        </a:p>
      </dsp:txBody>
      <dsp:txXfrm>
        <a:off x="3055" y="1426325"/>
        <a:ext cx="1837531" cy="2341828"/>
      </dsp:txXfrm>
    </dsp:sp>
    <dsp:sp modelId="{69226B49-1415-495F-B138-5EFE8A157518}">
      <dsp:nvSpPr>
        <dsp:cNvPr id="0" name=""/>
        <dsp:cNvSpPr/>
      </dsp:nvSpPr>
      <dsp:spPr>
        <a:xfrm>
          <a:off x="2097841" y="905426"/>
          <a:ext cx="1837531" cy="5208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Comic Sans MS" panose="030F0702030302020204" pitchFamily="66" charset="0"/>
            </a:rPr>
            <a:t>Search by userName</a:t>
          </a:r>
        </a:p>
      </dsp:txBody>
      <dsp:txXfrm>
        <a:off x="2097841" y="905426"/>
        <a:ext cx="1837531" cy="520898"/>
      </dsp:txXfrm>
    </dsp:sp>
    <dsp:sp modelId="{CBC7B5A4-3882-43A5-B8AA-7119D6C5FE01}">
      <dsp:nvSpPr>
        <dsp:cNvPr id="0" name=""/>
        <dsp:cNvSpPr/>
      </dsp:nvSpPr>
      <dsp:spPr>
        <a:xfrm>
          <a:off x="2097841" y="1426325"/>
          <a:ext cx="1837531" cy="23418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>
              <a:latin typeface="Comic Sans MS" panose="030F0702030302020204" pitchFamily="66" charset="0"/>
            </a:rPr>
            <a:t>Option to filter by username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>
              <a:latin typeface="Comic Sans MS" panose="030F0702030302020204" pitchFamily="66" charset="0"/>
            </a:rPr>
            <a:t>The API response size will reduce exponentially</a:t>
          </a:r>
        </a:p>
      </dsp:txBody>
      <dsp:txXfrm>
        <a:off x="2097841" y="1426325"/>
        <a:ext cx="1837531" cy="2341828"/>
      </dsp:txXfrm>
    </dsp:sp>
    <dsp:sp modelId="{B4A15B72-ACD3-46A5-A12E-5D04A344AF41}">
      <dsp:nvSpPr>
        <dsp:cNvPr id="0" name=""/>
        <dsp:cNvSpPr/>
      </dsp:nvSpPr>
      <dsp:spPr>
        <a:xfrm>
          <a:off x="4192627" y="905426"/>
          <a:ext cx="1837531" cy="5208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Comic Sans MS" panose="030F0702030302020204" pitchFamily="66" charset="0"/>
            </a:rPr>
            <a:t>Search by geographical location</a:t>
          </a:r>
        </a:p>
      </dsp:txBody>
      <dsp:txXfrm>
        <a:off x="4192627" y="905426"/>
        <a:ext cx="1837531" cy="520898"/>
      </dsp:txXfrm>
    </dsp:sp>
    <dsp:sp modelId="{FE8778BA-0474-47BA-AD84-DE2D49DD17DC}">
      <dsp:nvSpPr>
        <dsp:cNvPr id="0" name=""/>
        <dsp:cNvSpPr/>
      </dsp:nvSpPr>
      <dsp:spPr>
        <a:xfrm>
          <a:off x="4192627" y="1426325"/>
          <a:ext cx="1837531" cy="23418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>
              <a:latin typeface="Comic Sans MS" panose="030F0702030302020204" pitchFamily="66" charset="0"/>
            </a:rPr>
            <a:t>Option to filter by user location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>
              <a:latin typeface="Comic Sans MS" panose="030F0702030302020204" pitchFamily="66" charset="0"/>
            </a:rPr>
            <a:t>The API response size will reduce exponentially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>
              <a:latin typeface="Comic Sans MS" panose="030F0702030302020204" pitchFamily="66" charset="0"/>
            </a:rPr>
            <a:t>Collecting user geographical location must be implemented for this</a:t>
          </a:r>
        </a:p>
      </dsp:txBody>
      <dsp:txXfrm>
        <a:off x="4192627" y="1426325"/>
        <a:ext cx="1837531" cy="2341828"/>
      </dsp:txXfrm>
    </dsp:sp>
    <dsp:sp modelId="{FF6E7AA2-49ED-4C7E-8638-139F6611909B}">
      <dsp:nvSpPr>
        <dsp:cNvPr id="0" name=""/>
        <dsp:cNvSpPr/>
      </dsp:nvSpPr>
      <dsp:spPr>
        <a:xfrm>
          <a:off x="6287412" y="905426"/>
          <a:ext cx="1837531" cy="52089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Comic Sans MS" panose="030F0702030302020204" pitchFamily="66" charset="0"/>
            </a:rPr>
            <a:t>Mutual Friends</a:t>
          </a:r>
        </a:p>
      </dsp:txBody>
      <dsp:txXfrm>
        <a:off x="6287412" y="905426"/>
        <a:ext cx="1837531" cy="520898"/>
      </dsp:txXfrm>
    </dsp:sp>
    <dsp:sp modelId="{01F2C719-7E72-486F-A815-BBD7E98F4386}">
      <dsp:nvSpPr>
        <dsp:cNvPr id="0" name=""/>
        <dsp:cNvSpPr/>
      </dsp:nvSpPr>
      <dsp:spPr>
        <a:xfrm>
          <a:off x="6287412" y="1426325"/>
          <a:ext cx="1837531" cy="23418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>
              <a:latin typeface="Comic Sans MS" panose="030F0702030302020204" pitchFamily="66" charset="0"/>
            </a:rPr>
            <a:t>Build a logic to find mutual friends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 dirty="0">
              <a:latin typeface="Comic Sans MS" panose="030F0702030302020204" pitchFamily="66" charset="0"/>
            </a:rPr>
            <a:t>We can also filter the results if mutual friends flag is true from the query params and return only mutual friends in the API call</a:t>
          </a:r>
        </a:p>
      </dsp:txBody>
      <dsp:txXfrm>
        <a:off x="6287412" y="1426325"/>
        <a:ext cx="1837531" cy="2341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2A25-F2B4-4BAD-BCF1-CAD9DEFEED62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BFBC726-0376-46D2-A1FD-41E985A8C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38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2A25-F2B4-4BAD-BCF1-CAD9DEFEED62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FBC726-0376-46D2-A1FD-41E985A8C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50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2A25-F2B4-4BAD-BCF1-CAD9DEFEED62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FBC726-0376-46D2-A1FD-41E985A8CC9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9814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2A25-F2B4-4BAD-BCF1-CAD9DEFEED62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FBC726-0376-46D2-A1FD-41E985A8C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343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2A25-F2B4-4BAD-BCF1-CAD9DEFEED62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FBC726-0376-46D2-A1FD-41E985A8CC9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5370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2A25-F2B4-4BAD-BCF1-CAD9DEFEED62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FBC726-0376-46D2-A1FD-41E985A8C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466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2A25-F2B4-4BAD-BCF1-CAD9DEFEED62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C726-0376-46D2-A1FD-41E985A8C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33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2A25-F2B4-4BAD-BCF1-CAD9DEFEED62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C726-0376-46D2-A1FD-41E985A8C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18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2A25-F2B4-4BAD-BCF1-CAD9DEFEED62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C726-0376-46D2-A1FD-41E985A8C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48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2A25-F2B4-4BAD-BCF1-CAD9DEFEED62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BFBC726-0376-46D2-A1FD-41E985A8C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71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2A25-F2B4-4BAD-BCF1-CAD9DEFEED62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FBC726-0376-46D2-A1FD-41E985A8C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16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2A25-F2B4-4BAD-BCF1-CAD9DEFEED62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BFBC726-0376-46D2-A1FD-41E985A8C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2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2A25-F2B4-4BAD-BCF1-CAD9DEFEED62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C726-0376-46D2-A1FD-41E985A8C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75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2A25-F2B4-4BAD-BCF1-CAD9DEFEED62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C726-0376-46D2-A1FD-41E985A8C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05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2A25-F2B4-4BAD-BCF1-CAD9DEFEED62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BC726-0376-46D2-A1FD-41E985A8C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71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2A25-F2B4-4BAD-BCF1-CAD9DEFEED62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BFBC726-0376-46D2-A1FD-41E985A8C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92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72A25-F2B4-4BAD-BCF1-CAD9DEFEED62}" type="datetimeFigureOut">
              <a:rPr lang="en-IN" smtClean="0"/>
              <a:t>13-07-2021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BFBC726-0376-46D2-A1FD-41E985A8C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29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D610-0C01-4B5D-9CD2-397746A5F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V2 API Roadmap Suggestions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EB3B8-8346-40BE-BF7B-52EE78E90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2021-2022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435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030E-2666-46DF-B799-8E6622AF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 All Users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B5323-7EEC-4622-9213-A523CF046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Suggestions to improve get all users API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326EA6F-A218-453A-BE36-CE79A7FFC7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1450748"/>
              </p:ext>
            </p:extLst>
          </p:nvPr>
        </p:nvGraphicFramePr>
        <p:xfrm>
          <a:off x="2866501" y="2485748"/>
          <a:ext cx="8128000" cy="4673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8443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C3BE3-8FEE-406A-8BB0-EAB01029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Building game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29890-9424-48AB-853C-2CACCA9BD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 the current backend we are storing each user’s high score for each game – table name: </a:t>
            </a:r>
            <a:r>
              <a:rPr lang="en-IN" dirty="0" err="1"/>
              <a:t>HighScore</a:t>
            </a:r>
            <a:endParaRPr lang="en-IN" dirty="0"/>
          </a:p>
          <a:p>
            <a:r>
              <a:rPr lang="en-IN" dirty="0"/>
              <a:t>We are also storing game specific details such as </a:t>
            </a:r>
            <a:r>
              <a:rPr lang="en-IN" dirty="0" err="1"/>
              <a:t>gameId</a:t>
            </a:r>
            <a:r>
              <a:rPr lang="en-IN" dirty="0"/>
              <a:t>, </a:t>
            </a:r>
            <a:r>
              <a:rPr lang="en-IN" dirty="0" err="1"/>
              <a:t>userId</a:t>
            </a:r>
            <a:r>
              <a:rPr lang="en-IN" dirty="0"/>
              <a:t> and score. We can also extend this table to store more information about each game such as status, character chosen, duration, rewards - table name: Games</a:t>
            </a:r>
          </a:p>
          <a:p>
            <a:r>
              <a:rPr lang="en-IN" dirty="0"/>
              <a:t>This data can be used to retrieve / build multiple reports</a:t>
            </a:r>
          </a:p>
          <a:p>
            <a:pPr marL="0" indent="0">
              <a:buNone/>
            </a:pPr>
            <a:r>
              <a:rPr lang="en-IN" dirty="0"/>
              <a:t>         Overall high score user</a:t>
            </a:r>
          </a:p>
          <a:p>
            <a:pPr marL="0" indent="0">
              <a:buNone/>
            </a:pPr>
            <a:r>
              <a:rPr lang="en-IN" dirty="0"/>
              <a:t>         Compare score between friends</a:t>
            </a:r>
          </a:p>
          <a:p>
            <a:pPr marL="0" indent="0">
              <a:buNone/>
            </a:pPr>
            <a:r>
              <a:rPr lang="en-IN" dirty="0"/>
              <a:t>         Number of times the game is played per day / month / year</a:t>
            </a:r>
          </a:p>
          <a:p>
            <a:pPr marL="0" indent="0">
              <a:buNone/>
            </a:pPr>
            <a:r>
              <a:rPr lang="en-IN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49536459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821</TotalTime>
  <Words>225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Comic Sans MS</vt:lpstr>
      <vt:lpstr>Wingdings 3</vt:lpstr>
      <vt:lpstr>Wisp</vt:lpstr>
      <vt:lpstr>V2 API Roadmap Suggestions</vt:lpstr>
      <vt:lpstr>Get All Users API</vt:lpstr>
      <vt:lpstr>Building game stats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V2 API Roadmap</dc:title>
  <dc:creator>Abishek KJ</dc:creator>
  <cp:lastModifiedBy>Abishek KJ</cp:lastModifiedBy>
  <cp:revision>7</cp:revision>
  <dcterms:created xsi:type="dcterms:W3CDTF">2021-07-13T01:49:09Z</dcterms:created>
  <dcterms:modified xsi:type="dcterms:W3CDTF">2021-07-13T15:30:32Z</dcterms:modified>
</cp:coreProperties>
</file>