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846653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Interfaced Designe.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2013109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An interface is the front-end application view to which user interacts with the software. It determines how commands are given to the computer and how data is displayed on the screen. 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332922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Interface design is the process of creating a user-friendly and intuitive interface for software, websites, or applications. It involves designing the layout, navigation, and visual elements to ensure a seamless user experience.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33199" y="464534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software becomes more popular if its user interface is: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188601" y="5250656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Attractive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1188601" y="5694878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Simple to use 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188601" y="6139101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Responsive in short time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1188601" y="6583323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Clear to understand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1188601" y="7027545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Consistent on all interfacing</a:t>
            </a:r>
            <a:endParaRPr lang="en-US" sz="1750" dirty="0"/>
          </a:p>
        </p:txBody>
      </p:sp>
      <p:pic>
        <p:nvPicPr>
          <p:cNvPr id="14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76" y="1476256"/>
            <a:ext cx="9381649" cy="5277088"/>
          </a:xfrm>
          <a:prstGeom prst="rect">
            <a:avLst/>
          </a:prstGeom>
        </p:spPr>
      </p:pic>
      <p:pic>
        <p:nvPicPr>
          <p:cNvPr id="5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26469"/>
            <a:ext cx="88102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Importance of Interfaced Design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20842" y="3469362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Enhances Usability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Improved user experience through intuitive and efficient interfaces.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49885" y="3469362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Boosts Engagement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Attracts and retains users with visually appealing interfaces.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6433" y="5132665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Increases Adoption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Easy-to-use interfaces lead to higher user adoption rates.</a:t>
            </a:r>
            <a:endParaRPr lang="en-US" sz="1750" dirty="0"/>
          </a:p>
        </p:txBody>
      </p:sp>
      <p:pic>
        <p:nvPicPr>
          <p:cNvPr id="1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Benefits of Implementing Interfaced Design</a:t>
            </a:r>
            <a:endParaRPr lang="en-US" sz="43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4688" y="2540913"/>
            <a:ext cx="3636883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Enhanced User Experience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Improved satisfaction and interaction for users.</a:t>
            </a:r>
            <a:endParaRPr lang="en-US" sz="174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46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Increased Efficiency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Streamlined processes and faster task completion.</a:t>
            </a:r>
            <a:endParaRPr lang="en-US" sz="174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64688" y="6076355"/>
            <a:ext cx="320540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Competitive Advantage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Stand out with compelling and innovative interfaces.</a:t>
            </a:r>
            <a:endParaRPr lang="en-US" sz="1740" dirty="0"/>
          </a:p>
        </p:txBody>
      </p:sp>
      <p:pic>
        <p:nvPicPr>
          <p:cNvPr id="15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2024-02-23T17:49:45Z</dcterms:created>
  <dcterms:modified xsi:type="dcterms:W3CDTF">2024-02-23T17:49:45Z</dcterms:modified>
</cp:coreProperties>
</file>