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956DA7-DC33-4362-A4DE-BC3738B442A0}" v="39" dt="2025-02-25T13:43:49.9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07" autoAdjust="0"/>
    <p:restoredTop sz="94660"/>
  </p:normalViewPr>
  <p:slideViewPr>
    <p:cSldViewPr snapToGrid="0">
      <p:cViewPr varScale="1">
        <p:scale>
          <a:sx n="74" d="100"/>
          <a:sy n="74" d="100"/>
        </p:scale>
        <p:origin x="216"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ishek M" userId="aabfb1a4dd6b13fb" providerId="LiveId" clId="{45956DA7-DC33-4362-A4DE-BC3738B442A0}"/>
    <pc:docChg chg="undo custSel addSld modSld">
      <pc:chgData name="Abishek M" userId="aabfb1a4dd6b13fb" providerId="LiveId" clId="{45956DA7-DC33-4362-A4DE-BC3738B442A0}" dt="2025-02-25T13:43:51.785" v="1091" actId="5793"/>
      <pc:docMkLst>
        <pc:docMk/>
      </pc:docMkLst>
      <pc:sldChg chg="modSp mod">
        <pc:chgData name="Abishek M" userId="aabfb1a4dd6b13fb" providerId="LiveId" clId="{45956DA7-DC33-4362-A4DE-BC3738B442A0}" dt="2025-02-24T14:48:22.712" v="865" actId="20577"/>
        <pc:sldMkLst>
          <pc:docMk/>
          <pc:sldMk cId="953325580" sldId="256"/>
        </pc:sldMkLst>
        <pc:spChg chg="mod">
          <ac:chgData name="Abishek M" userId="aabfb1a4dd6b13fb" providerId="LiveId" clId="{45956DA7-DC33-4362-A4DE-BC3738B442A0}" dt="2025-02-24T06:04:23.819" v="175" actId="20577"/>
          <ac:spMkLst>
            <pc:docMk/>
            <pc:sldMk cId="953325580" sldId="256"/>
            <ac:spMk id="2" creationId="{A8A11E26-4C38-41A6-9857-11032CEECD80}"/>
          </ac:spMkLst>
        </pc:spChg>
        <pc:spChg chg="mod">
          <ac:chgData name="Abishek M" userId="aabfb1a4dd6b13fb" providerId="LiveId" clId="{45956DA7-DC33-4362-A4DE-BC3738B442A0}" dt="2025-02-24T06:04:09.232" v="173" actId="1076"/>
          <ac:spMkLst>
            <pc:docMk/>
            <pc:sldMk cId="953325580" sldId="256"/>
            <ac:spMk id="3" creationId="{00000000-0000-0000-0000-000000000000}"/>
          </ac:spMkLst>
        </pc:spChg>
        <pc:spChg chg="mod">
          <ac:chgData name="Abishek M" userId="aabfb1a4dd6b13fb" providerId="LiveId" clId="{45956DA7-DC33-4362-A4DE-BC3738B442A0}" dt="2025-02-24T14:48:22.712" v="865" actId="20577"/>
          <ac:spMkLst>
            <pc:docMk/>
            <pc:sldMk cId="953325580" sldId="256"/>
            <ac:spMk id="4" creationId="{00000000-0000-0000-0000-000000000000}"/>
          </ac:spMkLst>
        </pc:spChg>
      </pc:sldChg>
      <pc:sldChg chg="addSp delSp modSp mod">
        <pc:chgData name="Abishek M" userId="aabfb1a4dd6b13fb" providerId="LiveId" clId="{45956DA7-DC33-4362-A4DE-BC3738B442A0}" dt="2025-02-24T14:12:07.028" v="741" actId="123"/>
        <pc:sldMkLst>
          <pc:docMk/>
          <pc:sldMk cId="1186421160" sldId="262"/>
        </pc:sldMkLst>
        <pc:spChg chg="del mod">
          <ac:chgData name="Abishek M" userId="aabfb1a4dd6b13fb" providerId="LiveId" clId="{45956DA7-DC33-4362-A4DE-BC3738B442A0}" dt="2025-02-24T06:09:01.307" v="219"/>
          <ac:spMkLst>
            <pc:docMk/>
            <pc:sldMk cId="1186421160" sldId="262"/>
            <ac:spMk id="2" creationId="{8FEE4A9C-3F57-7DA7-91FD-715C3FB47F93}"/>
          </ac:spMkLst>
        </pc:spChg>
        <pc:spChg chg="add del mod">
          <ac:chgData name="Abishek M" userId="aabfb1a4dd6b13fb" providerId="LiveId" clId="{45956DA7-DC33-4362-A4DE-BC3738B442A0}" dt="2025-02-24T06:10:01.974" v="221"/>
          <ac:spMkLst>
            <pc:docMk/>
            <pc:sldMk cId="1186421160" sldId="262"/>
            <ac:spMk id="3" creationId="{B438B47D-0A89-5136-F0DD-169121B8A31C}"/>
          </ac:spMkLst>
        </pc:spChg>
        <pc:spChg chg="add del mod">
          <ac:chgData name="Abishek M" userId="aabfb1a4dd6b13fb" providerId="LiveId" clId="{45956DA7-DC33-4362-A4DE-BC3738B442A0}" dt="2025-02-24T06:10:04.389" v="222" actId="21"/>
          <ac:spMkLst>
            <pc:docMk/>
            <pc:sldMk cId="1186421160" sldId="262"/>
            <ac:spMk id="4" creationId="{3DF5170A-3C4D-2E55-535F-4D61D8DD7108}"/>
          </ac:spMkLst>
        </pc:spChg>
        <pc:spChg chg="add del mod">
          <ac:chgData name="Abishek M" userId="aabfb1a4dd6b13fb" providerId="LiveId" clId="{45956DA7-DC33-4362-A4DE-BC3738B442A0}" dt="2025-02-24T06:11:38.265" v="232" actId="478"/>
          <ac:spMkLst>
            <pc:docMk/>
            <pc:sldMk cId="1186421160" sldId="262"/>
            <ac:spMk id="6" creationId="{8D4D7D0A-B677-FFDC-9967-24545CB35386}"/>
          </ac:spMkLst>
        </pc:spChg>
        <pc:spChg chg="add del mod">
          <ac:chgData name="Abishek M" userId="aabfb1a4dd6b13fb" providerId="LiveId" clId="{45956DA7-DC33-4362-A4DE-BC3738B442A0}" dt="2025-02-24T06:11:18.684" v="231"/>
          <ac:spMkLst>
            <pc:docMk/>
            <pc:sldMk cId="1186421160" sldId="262"/>
            <ac:spMk id="7" creationId="{15623E09-FBBD-D652-F113-159DD3023757}"/>
          </ac:spMkLst>
        </pc:spChg>
        <pc:spChg chg="add mod">
          <ac:chgData name="Abishek M" userId="aabfb1a4dd6b13fb" providerId="LiveId" clId="{45956DA7-DC33-4362-A4DE-BC3738B442A0}" dt="2025-02-24T14:12:07.028" v="741" actId="123"/>
          <ac:spMkLst>
            <pc:docMk/>
            <pc:sldMk cId="1186421160" sldId="262"/>
            <ac:spMk id="8" creationId="{3DF5170A-3C4D-2E55-535F-4D61D8DD7108}"/>
          </ac:spMkLst>
        </pc:spChg>
      </pc:sldChg>
      <pc:sldChg chg="addSp delSp modSp mod">
        <pc:chgData name="Abishek M" userId="aabfb1a4dd6b13fb" providerId="LiveId" clId="{45956DA7-DC33-4362-A4DE-BC3738B442A0}" dt="2025-02-24T15:02:14.064" v="874" actId="242"/>
        <pc:sldMkLst>
          <pc:docMk/>
          <pc:sldMk cId="3210358481" sldId="263"/>
        </pc:sldMkLst>
        <pc:spChg chg="del mod">
          <ac:chgData name="Abishek M" userId="aabfb1a4dd6b13fb" providerId="LiveId" clId="{45956DA7-DC33-4362-A4DE-BC3738B442A0}" dt="2025-02-24T06:21:16.979" v="310" actId="478"/>
          <ac:spMkLst>
            <pc:docMk/>
            <pc:sldMk cId="3210358481" sldId="263"/>
            <ac:spMk id="2" creationId="{E041FD9D-DF07-9C37-1E61-1D920E0EF1D4}"/>
          </ac:spMkLst>
        </pc:spChg>
        <pc:spChg chg="add del mod">
          <ac:chgData name="Abishek M" userId="aabfb1a4dd6b13fb" providerId="LiveId" clId="{45956DA7-DC33-4362-A4DE-BC3738B442A0}" dt="2025-02-24T06:22:30.131" v="334" actId="478"/>
          <ac:spMkLst>
            <pc:docMk/>
            <pc:sldMk cId="3210358481" sldId="263"/>
            <ac:spMk id="3" creationId="{27812CE3-FC5F-0549-9BA4-A0F9CB1D0032}"/>
          </ac:spMkLst>
        </pc:spChg>
        <pc:spChg chg="add del mod">
          <ac:chgData name="Abishek M" userId="aabfb1a4dd6b13fb" providerId="LiveId" clId="{45956DA7-DC33-4362-A4DE-BC3738B442A0}" dt="2025-02-24T06:23:23.374" v="340"/>
          <ac:spMkLst>
            <pc:docMk/>
            <pc:sldMk cId="3210358481" sldId="263"/>
            <ac:spMk id="4" creationId="{B63C91E1-656E-B4C0-F68C-4676E1BE57D5}"/>
          </ac:spMkLst>
        </pc:spChg>
        <pc:spChg chg="add mod">
          <ac:chgData name="Abishek M" userId="aabfb1a4dd6b13fb" providerId="LiveId" clId="{45956DA7-DC33-4362-A4DE-BC3738B442A0}" dt="2025-02-24T15:02:14.064" v="874" actId="242"/>
          <ac:spMkLst>
            <pc:docMk/>
            <pc:sldMk cId="3210358481" sldId="263"/>
            <ac:spMk id="6" creationId="{3E661AB0-B64E-FD48-3099-4E976E851377}"/>
          </ac:spMkLst>
        </pc:spChg>
      </pc:sldChg>
      <pc:sldChg chg="addSp delSp modSp mod">
        <pc:chgData name="Abishek M" userId="aabfb1a4dd6b13fb" providerId="LiveId" clId="{45956DA7-DC33-4362-A4DE-BC3738B442A0}" dt="2025-02-24T06:51:03.051" v="707" actId="14100"/>
        <pc:sldMkLst>
          <pc:docMk/>
          <pc:sldMk cId="3202024527" sldId="265"/>
        </pc:sldMkLst>
        <pc:spChg chg="del">
          <ac:chgData name="Abishek M" userId="aabfb1a4dd6b13fb" providerId="LiveId" clId="{45956DA7-DC33-4362-A4DE-BC3738B442A0}" dt="2025-02-24T06:39:58.124" v="581" actId="478"/>
          <ac:spMkLst>
            <pc:docMk/>
            <pc:sldMk cId="3202024527" sldId="265"/>
            <ac:spMk id="2" creationId="{C4FFAF3C-BA60-9181-132C-C36C403AAEA7}"/>
          </ac:spMkLst>
        </pc:spChg>
        <pc:spChg chg="add del mod">
          <ac:chgData name="Abishek M" userId="aabfb1a4dd6b13fb" providerId="LiveId" clId="{45956DA7-DC33-4362-A4DE-BC3738B442A0}" dt="2025-02-24T06:40:02.886" v="583" actId="478"/>
          <ac:spMkLst>
            <pc:docMk/>
            <pc:sldMk cId="3202024527" sldId="265"/>
            <ac:spMk id="4" creationId="{1B6FAB1B-9F20-51A7-DA60-48DE6B0A5A1A}"/>
          </ac:spMkLst>
        </pc:spChg>
        <pc:spChg chg="add mod">
          <ac:chgData name="Abishek M" userId="aabfb1a4dd6b13fb" providerId="LiveId" clId="{45956DA7-DC33-4362-A4DE-BC3738B442A0}" dt="2025-02-24T06:51:03.051" v="707" actId="14100"/>
          <ac:spMkLst>
            <pc:docMk/>
            <pc:sldMk cId="3202024527" sldId="265"/>
            <ac:spMk id="6" creationId="{98596D94-90F5-3D79-F400-11344A0A1F85}"/>
          </ac:spMkLst>
        </pc:spChg>
      </pc:sldChg>
      <pc:sldChg chg="modSp mod">
        <pc:chgData name="Abishek M" userId="aabfb1a4dd6b13fb" providerId="LiveId" clId="{45956DA7-DC33-4362-A4DE-BC3738B442A0}" dt="2025-02-24T14:56:58.463" v="872" actId="1076"/>
        <pc:sldMkLst>
          <pc:docMk/>
          <pc:sldMk cId="2900153716" sldId="2146847054"/>
        </pc:sldMkLst>
        <pc:spChg chg="mod">
          <ac:chgData name="Abishek M" userId="aabfb1a4dd6b13fb" providerId="LiveId" clId="{45956DA7-DC33-4362-A4DE-BC3738B442A0}" dt="2025-02-24T14:56:15.581" v="867" actId="14100"/>
          <ac:spMkLst>
            <pc:docMk/>
            <pc:sldMk cId="2900153716" sldId="2146847054"/>
            <ac:spMk id="2" creationId="{49FFEB4C-F209-4AE7-AA2B-B3C26CE2C51D}"/>
          </ac:spMkLst>
        </pc:spChg>
        <pc:spChg chg="mod">
          <ac:chgData name="Abishek M" userId="aabfb1a4dd6b13fb" providerId="LiveId" clId="{45956DA7-DC33-4362-A4DE-BC3738B442A0}" dt="2025-02-24T14:56:58.463" v="872" actId="1076"/>
          <ac:spMkLst>
            <pc:docMk/>
            <pc:sldMk cId="2900153716" sldId="2146847054"/>
            <ac:spMk id="3" creationId="{B2678641-EEA3-4EC4-BF39-4075B0C120E8}"/>
          </ac:spMkLst>
        </pc:spChg>
      </pc:sldChg>
      <pc:sldChg chg="addSp delSp modSp mod">
        <pc:chgData name="Abishek M" userId="aabfb1a4dd6b13fb" providerId="LiveId" clId="{45956DA7-DC33-4362-A4DE-BC3738B442A0}" dt="2025-02-24T15:17:28.308" v="1046" actId="20577"/>
        <pc:sldMkLst>
          <pc:docMk/>
          <pc:sldMk cId="614882681" sldId="2146847055"/>
        </pc:sldMkLst>
        <pc:spChg chg="add mod">
          <ac:chgData name="Abishek M" userId="aabfb1a4dd6b13fb" providerId="LiveId" clId="{45956DA7-DC33-4362-A4DE-BC3738B442A0}" dt="2025-02-24T15:17:28.308" v="1046" actId="20577"/>
          <ac:spMkLst>
            <pc:docMk/>
            <pc:sldMk cId="614882681" sldId="2146847055"/>
            <ac:spMk id="2" creationId="{E31E3030-7AD6-82C2-38EC-37663B71AB1A}"/>
          </ac:spMkLst>
        </pc:spChg>
        <pc:spChg chg="del">
          <ac:chgData name="Abishek M" userId="aabfb1a4dd6b13fb" providerId="LiveId" clId="{45956DA7-DC33-4362-A4DE-BC3738B442A0}" dt="2025-02-24T15:08:57.223" v="882" actId="478"/>
          <ac:spMkLst>
            <pc:docMk/>
            <pc:sldMk cId="614882681" sldId="2146847055"/>
            <ac:spMk id="3" creationId="{A6638FD1-D00E-E75B-705C-564F06D93D7B}"/>
          </ac:spMkLst>
        </pc:spChg>
        <pc:spChg chg="mod">
          <ac:chgData name="Abishek M" userId="aabfb1a4dd6b13fb" providerId="LiveId" clId="{45956DA7-DC33-4362-A4DE-BC3738B442A0}" dt="2025-02-24T15:09:18.240" v="896" actId="20577"/>
          <ac:spMkLst>
            <pc:docMk/>
            <pc:sldMk cId="614882681" sldId="2146847055"/>
            <ac:spMk id="5" creationId="{3F968F13-9AC4-7120-7ACD-9F752C767D5D}"/>
          </ac:spMkLst>
        </pc:spChg>
      </pc:sldChg>
      <pc:sldChg chg="addSp delSp modSp mod">
        <pc:chgData name="Abishek M" userId="aabfb1a4dd6b13fb" providerId="LiveId" clId="{45956DA7-DC33-4362-A4DE-BC3738B442A0}" dt="2025-02-24T15:05:24.179" v="881" actId="20577"/>
        <pc:sldMkLst>
          <pc:docMk/>
          <pc:sldMk cId="3819043843" sldId="2146847057"/>
        </pc:sldMkLst>
        <pc:spChg chg="del mod">
          <ac:chgData name="Abishek M" userId="aabfb1a4dd6b13fb" providerId="LiveId" clId="{45956DA7-DC33-4362-A4DE-BC3738B442A0}" dt="2025-02-24T06:45:14.655" v="657" actId="478"/>
          <ac:spMkLst>
            <pc:docMk/>
            <pc:sldMk cId="3819043843" sldId="2146847057"/>
            <ac:spMk id="3" creationId="{AB679E23-F86A-AFA9-FE9C-7F5A518E8198}"/>
          </ac:spMkLst>
        </pc:spChg>
        <pc:spChg chg="add del mod">
          <ac:chgData name="Abishek M" userId="aabfb1a4dd6b13fb" providerId="LiveId" clId="{45956DA7-DC33-4362-A4DE-BC3738B442A0}" dt="2025-02-24T06:45:25.352" v="658" actId="478"/>
          <ac:spMkLst>
            <pc:docMk/>
            <pc:sldMk cId="3819043843" sldId="2146847057"/>
            <ac:spMk id="5" creationId="{7412042A-0AED-4416-911E-7C217CF73982}"/>
          </ac:spMkLst>
        </pc:spChg>
        <pc:spChg chg="add del mod">
          <ac:chgData name="Abishek M" userId="aabfb1a4dd6b13fb" providerId="LiveId" clId="{45956DA7-DC33-4362-A4DE-BC3738B442A0}" dt="2025-02-24T06:45:38.809" v="662"/>
          <ac:spMkLst>
            <pc:docMk/>
            <pc:sldMk cId="3819043843" sldId="2146847057"/>
            <ac:spMk id="6" creationId="{C6E4CE5A-829B-F2A8-DB5B-A5C7B572120D}"/>
          </ac:spMkLst>
        </pc:spChg>
        <pc:spChg chg="add mod">
          <ac:chgData name="Abishek M" userId="aabfb1a4dd6b13fb" providerId="LiveId" clId="{45956DA7-DC33-4362-A4DE-BC3738B442A0}" dt="2025-02-24T15:05:24.179" v="881" actId="20577"/>
          <ac:spMkLst>
            <pc:docMk/>
            <pc:sldMk cId="3819043843" sldId="2146847057"/>
            <ac:spMk id="7" creationId="{B8758EA9-947B-ECE3-6503-66BAF2953F00}"/>
          </ac:spMkLst>
        </pc:spChg>
      </pc:sldChg>
      <pc:sldChg chg="addSp delSp modSp mod">
        <pc:chgData name="Abishek M" userId="aabfb1a4dd6b13fb" providerId="LiveId" clId="{45956DA7-DC33-4362-A4DE-BC3738B442A0}" dt="2025-02-24T15:03:21.617" v="877" actId="20577"/>
        <pc:sldMkLst>
          <pc:docMk/>
          <pc:sldMk cId="2083715239" sldId="2146847060"/>
        </pc:sldMkLst>
        <pc:spChg chg="mod">
          <ac:chgData name="Abishek M" userId="aabfb1a4dd6b13fb" providerId="LiveId" clId="{45956DA7-DC33-4362-A4DE-BC3738B442A0}" dt="2025-02-24T15:03:21.617" v="877" actId="20577"/>
          <ac:spMkLst>
            <pc:docMk/>
            <pc:sldMk cId="2083715239" sldId="2146847060"/>
            <ac:spMk id="2" creationId="{A4F8070C-FF0D-BBE3-3D8A-C3794CCCE8A2}"/>
          </ac:spMkLst>
        </pc:spChg>
        <pc:spChg chg="del mod">
          <ac:chgData name="Abishek M" userId="aabfb1a4dd6b13fb" providerId="LiveId" clId="{45956DA7-DC33-4362-A4DE-BC3738B442A0}" dt="2025-02-24T14:26:35.789" v="776" actId="478"/>
          <ac:spMkLst>
            <pc:docMk/>
            <pc:sldMk cId="2083715239" sldId="2146847060"/>
            <ac:spMk id="3" creationId="{805D7125-AC62-752D-6E68-9EB88BCC631C}"/>
          </ac:spMkLst>
        </pc:spChg>
        <pc:picChg chg="add del mod">
          <ac:chgData name="Abishek M" userId="aabfb1a4dd6b13fb" providerId="LiveId" clId="{45956DA7-DC33-4362-A4DE-BC3738B442A0}" dt="2025-02-24T14:32:46.931" v="810" actId="21"/>
          <ac:picMkLst>
            <pc:docMk/>
            <pc:sldMk cId="2083715239" sldId="2146847060"/>
            <ac:picMk id="5" creationId="{B0E912D6-B987-872A-53D7-1F51CBAEE84F}"/>
          </ac:picMkLst>
        </pc:picChg>
        <pc:picChg chg="add mod">
          <ac:chgData name="Abishek M" userId="aabfb1a4dd6b13fb" providerId="LiveId" clId="{45956DA7-DC33-4362-A4DE-BC3738B442A0}" dt="2025-02-24T14:34:48.537" v="819" actId="1076"/>
          <ac:picMkLst>
            <pc:docMk/>
            <pc:sldMk cId="2083715239" sldId="2146847060"/>
            <ac:picMk id="7" creationId="{50256EB9-A2A9-9F89-10D1-76A8977CA258}"/>
          </ac:picMkLst>
        </pc:picChg>
        <pc:picChg chg="add mod">
          <ac:chgData name="Abishek M" userId="aabfb1a4dd6b13fb" providerId="LiveId" clId="{45956DA7-DC33-4362-A4DE-BC3738B442A0}" dt="2025-02-24T15:02:38.543" v="876" actId="1076"/>
          <ac:picMkLst>
            <pc:docMk/>
            <pc:sldMk cId="2083715239" sldId="2146847060"/>
            <ac:picMk id="9" creationId="{AA21EF87-B48F-B267-3CD9-65236BD154D1}"/>
          </ac:picMkLst>
        </pc:picChg>
      </pc:sldChg>
      <pc:sldChg chg="modSp mod">
        <pc:chgData name="Abishek M" userId="aabfb1a4dd6b13fb" providerId="LiveId" clId="{45956DA7-DC33-4362-A4DE-BC3738B442A0}" dt="2025-02-25T13:43:51.785" v="1091" actId="5793"/>
        <pc:sldMkLst>
          <pc:docMk/>
          <pc:sldMk cId="2230664768" sldId="2146847061"/>
        </pc:sldMkLst>
        <pc:spChg chg="mod">
          <ac:chgData name="Abishek M" userId="aabfb1a4dd6b13fb" providerId="LiveId" clId="{45956DA7-DC33-4362-A4DE-BC3738B442A0}" dt="2025-02-25T13:43:51.785" v="1091" actId="5793"/>
          <ac:spMkLst>
            <pc:docMk/>
            <pc:sldMk cId="2230664768" sldId="2146847061"/>
            <ac:spMk id="3" creationId="{51A299DD-46FA-7866-41D8-C1BFCC2F69DD}"/>
          </ac:spMkLst>
        </pc:spChg>
      </pc:sldChg>
      <pc:sldChg chg="addSp delSp modSp mod">
        <pc:chgData name="Abishek M" userId="aabfb1a4dd6b13fb" providerId="LiveId" clId="{45956DA7-DC33-4362-A4DE-BC3738B442A0}" dt="2025-02-24T14:46:09.876" v="859" actId="20577"/>
        <pc:sldMkLst>
          <pc:docMk/>
          <pc:sldMk cId="4233882376" sldId="2146847062"/>
        </pc:sldMkLst>
        <pc:spChg chg="mod">
          <ac:chgData name="Abishek M" userId="aabfb1a4dd6b13fb" providerId="LiveId" clId="{45956DA7-DC33-4362-A4DE-BC3738B442A0}" dt="2025-02-24T14:44:23.074" v="855" actId="1076"/>
          <ac:spMkLst>
            <pc:docMk/>
            <pc:sldMk cId="4233882376" sldId="2146847062"/>
            <ac:spMk id="2" creationId="{FA4C6B3D-1072-C2D2-EBFE-E33CABE394D1}"/>
          </ac:spMkLst>
        </pc:spChg>
        <pc:spChg chg="del mod">
          <ac:chgData name="Abishek M" userId="aabfb1a4dd6b13fb" providerId="LiveId" clId="{45956DA7-DC33-4362-A4DE-BC3738B442A0}" dt="2025-02-24T14:40:41.222" v="828" actId="478"/>
          <ac:spMkLst>
            <pc:docMk/>
            <pc:sldMk cId="4233882376" sldId="2146847062"/>
            <ac:spMk id="3" creationId="{D4974547-DF1B-77BB-E545-9344EDB9AD3F}"/>
          </ac:spMkLst>
        </pc:spChg>
        <pc:spChg chg="add del mod">
          <ac:chgData name="Abishek M" userId="aabfb1a4dd6b13fb" providerId="LiveId" clId="{45956DA7-DC33-4362-A4DE-BC3738B442A0}" dt="2025-02-24T14:41:43.289" v="837"/>
          <ac:spMkLst>
            <pc:docMk/>
            <pc:sldMk cId="4233882376" sldId="2146847062"/>
            <ac:spMk id="4" creationId="{E9D32689-B51A-877B-46EF-71159DB85519}"/>
          </ac:spMkLst>
        </pc:spChg>
        <pc:spChg chg="add mod">
          <ac:chgData name="Abishek M" userId="aabfb1a4dd6b13fb" providerId="LiveId" clId="{45956DA7-DC33-4362-A4DE-BC3738B442A0}" dt="2025-02-24T14:46:09.876" v="859" actId="20577"/>
          <ac:spMkLst>
            <pc:docMk/>
            <pc:sldMk cId="4233882376" sldId="2146847062"/>
            <ac:spMk id="5" creationId="{953D05E5-898A-4FAF-13F1-DDEC53BD2737}"/>
          </ac:spMkLst>
        </pc:spChg>
      </pc:sldChg>
      <pc:sldChg chg="addSp delSp modSp new mod">
        <pc:chgData name="Abishek M" userId="aabfb1a4dd6b13fb" providerId="LiveId" clId="{45956DA7-DC33-4362-A4DE-BC3738B442A0}" dt="2025-02-24T14:35:20.563" v="825" actId="14100"/>
        <pc:sldMkLst>
          <pc:docMk/>
          <pc:sldMk cId="1067979183" sldId="2146847063"/>
        </pc:sldMkLst>
        <pc:spChg chg="del">
          <ac:chgData name="Abishek M" userId="aabfb1a4dd6b13fb" providerId="LiveId" clId="{45956DA7-DC33-4362-A4DE-BC3738B442A0}" dt="2025-02-24T14:29:41.519" v="791" actId="478"/>
          <ac:spMkLst>
            <pc:docMk/>
            <pc:sldMk cId="1067979183" sldId="2146847063"/>
            <ac:spMk id="2" creationId="{77EF51A0-E636-594E-C8C1-01DA92CC9F1C}"/>
          </ac:spMkLst>
        </pc:spChg>
        <pc:spChg chg="del">
          <ac:chgData name="Abishek M" userId="aabfb1a4dd6b13fb" providerId="LiveId" clId="{45956DA7-DC33-4362-A4DE-BC3738B442A0}" dt="2025-02-24T14:29:30.296" v="790" actId="478"/>
          <ac:spMkLst>
            <pc:docMk/>
            <pc:sldMk cId="1067979183" sldId="2146847063"/>
            <ac:spMk id="3" creationId="{25400BDC-A8D1-9F3C-8E5D-41F9257A9845}"/>
          </ac:spMkLst>
        </pc:spChg>
        <pc:picChg chg="add mod">
          <ac:chgData name="Abishek M" userId="aabfb1a4dd6b13fb" providerId="LiveId" clId="{45956DA7-DC33-4362-A4DE-BC3738B442A0}" dt="2025-02-24T14:35:12.195" v="823" actId="1076"/>
          <ac:picMkLst>
            <pc:docMk/>
            <pc:sldMk cId="1067979183" sldId="2146847063"/>
            <ac:picMk id="5" creationId="{03E99D94-5116-BF1F-8D7E-3DC98FA88421}"/>
          </ac:picMkLst>
        </pc:picChg>
        <pc:picChg chg="add del mod">
          <ac:chgData name="Abishek M" userId="aabfb1a4dd6b13fb" providerId="LiveId" clId="{45956DA7-DC33-4362-A4DE-BC3738B442A0}" dt="2025-02-24T14:31:48.600" v="805" actId="21"/>
          <ac:picMkLst>
            <pc:docMk/>
            <pc:sldMk cId="1067979183" sldId="2146847063"/>
            <ac:picMk id="7" creationId="{7C420FBA-0CF8-B4A7-417E-5A4B234F2894}"/>
          </ac:picMkLst>
        </pc:picChg>
        <pc:picChg chg="add mod">
          <ac:chgData name="Abishek M" userId="aabfb1a4dd6b13fb" providerId="LiveId" clId="{45956DA7-DC33-4362-A4DE-BC3738B442A0}" dt="2025-02-24T14:35:20.563" v="825" actId="14100"/>
          <ac:picMkLst>
            <pc:docMk/>
            <pc:sldMk cId="1067979183" sldId="2146847063"/>
            <ac:picMk id="8" creationId="{966CD5E3-5831-7718-2F26-5080B31DF28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AbishekMurali07/Secure-Data-Hiding-in-images-Using-Steganography.gi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79428" y="554383"/>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 </a:t>
            </a:r>
          </a:p>
        </p:txBody>
      </p:sp>
      <p:sp>
        <p:nvSpPr>
          <p:cNvPr id="3" name="TextBox 2"/>
          <p:cNvSpPr txBox="1"/>
          <p:nvPr/>
        </p:nvSpPr>
        <p:spPr>
          <a:xfrm>
            <a:off x="-30480" y="1796321"/>
            <a:ext cx="12726648" cy="553998"/>
          </a:xfrm>
          <a:prstGeom prst="rect">
            <a:avLst/>
          </a:prstGeom>
          <a:noFill/>
        </p:spPr>
        <p:txBody>
          <a:bodyPr wrap="square" lIns="91440" tIns="45720" rIns="91440" bIns="45720" rtlCol="0" anchor="t">
            <a:spAutoFit/>
          </a:bodyPr>
          <a:lstStyle/>
          <a:p>
            <a:pPr algn="ctr"/>
            <a:r>
              <a:rPr lang="en-US" sz="3000" b="1" dirty="0">
                <a:solidFill>
                  <a:schemeClr val="accent1">
                    <a:lumMod val="75000"/>
                  </a:schemeClr>
                </a:solidFill>
                <a:latin typeface="Arial"/>
                <a:cs typeface="Arial"/>
              </a:rPr>
              <a:t>SECURE DATA HIDING IN IMAGES USING STEGANOGRAPHY</a:t>
            </a:r>
          </a:p>
        </p:txBody>
      </p:sp>
      <p:sp>
        <p:nvSpPr>
          <p:cNvPr id="4" name="TextBox 3"/>
          <p:cNvSpPr txBox="1"/>
          <p:nvPr/>
        </p:nvSpPr>
        <p:spPr>
          <a:xfrm>
            <a:off x="773724" y="4184431"/>
            <a:ext cx="9549212"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r>
              <a:rPr lang="en-US" sz="2000" b="1" dirty="0">
                <a:solidFill>
                  <a:srgbClr val="FF0000"/>
                </a:solidFill>
                <a:latin typeface="Arial" pitchFamily="34" charset="0"/>
                <a:cs typeface="Arial" pitchFamily="34" charset="0"/>
              </a:rPr>
              <a:t>ABISHEK M</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&amp; Department : </a:t>
            </a:r>
            <a:r>
              <a:rPr lang="en-US" sz="2000" b="1" dirty="0">
                <a:solidFill>
                  <a:srgbClr val="FF0000"/>
                </a:solidFill>
                <a:latin typeface="Arial"/>
                <a:cs typeface="Arial"/>
              </a:rPr>
              <a:t>RAJALAKSHMI INSTITUTE OF </a:t>
            </a:r>
            <a:r>
              <a:rPr lang="en-US" sz="2000" b="1">
                <a:solidFill>
                  <a:srgbClr val="FF0000"/>
                </a:solidFill>
                <a:latin typeface="Arial"/>
                <a:cs typeface="Arial"/>
              </a:rPr>
              <a:t>TECHNOLOGY &amp; </a:t>
            </a:r>
            <a:r>
              <a:rPr lang="en-US" sz="2000" b="1" dirty="0">
                <a:solidFill>
                  <a:srgbClr val="FF0000"/>
                </a:solidFill>
                <a:latin typeface="Arial"/>
                <a:cs typeface="Arial"/>
              </a:rPr>
              <a:t>B.E. COMPUTER SCIENCE AND ENGINEERING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https://github.com/AbishekMurali07/Secure-Data-Hiding-in-images-Using-Steganography</a:t>
            </a:r>
            <a:r>
              <a:rPr lang="en-IN">
                <a:hlinkClick r:id="rId2"/>
              </a:rPr>
              <a:t>.git</a:t>
            </a:r>
            <a:endParaRPr lang="en-IN"/>
          </a:p>
          <a:p>
            <a:pPr marL="0" indent="0">
              <a:buNone/>
            </a:pPr>
            <a:endParaRPr lang="en-IN" dirty="0"/>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TextBox 1">
            <a:extLst>
              <a:ext uri="{FF2B5EF4-FFF2-40B4-BE49-F238E27FC236}">
                <a16:creationId xmlns:a16="http://schemas.microsoft.com/office/drawing/2014/main" id="{E31E3030-7AD6-82C2-38EC-37663B71AB1A}"/>
              </a:ext>
            </a:extLst>
          </p:cNvPr>
          <p:cNvSpPr txBox="1"/>
          <p:nvPr/>
        </p:nvSpPr>
        <p:spPr>
          <a:xfrm>
            <a:off x="247130" y="1739347"/>
            <a:ext cx="8591776" cy="2308324"/>
          </a:xfrm>
          <a:prstGeom prst="rect">
            <a:avLst/>
          </a:prstGeom>
          <a:noFill/>
        </p:spPr>
        <p:txBody>
          <a:bodyPr wrap="none" rtlCol="0">
            <a:spAutoFit/>
          </a:bodyPr>
          <a:lstStyle/>
          <a:p>
            <a:pPr marL="571500" indent="-571500" algn="just">
              <a:buFont typeface="Wingdings" panose="05000000000000000000" pitchFamily="2" charset="2"/>
              <a:buChar char="q"/>
            </a:pPr>
            <a:r>
              <a:rPr lang="en-US" sz="3600" b="1" dirty="0"/>
              <a:t>Integration with AI and Deep Learning</a:t>
            </a:r>
          </a:p>
          <a:p>
            <a:pPr marL="571500" indent="-571500" algn="just">
              <a:buFont typeface="Wingdings" panose="05000000000000000000" pitchFamily="2" charset="2"/>
              <a:buChar char="q"/>
            </a:pPr>
            <a:r>
              <a:rPr lang="en-US" sz="3600" dirty="0"/>
              <a:t>Steganography in Cloud and IoT Security</a:t>
            </a:r>
            <a:endParaRPr lang="en-US" sz="3600" b="1" dirty="0"/>
          </a:p>
          <a:p>
            <a:pPr marL="571500" indent="-571500" algn="just">
              <a:buFont typeface="Wingdings" panose="05000000000000000000" pitchFamily="2" charset="2"/>
              <a:buChar char="q"/>
            </a:pPr>
            <a:r>
              <a:rPr lang="en-IN" sz="3600" b="1" dirty="0"/>
              <a:t>Blockchain and Steganography</a:t>
            </a:r>
            <a:endParaRPr lang="en-US" sz="3600" b="1" dirty="0"/>
          </a:p>
          <a:p>
            <a:pPr marL="571500" indent="-571500" algn="just">
              <a:buFont typeface="Wingdings" panose="05000000000000000000" pitchFamily="2" charset="2"/>
              <a:buChar char="q"/>
            </a:pPr>
            <a:r>
              <a:rPr lang="en-IN" sz="3600" dirty="0"/>
              <a:t>Medical and Defence Applications</a:t>
            </a:r>
            <a:endParaRPr lang="en-US" sz="3600" dirty="0"/>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200" y="834887"/>
            <a:ext cx="10515600" cy="621761"/>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222513"/>
            <a:ext cx="11019020" cy="4273825"/>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8" name="Rectangle 2">
            <a:extLst>
              <a:ext uri="{FF2B5EF4-FFF2-40B4-BE49-F238E27FC236}">
                <a16:creationId xmlns:a16="http://schemas.microsoft.com/office/drawing/2014/main" id="{3DF5170A-3C4D-2E55-535F-4D61D8DD7108}"/>
              </a:ext>
            </a:extLst>
          </p:cNvPr>
          <p:cNvSpPr txBox="1">
            <a:spLocks noChangeArrowheads="1"/>
          </p:cNvSpPr>
          <p:nvPr/>
        </p:nvSpPr>
        <p:spPr bwMode="auto">
          <a:xfrm>
            <a:off x="581192" y="1807396"/>
            <a:ext cx="10686248"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defTabSz="914400" eaLnBrk="0" fontAlgn="base" hangingPunct="0">
              <a:lnSpc>
                <a:spcPct val="100000"/>
              </a:lnSpc>
              <a:spcBef>
                <a:spcPct val="0"/>
              </a:spcBef>
              <a:spcAft>
                <a:spcPct val="0"/>
              </a:spcAft>
              <a:buClrTx/>
              <a:buSzTx/>
              <a:buFont typeface="Wingdings" panose="05000000000000000000" pitchFamily="2" charset="2"/>
              <a:buChar char="q"/>
            </a:pPr>
            <a:r>
              <a:rPr lang="en-US" altLang="en-US" sz="2800" dirty="0">
                <a:solidFill>
                  <a:schemeClr val="tx1"/>
                </a:solidFill>
                <a:latin typeface="Arial" panose="020B0604020202020204" pitchFamily="34" charset="0"/>
              </a:rPr>
              <a:t>Secure data hiding in images using steganography involves embedding secret information within digital images without altering their visible appearance. This technique ensures confidentiality by concealing data in pixel values or encoding it in image formats. Common methods include Least Significant Bit (LSB) substitution and frequency-domain techniques. It is widely used for secure communication, watermarking, and digital forensics</a:t>
            </a:r>
            <a:r>
              <a:rPr lang="en-US" altLang="en-US" sz="1800" dirty="0">
                <a:solidFill>
                  <a:schemeClr val="tx1"/>
                </a:solidFill>
                <a:latin typeface="Arial" panose="020B0604020202020204" pitchFamily="34" charset="0"/>
              </a:rPr>
              <a:t>.</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6" name="TextBox 5">
            <a:extLst>
              <a:ext uri="{FF2B5EF4-FFF2-40B4-BE49-F238E27FC236}">
                <a16:creationId xmlns:a16="http://schemas.microsoft.com/office/drawing/2014/main" id="{3E661AB0-B64E-FD48-3099-4E976E851377}"/>
              </a:ext>
            </a:extLst>
          </p:cNvPr>
          <p:cNvSpPr txBox="1"/>
          <p:nvPr/>
        </p:nvSpPr>
        <p:spPr>
          <a:xfrm>
            <a:off x="581192" y="1473200"/>
            <a:ext cx="4333967" cy="4001095"/>
          </a:xfrm>
          <a:prstGeom prst="rect">
            <a:avLst/>
          </a:prstGeom>
          <a:noFill/>
        </p:spPr>
        <p:txBody>
          <a:bodyPr wrap="square" rtlCol="0" anchor="t">
            <a:spAutoFit/>
          </a:bodyPr>
          <a:lstStyle/>
          <a:p>
            <a:r>
              <a:rPr lang="en-US" sz="2800" dirty="0">
                <a:solidFill>
                  <a:schemeClr val="accent2">
                    <a:lumMod val="60000"/>
                    <a:lumOff val="40000"/>
                  </a:schemeClr>
                </a:solidFill>
              </a:rPr>
              <a:t>TECHNOLOGIES USED:</a:t>
            </a:r>
          </a:p>
          <a:p>
            <a:pPr marL="285750" indent="-285750">
              <a:buFont typeface="Wingdings" panose="05000000000000000000" pitchFamily="2" charset="2"/>
              <a:buChar char="q"/>
            </a:pPr>
            <a:r>
              <a:rPr lang="en-US" sz="2000" dirty="0"/>
              <a:t>Python</a:t>
            </a:r>
          </a:p>
          <a:p>
            <a:pPr marL="285750" indent="-285750">
              <a:buFont typeface="Wingdings" panose="05000000000000000000" pitchFamily="2" charset="2"/>
              <a:buChar char="q"/>
            </a:pPr>
            <a:r>
              <a:rPr lang="en-US" sz="2000" dirty="0"/>
              <a:t>wxpython(GUI framework)</a:t>
            </a:r>
          </a:p>
          <a:p>
            <a:pPr marL="285750" indent="-285750">
              <a:buFont typeface="Wingdings" panose="05000000000000000000" pitchFamily="2" charset="2"/>
              <a:buChar char="q"/>
            </a:pPr>
            <a:r>
              <a:rPr lang="en-IN" sz="2000" dirty="0"/>
              <a:t>Pillow</a:t>
            </a:r>
          </a:p>
          <a:p>
            <a:pPr marL="285750" indent="-285750">
              <a:buFont typeface="Wingdings" panose="05000000000000000000" pitchFamily="2" charset="2"/>
              <a:buChar char="q"/>
            </a:pPr>
            <a:r>
              <a:rPr lang="en-IN" sz="2000" dirty="0"/>
              <a:t>Steganography</a:t>
            </a:r>
          </a:p>
          <a:p>
            <a:pPr marL="285750" indent="-285750">
              <a:buFont typeface="Wingdings" panose="05000000000000000000" pitchFamily="2" charset="2"/>
              <a:buChar char="q"/>
            </a:pPr>
            <a:r>
              <a:rPr lang="en-IN" sz="2000" dirty="0"/>
              <a:t>XOR Encryption </a:t>
            </a:r>
          </a:p>
          <a:p>
            <a:endParaRPr lang="en-IN" dirty="0">
              <a:solidFill>
                <a:schemeClr val="accent2">
                  <a:lumMod val="60000"/>
                  <a:lumOff val="40000"/>
                </a:schemeClr>
              </a:solidFill>
            </a:endParaRPr>
          </a:p>
          <a:p>
            <a:r>
              <a:rPr lang="en-IN" sz="2800" dirty="0">
                <a:solidFill>
                  <a:schemeClr val="accent2">
                    <a:lumMod val="60000"/>
                    <a:lumOff val="40000"/>
                  </a:schemeClr>
                </a:solidFill>
              </a:rPr>
              <a:t>COMPONENTS REQUIRED:</a:t>
            </a:r>
          </a:p>
          <a:p>
            <a:pPr marL="285750" indent="-285750">
              <a:buFont typeface="Wingdings" panose="05000000000000000000" pitchFamily="2" charset="2"/>
              <a:buChar char="q"/>
            </a:pPr>
            <a:r>
              <a:rPr lang="en-IN" sz="2000" dirty="0"/>
              <a:t>Processor(intel core i3 or higher)</a:t>
            </a:r>
          </a:p>
          <a:p>
            <a:pPr marL="285750" indent="-285750">
              <a:buFont typeface="Wingdings" panose="05000000000000000000" pitchFamily="2" charset="2"/>
              <a:buChar char="q"/>
            </a:pPr>
            <a:r>
              <a:rPr lang="en-IN" sz="2000" dirty="0"/>
              <a:t>RAM(Minimum 4GB)</a:t>
            </a:r>
          </a:p>
          <a:p>
            <a:pPr marL="285750" indent="-285750">
              <a:buFont typeface="Wingdings" panose="05000000000000000000" pitchFamily="2" charset="2"/>
              <a:buChar char="q"/>
            </a:pPr>
            <a:r>
              <a:rPr lang="en-IN" sz="2000" dirty="0"/>
              <a:t>Storage(</a:t>
            </a:r>
            <a:r>
              <a:rPr lang="en-IN" sz="2000" dirty="0" err="1"/>
              <a:t>Atleast</a:t>
            </a:r>
            <a:r>
              <a:rPr lang="en-IN" sz="2000" dirty="0"/>
              <a:t> 500MB)</a:t>
            </a:r>
          </a:p>
          <a:p>
            <a:pPr marL="285750" indent="-285750">
              <a:buFont typeface="Wingdings" panose="05000000000000000000" pitchFamily="2" charset="2"/>
              <a:buChar char="q"/>
            </a:pPr>
            <a:r>
              <a:rPr lang="en-IN" sz="2000" dirty="0"/>
              <a:t>OS(Windows Used)</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6" name="TextBox 5">
            <a:extLst>
              <a:ext uri="{FF2B5EF4-FFF2-40B4-BE49-F238E27FC236}">
                <a16:creationId xmlns:a16="http://schemas.microsoft.com/office/drawing/2014/main" id="{98596D94-90F5-3D79-F400-11344A0A1F85}"/>
              </a:ext>
            </a:extLst>
          </p:cNvPr>
          <p:cNvSpPr txBox="1"/>
          <p:nvPr/>
        </p:nvSpPr>
        <p:spPr>
          <a:xfrm>
            <a:off x="581191" y="1706880"/>
            <a:ext cx="7665567" cy="1938992"/>
          </a:xfrm>
          <a:prstGeom prst="rect">
            <a:avLst/>
          </a:prstGeom>
          <a:noFill/>
        </p:spPr>
        <p:txBody>
          <a:bodyPr wrap="square" rtlCol="0">
            <a:spAutoFit/>
          </a:bodyPr>
          <a:lstStyle/>
          <a:p>
            <a:pPr marL="342900" indent="-342900">
              <a:buFont typeface="Wingdings" panose="05000000000000000000" pitchFamily="2" charset="2"/>
              <a:buChar char="q"/>
            </a:pPr>
            <a:r>
              <a:rPr lang="en-IN" sz="2400" dirty="0"/>
              <a:t>Graphical User Interface (GUI): Uses wxpython for GUI</a:t>
            </a:r>
          </a:p>
          <a:p>
            <a:pPr marL="342900" indent="-342900">
              <a:buFont typeface="Wingdings" panose="05000000000000000000" pitchFamily="2" charset="2"/>
              <a:buChar char="q"/>
            </a:pPr>
            <a:r>
              <a:rPr lang="en-IN" sz="2400" dirty="0"/>
              <a:t>Lightweight &amp; Fast Processing</a:t>
            </a:r>
          </a:p>
          <a:p>
            <a:pPr marL="342900" indent="-342900">
              <a:buFont typeface="Wingdings" panose="05000000000000000000" pitchFamily="2" charset="2"/>
              <a:buChar char="q"/>
            </a:pPr>
            <a:r>
              <a:rPr lang="en-IN" sz="2400" dirty="0"/>
              <a:t>Invisibility Factor</a:t>
            </a:r>
          </a:p>
          <a:p>
            <a:pPr marL="342900" indent="-342900">
              <a:buFont typeface="Wingdings" panose="05000000000000000000" pitchFamily="2" charset="2"/>
              <a:buChar char="q"/>
            </a:pPr>
            <a:r>
              <a:rPr lang="en-IN" sz="2400" dirty="0"/>
              <a:t>Custom Encoding &amp; Decoding</a:t>
            </a:r>
          </a:p>
          <a:p>
            <a:pPr marL="342900" indent="-342900">
              <a:buFont typeface="Wingdings" panose="05000000000000000000" pitchFamily="2" charset="2"/>
              <a:buChar char="q"/>
            </a:pPr>
            <a:r>
              <a:rPr lang="en-IN" sz="2400" dirty="0"/>
              <a:t>Lossless Image Modification</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7" name="TextBox 6">
            <a:extLst>
              <a:ext uri="{FF2B5EF4-FFF2-40B4-BE49-F238E27FC236}">
                <a16:creationId xmlns:a16="http://schemas.microsoft.com/office/drawing/2014/main" id="{B8758EA9-947B-ECE3-6503-66BAF2953F00}"/>
              </a:ext>
            </a:extLst>
          </p:cNvPr>
          <p:cNvSpPr txBox="1"/>
          <p:nvPr/>
        </p:nvSpPr>
        <p:spPr>
          <a:xfrm>
            <a:off x="665922" y="1544320"/>
            <a:ext cx="5382566" cy="1938992"/>
          </a:xfrm>
          <a:prstGeom prst="rect">
            <a:avLst/>
          </a:prstGeom>
          <a:noFill/>
        </p:spPr>
        <p:txBody>
          <a:bodyPr wrap="square" rtlCol="0">
            <a:spAutoFit/>
          </a:bodyPr>
          <a:lstStyle/>
          <a:p>
            <a:pPr marL="457200" indent="-457200">
              <a:buFont typeface="Wingdings" panose="05000000000000000000" pitchFamily="2" charset="2"/>
              <a:buChar char="q"/>
            </a:pPr>
            <a:r>
              <a:rPr lang="en-IN" sz="2400" dirty="0"/>
              <a:t>Government &amp; Intelligence Agencies</a:t>
            </a:r>
            <a:endParaRPr lang="en-US" sz="2400" dirty="0"/>
          </a:p>
          <a:p>
            <a:pPr marL="457200" indent="-457200">
              <a:buFont typeface="Wingdings" panose="05000000000000000000" pitchFamily="2" charset="2"/>
              <a:buChar char="q"/>
            </a:pPr>
            <a:r>
              <a:rPr lang="en-IN" sz="2400" dirty="0"/>
              <a:t>Cybersecurity Professionals </a:t>
            </a:r>
            <a:endParaRPr lang="en-US" sz="2400" dirty="0"/>
          </a:p>
          <a:p>
            <a:pPr marL="457200" indent="-457200">
              <a:buFont typeface="Wingdings" panose="05000000000000000000" pitchFamily="2" charset="2"/>
              <a:buChar char="q"/>
            </a:pPr>
            <a:r>
              <a:rPr lang="en-IN" sz="2400" dirty="0"/>
              <a:t>Forensic Experts</a:t>
            </a:r>
          </a:p>
          <a:p>
            <a:pPr marL="457200" indent="-457200">
              <a:buFont typeface="Wingdings" panose="05000000000000000000" pitchFamily="2" charset="2"/>
              <a:buChar char="q"/>
            </a:pPr>
            <a:r>
              <a:rPr lang="en-IN" sz="2400" dirty="0"/>
              <a:t>Privacy-Conscious Users</a:t>
            </a:r>
          </a:p>
          <a:p>
            <a:pPr marL="457200" indent="-457200">
              <a:buFont typeface="Wingdings" panose="05000000000000000000" pitchFamily="2" charset="2"/>
              <a:buChar char="q"/>
            </a:pPr>
            <a:r>
              <a:rPr lang="en-IN" sz="2400" dirty="0"/>
              <a:t>Corporate Organizations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a:t>
            </a:r>
          </a:p>
        </p:txBody>
      </p:sp>
      <p:pic>
        <p:nvPicPr>
          <p:cNvPr id="7" name="Picture 6" descr="A screenshot of a computer&#10;&#10;AI-generated content may be incorrect.">
            <a:extLst>
              <a:ext uri="{FF2B5EF4-FFF2-40B4-BE49-F238E27FC236}">
                <a16:creationId xmlns:a16="http://schemas.microsoft.com/office/drawing/2014/main" id="{50256EB9-A2A9-9F89-10D1-76A8977CA258}"/>
              </a:ext>
            </a:extLst>
          </p:cNvPr>
          <p:cNvPicPr>
            <a:picLocks noChangeAspect="1"/>
          </p:cNvPicPr>
          <p:nvPr/>
        </p:nvPicPr>
        <p:blipFill>
          <a:blip r:embed="rId2"/>
          <a:stretch>
            <a:fillRect/>
          </a:stretch>
        </p:blipFill>
        <p:spPr>
          <a:xfrm>
            <a:off x="5506278" y="1906728"/>
            <a:ext cx="6685722" cy="3505689"/>
          </a:xfrm>
          <a:prstGeom prst="rect">
            <a:avLst/>
          </a:prstGeom>
        </p:spPr>
      </p:pic>
      <p:pic>
        <p:nvPicPr>
          <p:cNvPr id="9" name="Picture 8">
            <a:extLst>
              <a:ext uri="{FF2B5EF4-FFF2-40B4-BE49-F238E27FC236}">
                <a16:creationId xmlns:a16="http://schemas.microsoft.com/office/drawing/2014/main" id="{AA21EF87-B48F-B267-3CD9-65236BD154D1}"/>
              </a:ext>
            </a:extLst>
          </p:cNvPr>
          <p:cNvPicPr>
            <a:picLocks noChangeAspect="1"/>
          </p:cNvPicPr>
          <p:nvPr/>
        </p:nvPicPr>
        <p:blipFill>
          <a:blip r:embed="rId3"/>
          <a:stretch>
            <a:fillRect/>
          </a:stretch>
        </p:blipFill>
        <p:spPr>
          <a:xfrm>
            <a:off x="255105" y="1461052"/>
            <a:ext cx="5102086" cy="4923392"/>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AI-generated content may be incorrect.">
            <a:extLst>
              <a:ext uri="{FF2B5EF4-FFF2-40B4-BE49-F238E27FC236}">
                <a16:creationId xmlns:a16="http://schemas.microsoft.com/office/drawing/2014/main" id="{03E99D94-5116-BF1F-8D7E-3DC98FA88421}"/>
              </a:ext>
            </a:extLst>
          </p:cNvPr>
          <p:cNvPicPr>
            <a:picLocks noChangeAspect="1"/>
          </p:cNvPicPr>
          <p:nvPr/>
        </p:nvPicPr>
        <p:blipFill>
          <a:blip r:embed="rId2"/>
          <a:stretch>
            <a:fillRect/>
          </a:stretch>
        </p:blipFill>
        <p:spPr>
          <a:xfrm>
            <a:off x="525004" y="884360"/>
            <a:ext cx="6392631" cy="5378564"/>
          </a:xfrm>
          <a:prstGeom prst="rect">
            <a:avLst/>
          </a:prstGeom>
        </p:spPr>
      </p:pic>
      <p:pic>
        <p:nvPicPr>
          <p:cNvPr id="8" name="Picture 7" descr="A screenshot of a computer&#10;&#10;AI-generated content may be incorrect.">
            <a:extLst>
              <a:ext uri="{FF2B5EF4-FFF2-40B4-BE49-F238E27FC236}">
                <a16:creationId xmlns:a16="http://schemas.microsoft.com/office/drawing/2014/main" id="{966CD5E3-5831-7718-2F26-5080B31DF28C}"/>
              </a:ext>
            </a:extLst>
          </p:cNvPr>
          <p:cNvPicPr>
            <a:picLocks noChangeAspect="1"/>
          </p:cNvPicPr>
          <p:nvPr/>
        </p:nvPicPr>
        <p:blipFill>
          <a:blip r:embed="rId3"/>
          <a:stretch>
            <a:fillRect/>
          </a:stretch>
        </p:blipFill>
        <p:spPr>
          <a:xfrm>
            <a:off x="7130957" y="1790471"/>
            <a:ext cx="4617095" cy="3318242"/>
          </a:xfrm>
          <a:prstGeom prst="rect">
            <a:avLst/>
          </a:prstGeom>
        </p:spPr>
      </p:pic>
    </p:spTree>
    <p:extLst>
      <p:ext uri="{BB962C8B-B14F-4D97-AF65-F5344CB8AC3E}">
        <p14:creationId xmlns:p14="http://schemas.microsoft.com/office/powerpoint/2010/main" val="1067979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a:xfrm>
            <a:off x="581192" y="641948"/>
            <a:ext cx="11029616" cy="530296"/>
          </a:xfrm>
        </p:spPr>
        <p:txBody>
          <a:bodyPr/>
          <a:lstStyle/>
          <a:p>
            <a:r>
              <a:rPr lang="en-IN" dirty="0">
                <a:solidFill>
                  <a:schemeClr val="accent1"/>
                </a:solidFill>
              </a:rPr>
              <a:t>Conclusion</a:t>
            </a:r>
          </a:p>
        </p:txBody>
      </p:sp>
      <p:sp>
        <p:nvSpPr>
          <p:cNvPr id="5" name="Rectangle 1">
            <a:extLst>
              <a:ext uri="{FF2B5EF4-FFF2-40B4-BE49-F238E27FC236}">
                <a16:creationId xmlns:a16="http://schemas.microsoft.com/office/drawing/2014/main" id="{953D05E5-898A-4FAF-13F1-DDEC53BD2737}"/>
              </a:ext>
            </a:extLst>
          </p:cNvPr>
          <p:cNvSpPr>
            <a:spLocks noChangeArrowheads="1"/>
          </p:cNvSpPr>
          <p:nvPr/>
        </p:nvSpPr>
        <p:spPr bwMode="auto">
          <a:xfrm>
            <a:off x="581192" y="1367522"/>
            <a:ext cx="10222643"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This project successfully implements a steganography application using </a:t>
            </a:r>
            <a:r>
              <a:rPr kumimoji="0" lang="en-US" altLang="en-US" sz="2800" b="1" i="0" u="none" strike="noStrike" cap="none" normalizeH="0" baseline="0" dirty="0">
                <a:ln>
                  <a:noFill/>
                </a:ln>
                <a:solidFill>
                  <a:schemeClr val="tx1"/>
                </a:solidFill>
                <a:effectLst/>
                <a:latin typeface="Arial" panose="020B0604020202020204" pitchFamily="34" charset="0"/>
              </a:rPr>
              <a:t>LSB encoding</a:t>
            </a:r>
            <a:r>
              <a:rPr kumimoji="0" lang="en-US" altLang="en-US" sz="2800" b="0" i="0" u="none" strike="noStrike" cap="none" normalizeH="0" baseline="0" dirty="0">
                <a:ln>
                  <a:noFill/>
                </a:ln>
                <a:solidFill>
                  <a:schemeClr val="tx1"/>
                </a:solidFill>
                <a:effectLst/>
                <a:latin typeface="Arial" panose="020B0604020202020204" pitchFamily="34" charset="0"/>
              </a:rPr>
              <a:t> and </a:t>
            </a:r>
            <a:r>
              <a:rPr kumimoji="0" lang="en-US" altLang="en-US" sz="2800" b="1" i="0" u="none" strike="noStrike" cap="none" normalizeH="0" baseline="0" dirty="0">
                <a:ln>
                  <a:noFill/>
                </a:ln>
                <a:solidFill>
                  <a:schemeClr val="tx1"/>
                </a:solidFill>
                <a:effectLst/>
                <a:latin typeface="Arial" panose="020B0604020202020204" pitchFamily="34" charset="0"/>
              </a:rPr>
              <a:t>XOR encryption</a:t>
            </a:r>
            <a:r>
              <a:rPr kumimoji="0" lang="en-US" altLang="en-US" sz="2800" b="0" i="0" u="none" strike="noStrike" cap="none" normalizeH="0" baseline="0" dirty="0">
                <a:ln>
                  <a:noFill/>
                </a:ln>
                <a:solidFill>
                  <a:schemeClr val="tx1"/>
                </a:solidFill>
                <a:effectLst/>
                <a:latin typeface="Arial" panose="020B0604020202020204" pitchFamily="34" charset="0"/>
              </a:rPr>
              <a:t> for secure message hiding in images. The </a:t>
            </a:r>
            <a:r>
              <a:rPr kumimoji="0" lang="en-US" altLang="en-US" sz="2800" b="1" i="0" u="none" strike="noStrike" cap="none" normalizeH="0" baseline="0" dirty="0">
                <a:ln>
                  <a:noFill/>
                </a:ln>
                <a:solidFill>
                  <a:schemeClr val="tx1"/>
                </a:solidFill>
                <a:effectLst/>
                <a:latin typeface="Arial" panose="020B0604020202020204" pitchFamily="34" charset="0"/>
              </a:rPr>
              <a:t>GUI-based approach</a:t>
            </a:r>
            <a:r>
              <a:rPr kumimoji="0" lang="en-US" altLang="en-US" sz="2800" b="0" i="0" u="none" strike="noStrike" cap="none" normalizeH="0" baseline="0" dirty="0">
                <a:ln>
                  <a:noFill/>
                </a:ln>
                <a:solidFill>
                  <a:schemeClr val="tx1"/>
                </a:solidFill>
                <a:effectLst/>
                <a:latin typeface="Arial" panose="020B0604020202020204" pitchFamily="34" charset="0"/>
              </a:rPr>
              <a:t> ensures user-friendly interaction for encoding and decoding messages. While the method provides basic security, stronger encryption can enhance protection. The application demonstrates the feasibility of </a:t>
            </a:r>
            <a:r>
              <a:rPr kumimoji="0" lang="en-US" altLang="en-US" sz="2800" b="1" i="0" u="none" strike="noStrike" cap="none" normalizeH="0" baseline="0" dirty="0">
                <a:ln>
                  <a:noFill/>
                </a:ln>
                <a:solidFill>
                  <a:schemeClr val="tx1"/>
                </a:solidFill>
                <a:effectLst/>
                <a:latin typeface="Arial" panose="020B0604020202020204" pitchFamily="34" charset="0"/>
              </a:rPr>
              <a:t>image-based data concealment</a:t>
            </a:r>
            <a:r>
              <a:rPr kumimoji="0" lang="en-US" altLang="en-US" sz="2800" b="0" i="0" u="none" strike="noStrike" cap="none" normalizeH="0" baseline="0" dirty="0">
                <a:ln>
                  <a:noFill/>
                </a:ln>
                <a:solidFill>
                  <a:schemeClr val="tx1"/>
                </a:solidFill>
                <a:effectLst/>
                <a:latin typeface="Arial" panose="020B0604020202020204" pitchFamily="34" charset="0"/>
              </a:rPr>
              <a:t>, balancing security and simplicity.</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152</TotalTime>
  <Words>292</Words>
  <Application>Microsoft Office PowerPoint</Application>
  <PresentationFormat>Widescreen</PresentationFormat>
  <Paragraphs>53</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Franklin Gothic Book</vt:lpstr>
      <vt:lpstr>Franklin Gothic Demi</vt:lpstr>
      <vt:lpstr>Wingdings</vt:lpstr>
      <vt:lpstr>Wingdings 2</vt:lpstr>
      <vt:lpstr>DividendVTI</vt:lpstr>
      <vt:lpstr> </vt:lpstr>
      <vt:lpstr>OUTLINE</vt:lpstr>
      <vt:lpstr>Problem Statement</vt:lpstr>
      <vt:lpstr>Technology  used</vt:lpstr>
      <vt:lpstr>Wow factors</vt:lpstr>
      <vt:lpstr>End users</vt:lpstr>
      <vt:lpstr>Result</vt:lpstr>
      <vt:lpstr>PowerPoint Presentation</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Abishek M</cp:lastModifiedBy>
  <cp:revision>25</cp:revision>
  <dcterms:created xsi:type="dcterms:W3CDTF">2021-05-26T16:50:10Z</dcterms:created>
  <dcterms:modified xsi:type="dcterms:W3CDTF">2025-02-25T13:43:59Z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