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9486D3-E3F0-45E8-9D83-C0133FD18707}" v="1" dt="2025-02-17T17:32:41.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shek P" userId="bd65f1b5e233cecd" providerId="LiveId" clId="{FD9486D3-E3F0-45E8-9D83-C0133FD18707}"/>
    <pc:docChg chg="modSld">
      <pc:chgData name="Abishek P" userId="bd65f1b5e233cecd" providerId="LiveId" clId="{FD9486D3-E3F0-45E8-9D83-C0133FD18707}" dt="2025-02-17T17:32:25.424" v="92"/>
      <pc:docMkLst>
        <pc:docMk/>
      </pc:docMkLst>
      <pc:sldChg chg="modSp mod">
        <pc:chgData name="Abishek P" userId="bd65f1b5e233cecd" providerId="LiveId" clId="{FD9486D3-E3F0-45E8-9D83-C0133FD18707}" dt="2025-02-17T17:32:25.424" v="92"/>
        <pc:sldMkLst>
          <pc:docMk/>
          <pc:sldMk cId="2230664768" sldId="2146847061"/>
        </pc:sldMkLst>
        <pc:spChg chg="mod">
          <ac:chgData name="Abishek P" userId="bd65f1b5e233cecd" providerId="LiveId" clId="{FD9486D3-E3F0-45E8-9D83-C0133FD18707}" dt="2025-02-17T17:32:25.424" v="92"/>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bishekP-28/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itchFamily="34" charset="0"/>
              </a:rPr>
              <a:t>Presented By: Abishek P</a:t>
            </a:r>
          </a:p>
          <a:p>
            <a:r>
              <a:rPr lang="en-US" sz="2000" b="1" dirty="0">
                <a:solidFill>
                  <a:schemeClr val="accent1">
                    <a:lumMod val="75000"/>
                  </a:schemeClr>
                </a:solidFill>
                <a:latin typeface="Arial" panose="020B0604020202020204" pitchFamily="34" charset="0"/>
                <a:cs typeface="Arial" pitchFamily="34" charset="0"/>
              </a:rPr>
              <a:t>Student Name : Abishek P</a:t>
            </a:r>
          </a:p>
          <a:p>
            <a:r>
              <a:rPr lang="en-US" sz="2000" b="1" dirty="0">
                <a:solidFill>
                  <a:schemeClr val="accent1">
                    <a:lumMod val="75000"/>
                  </a:schemeClr>
                </a:solidFill>
                <a:latin typeface="Arial" panose="020B0604020202020204" pitchFamily="34" charset="0"/>
                <a:cs typeface="Arial" panose="020B0604020202020204" pitchFamily="34" charset="0"/>
              </a:rPr>
              <a:t>College Name &amp; Department : </a:t>
            </a:r>
            <a:r>
              <a:rPr lang="en-US" sz="2000" b="1" dirty="0" err="1">
                <a:solidFill>
                  <a:schemeClr val="accent1">
                    <a:lumMod val="75000"/>
                  </a:schemeClr>
                </a:solidFill>
                <a:latin typeface="Arial" panose="020B0604020202020204" pitchFamily="34" charset="0"/>
                <a:cs typeface="Arial" panose="020B0604020202020204" pitchFamily="34" charset="0"/>
              </a:rPr>
              <a:t>Adhiyamaan</a:t>
            </a:r>
            <a:r>
              <a:rPr lang="en-US" sz="2000" b="1" dirty="0">
                <a:solidFill>
                  <a:schemeClr val="accent1">
                    <a:lumMod val="75000"/>
                  </a:schemeClr>
                </a:solidFill>
                <a:latin typeface="Arial" panose="020B0604020202020204" pitchFamily="34" charset="0"/>
                <a:cs typeface="Arial" panose="020B0604020202020204" pitchFamily="34" charset="0"/>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my identity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C4256937-4907-AEE3-712D-48718EC94AD8}"/>
              </a:ext>
            </a:extLst>
          </p:cNvPr>
          <p:cNvPicPr>
            <a:picLocks noGrp="1" noChangeAspect="1"/>
          </p:cNvPicPr>
          <p:nvPr>
            <p:ph idx="1"/>
          </p:nvPr>
        </p:nvPicPr>
        <p:blipFill>
          <a:blip r:embed="rId2"/>
          <a:stretch>
            <a:fillRect/>
          </a:stretch>
        </p:blipFill>
        <p:spPr>
          <a:xfrm>
            <a:off x="658761" y="1301750"/>
            <a:ext cx="10746658" cy="478441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  </a:t>
            </a:r>
            <a:r>
              <a:rPr lang="en-IN" dirty="0">
                <a:hlinkClick r:id="rId2"/>
              </a:rPr>
              <a:t>https://github.com/AbishekP-28/secure_data_hiding_in_images_using_steganoraphy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498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Abishek P</cp:lastModifiedBy>
  <cp:revision>28</cp:revision>
  <dcterms:created xsi:type="dcterms:W3CDTF">2021-05-26T16:50:10Z</dcterms:created>
  <dcterms:modified xsi:type="dcterms:W3CDTF">2025-02-17T17:32:47Z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