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ibre Franklin"/>
      <p:regular r:id="rId21"/>
      <p:bold r:id="rId22"/>
      <p:italic r:id="rId23"/>
      <p:boldItalic r:id="rId24"/>
    </p:embeddedFont>
    <p:embeddedFont>
      <p:font typeface="Franklin Gothic"/>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87b8010c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87b8010c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c87b8010c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87b8010ce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87b8010ce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c87b8010ce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Abishek Sam R</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2. University College Engineering, kanchipuram.</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3. B.E(CSE).</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a:solidFill>
                  <a:schemeClr val="accent1"/>
                </a:solidFill>
              </a:rPr>
              <a:t>OUTPUT :</a:t>
            </a:r>
            <a:endParaRPr b="1">
              <a:solidFill>
                <a:schemeClr val="accent1"/>
              </a:solidFill>
            </a:endParaRPr>
          </a:p>
        </p:txBody>
      </p:sp>
      <p:sp>
        <p:nvSpPr>
          <p:cNvPr id="159" name="Google Shape;159;p22"/>
          <p:cNvSpPr txBox="1"/>
          <p:nvPr>
            <p:ph idx="1" type="body"/>
          </p:nvPr>
        </p:nvSpPr>
        <p:spPr>
          <a:xfrm>
            <a:off x="581192" y="1302026"/>
            <a:ext cx="11029500" cy="46734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t/>
            </a:r>
            <a:endParaRPr b="1" sz="1500"/>
          </a:p>
          <a:p>
            <a:pPr indent="0" lvl="0" marL="0" rtl="0" algn="l">
              <a:spcBef>
                <a:spcPts val="360"/>
              </a:spcBef>
              <a:spcAft>
                <a:spcPts val="0"/>
              </a:spcAft>
              <a:buNone/>
            </a:pPr>
            <a:r>
              <a:rPr b="1" lang="en-IN" sz="1500"/>
              <a:t>Key_log.json :</a:t>
            </a:r>
            <a:endParaRPr b="1" sz="1500"/>
          </a:p>
          <a:p>
            <a:pPr indent="0" lvl="0" marL="0" rtl="0" algn="l">
              <a:spcBef>
                <a:spcPts val="360"/>
              </a:spcBef>
              <a:spcAft>
                <a:spcPts val="0"/>
              </a:spcAft>
              <a:buNone/>
            </a:pPr>
            <a:r>
              <a:t/>
            </a:r>
            <a:endParaRPr sz="1250"/>
          </a:p>
          <a:p>
            <a:pPr indent="0" lvl="0" marL="0" rtl="0" algn="l">
              <a:spcBef>
                <a:spcPts val="360"/>
              </a:spcBef>
              <a:spcAft>
                <a:spcPts val="0"/>
              </a:spcAft>
              <a:buNone/>
            </a:pPr>
            <a:r>
              <a:t/>
            </a:r>
            <a:endParaRPr sz="1250"/>
          </a:p>
          <a:p>
            <a:pPr indent="0" lvl="0" marL="0" rtl="0" algn="l">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indent="0" lvl="0" marL="0" rtl="0" algn="l">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indent="0" lvl="0" marL="0" rtl="0" algn="l">
              <a:spcBef>
                <a:spcPts val="360"/>
              </a:spcBef>
              <a:spcAft>
                <a:spcPts val="0"/>
              </a:spcAft>
              <a:buClr>
                <a:schemeClr val="dk1"/>
              </a:buClr>
              <a:buSzPts val="1100"/>
              <a:buFont typeface="Arial"/>
              <a:buNone/>
            </a:pPr>
            <a:r>
              <a:rPr lang="en-IN" sz="1400"/>
              <a:t> {"Released": "'t'"}]</a:t>
            </a:r>
            <a:endParaRPr sz="1400"/>
          </a:p>
          <a:p>
            <a:pPr indent="0" lvl="0" marL="0" rtl="0" algn="l">
              <a:spcBef>
                <a:spcPts val="36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a:solidFill>
                  <a:schemeClr val="accent1"/>
                </a:solidFill>
              </a:rPr>
              <a:t>OUTPUT :</a:t>
            </a:r>
            <a:endParaRPr b="1">
              <a:solidFill>
                <a:schemeClr val="accent1"/>
              </a:solidFill>
            </a:endParaRPr>
          </a:p>
        </p:txBody>
      </p:sp>
      <p:sp>
        <p:nvSpPr>
          <p:cNvPr id="166" name="Google Shape;166;p23"/>
          <p:cNvSpPr txBox="1"/>
          <p:nvPr>
            <p:ph idx="1" type="body"/>
          </p:nvPr>
        </p:nvSpPr>
        <p:spPr>
          <a:xfrm>
            <a:off x="581192" y="1302026"/>
            <a:ext cx="11029500" cy="46734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b="1" lang="en-IN"/>
              <a:t>Key_log.txt :</a:t>
            </a:r>
            <a:endParaRPr b="1"/>
          </a:p>
          <a:p>
            <a:pPr indent="0" lvl="0" marL="0" rtl="0" algn="l">
              <a:spcBef>
                <a:spcPts val="360"/>
              </a:spcBef>
              <a:spcAft>
                <a:spcPts val="0"/>
              </a:spcAft>
              <a:buNone/>
            </a:pPr>
            <a:r>
              <a:t/>
            </a:r>
            <a:endParaRPr b="1"/>
          </a:p>
          <a:p>
            <a:pPr indent="0" lvl="0" marL="0" rtl="0" algn="l">
              <a:spcBef>
                <a:spcPts val="360"/>
              </a:spcBef>
              <a:spcAft>
                <a:spcPts val="0"/>
              </a:spcAft>
              <a:buNone/>
            </a:pPr>
            <a:r>
              <a:rPr lang="en-IN"/>
              <a:t>Key.f11'S'Key.shiftKey.cmdKey.backspace'k''e''y''l''o''g''g''e''r'Key.space'o''u''t''p''u''t'</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72" name="Google Shape;172;p24"/>
          <p:cNvSpPr txBox="1"/>
          <p:nvPr>
            <p:ph idx="1" type="body"/>
          </p:nvPr>
        </p:nvSpPr>
        <p:spPr>
          <a:xfrm>
            <a:off x="581192" y="123245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100"/>
              <a:buNone/>
            </a:pPr>
            <a:r>
              <a:t/>
            </a:r>
            <a:endParaRPr sz="25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indent="0" lvl="0" marL="0" rtl="0" algn="l">
              <a:lnSpc>
                <a:spcPct val="110000"/>
              </a:lnSpc>
              <a:spcBef>
                <a:spcPts val="0"/>
              </a:spcBef>
              <a:spcAft>
                <a:spcPts val="0"/>
              </a:spcAft>
              <a:buSzPts val="2208"/>
              <a:buNone/>
            </a:pPr>
            <a:r>
              <a:t/>
            </a: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78" name="Google Shape;178;p2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a:t>
            </a:r>
            <a:r>
              <a:rPr lang="en-IN" sz="2500">
                <a:solidFill>
                  <a:schemeClr val="dk1"/>
                </a:solidFill>
                <a:latin typeface="Calibri"/>
                <a:ea typeface="Calibri"/>
                <a:cs typeface="Calibri"/>
                <a:sym typeface="Calibri"/>
              </a:rPr>
              <a: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idx="1" type="body"/>
          </p:nvPr>
        </p:nvSpPr>
        <p:spPr>
          <a:xfrm>
            <a:off x="581200" y="1302025"/>
            <a:ext cx="11029500" cy="4786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110000"/>
              </a:lnSpc>
              <a:spcBef>
                <a:spcPts val="0"/>
              </a:spcBef>
              <a:spcAft>
                <a:spcPts val="0"/>
              </a:spcAft>
              <a:buSzPct val="76666"/>
              <a:buNone/>
            </a:pPr>
            <a:r>
              <a:t/>
            </a:r>
            <a:endParaRPr b="1" sz="2400"/>
          </a:p>
          <a:p>
            <a:pPr indent="0" lvl="0" marL="0" rtl="0" algn="l">
              <a:lnSpc>
                <a:spcPct val="115000"/>
              </a:lnSpc>
              <a:spcBef>
                <a:spcPts val="0"/>
              </a:spcBef>
              <a:spcAft>
                <a:spcPts val="0"/>
              </a:spcAft>
              <a:buSzPct val="81176"/>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indent="0" lvl="0" marL="306000" rtl="0" algn="l">
              <a:lnSpc>
                <a:spcPct val="110000"/>
              </a:lnSpc>
              <a:spcBef>
                <a:spcPts val="1000"/>
              </a:spcBef>
              <a:spcAft>
                <a:spcPts val="0"/>
              </a:spcAft>
              <a:buSzPct val="97411"/>
              <a:buNone/>
            </a:pPr>
            <a:r>
              <a:t/>
            </a:r>
            <a:endParaRPr sz="2000"/>
          </a:p>
          <a:p>
            <a:pPr indent="-206121" lvl="0" marL="305435" rtl="0" algn="l">
              <a:lnSpc>
                <a:spcPct val="110000"/>
              </a:lnSpc>
              <a:spcBef>
                <a:spcPts val="940"/>
              </a:spcBef>
              <a:spcAft>
                <a:spcPts val="0"/>
              </a:spcAft>
              <a:buSzPct val="92000"/>
              <a:buNone/>
            </a:pPr>
            <a:r>
              <a:t/>
            </a:r>
            <a:endParaRPr/>
          </a:p>
        </p:txBody>
      </p:sp>
      <p:sp>
        <p:nvSpPr>
          <p:cNvPr id="184" name="Google Shape;184;p26"/>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90" name="Google Shape;190;p27"/>
          <p:cNvSpPr txBox="1"/>
          <p:nvPr>
            <p:ph idx="1" type="body"/>
          </p:nvPr>
        </p:nvSpPr>
        <p:spPr>
          <a:xfrm>
            <a:off x="581200" y="1302025"/>
            <a:ext cx="11029500" cy="5046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656"/>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b="1" lang="en-IN" sz="1800">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b="1" lang="en-IN" sz="1800">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b="1" lang="en-IN" sz="1800">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501053" y="1232457"/>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5000"/>
              </a:lnSpc>
              <a:spcBef>
                <a:spcPts val="0"/>
              </a:spcBef>
              <a:spcAft>
                <a:spcPts val="0"/>
              </a:spcAft>
              <a:buSzPts val="1656"/>
              <a:buNone/>
            </a:pPr>
            <a:r>
              <a:t/>
            </a:r>
            <a:endParaRPr sz="1500">
              <a:solidFill>
                <a:schemeClr val="dk1"/>
              </a:solidFill>
              <a:latin typeface="Arial"/>
              <a:ea typeface="Arial"/>
              <a:cs typeface="Arial"/>
              <a:sym typeface="Arial"/>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1. Data Collection: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2. Data Preprocessing:</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4. Deployment:</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5. Evaluation: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200" y="1302025"/>
            <a:ext cx="11029500" cy="5191800"/>
          </a:xfrm>
          <a:prstGeom prst="rect">
            <a:avLst/>
          </a:prstGeom>
          <a:noFill/>
          <a:ln>
            <a:noFill/>
          </a:ln>
        </p:spPr>
        <p:txBody>
          <a:bodyPr anchorCtr="0" anchor="ctr" bIns="45700" lIns="91425" spcFirstLastPara="1" rIns="91425" wrap="square" tIns="45700">
            <a:normAutofit fontScale="85000"/>
          </a:bodyPr>
          <a:lstStyle/>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1. Algorithm Selection:</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2. Data Input:</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3. Training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4. Prediction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indent="-309562" lvl="0" marL="457200" rtl="0" algn="l">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19"/>
          <p:cNvPicPr preferRelativeResize="0"/>
          <p:nvPr/>
        </p:nvPicPr>
        <p:blipFill rotWithShape="1">
          <a:blip r:embed="rId3">
            <a:alphaModFix/>
          </a:blip>
          <a:srcRect b="0" l="0" r="0" t="0"/>
          <a:stretch/>
        </p:blipFill>
        <p:spPr>
          <a:xfrm>
            <a:off x="581200" y="1326950"/>
            <a:ext cx="4773424" cy="5340926"/>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b="0" l="0" r="0" t="0"/>
          <a:stretch/>
        </p:blipFill>
        <p:spPr>
          <a:xfrm>
            <a:off x="820875" y="1378225"/>
            <a:ext cx="4879101" cy="4896301"/>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b="0" l="0" r="0" t="0"/>
          <a:stretch/>
        </p:blipFill>
        <p:spPr>
          <a:xfrm>
            <a:off x="1209800" y="1362438"/>
            <a:ext cx="4076749" cy="4904725"/>
          </a:xfrm>
          <a:prstGeom prst="rect">
            <a:avLst/>
          </a:prstGeom>
          <a:noFill/>
          <a:ln>
            <a:noFill/>
          </a:ln>
        </p:spPr>
      </p:pic>
      <p:pic>
        <p:nvPicPr>
          <p:cNvPr id="152" name="Google Shape;152;p21"/>
          <p:cNvPicPr preferRelativeResize="0"/>
          <p:nvPr/>
        </p:nvPicPr>
        <p:blipFill rotWithShape="1">
          <a:blip r:embed="rId4">
            <a:alphaModFix/>
          </a:blip>
          <a:srcRect b="0" l="0" r="0" t="0"/>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