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491" r:id="rId12"/>
    <p:sldId id="476" r:id="rId13"/>
    <p:sldId id="493" r:id="rId14"/>
    <p:sldId id="494" r:id="rId15"/>
    <p:sldId id="492" r:id="rId16"/>
    <p:sldId id="495" r:id="rId17"/>
    <p:sldId id="497" r:id="rId18"/>
    <p:sldId id="268" r:id="rId19"/>
    <p:sldId id="270" r:id="rId20"/>
    <p:sldId id="265" r:id="rId21"/>
    <p:sldId id="498" r:id="rId22"/>
    <p:sldId id="501" r:id="rId23"/>
    <p:sldId id="502" r:id="rId24"/>
    <p:sldId id="266" r:id="rId2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3" d="100"/>
          <a:sy n="63" d="100"/>
        </p:scale>
        <p:origin x="988" y="56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F511DAC-3643-3D0B-21EA-C797E19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4C5744A-76BA-2814-D9FE-5A10DAC4E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D3C8E8C-82ED-5ADD-991A-78EAC184A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1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6A0C200-648B-3956-1819-58BB61D1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0CA491FF-4F30-6D9D-810F-8F8808F9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2BADDAF-6358-9E21-FB37-8E6073345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E2DF43-1BBE-6542-4325-B871E4364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D4FBF6D-AB5B-F679-3CBF-CA3CFCC58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7024876B-4C75-10BD-6C8D-009251156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YASHODA B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 G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6221-CA4D-364D-9DB5-DBEE9C4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A7A6-943F-9807-752C-ED43E3866002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2731-3ADD-37E6-87D1-09000D5033F6}"/>
              </a:ext>
            </a:extLst>
          </p:cNvPr>
          <p:cNvSpPr txBox="1"/>
          <p:nvPr/>
        </p:nvSpPr>
        <p:spPr>
          <a:xfrm>
            <a:off x="917907" y="1303930"/>
            <a:ext cx="10058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Data Collection &amp; Input Handling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Feature Extraction &amp;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Anomaly Detection &amp; Model Training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Intrusion Detection &amp; Prevention System (IDPS)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Evaluation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72129230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3D1F-FC92-9127-3389-E2059EAC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EB110-9B74-2D0E-77B6-64448D13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E4F78-793B-69E6-5813-D571DF28E88C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4C018B-75FC-41CB-DA45-3A96F6A15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3" y="669159"/>
            <a:ext cx="105736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Input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and preprocess SQL queries and database logs.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different database management systems (MySQL, PostgreSQL, etc.).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&amp;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SQL query patterns and extract key features (keywords, anomalies).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Natural Language Processing (NLP) or regex-based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 &amp; 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models using machine learning (e.g., Decision Trees, Random Forest, CNN).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monitoring for SQL injection patterns.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Intrusion Detection &amp; Prevention System (IDPS)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scanning of incoming SQL queries.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or log potential threats based on risk assessment.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Reporting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model performance using Accuracy, Precision, Recall, and F1 Score.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reports and logs for administrators to analyze attack attempts. </a:t>
            </a:r>
          </a:p>
        </p:txBody>
      </p:sp>
    </p:spTree>
    <p:extLst>
      <p:ext uri="{BB962C8B-B14F-4D97-AF65-F5344CB8AC3E}">
        <p14:creationId xmlns:p14="http://schemas.microsoft.com/office/powerpoint/2010/main" val="210469987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GB" dirty="0"/>
              <a:t>MySQL, PostgreSQL, MongoDB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7D6C-B109-80EB-6C7F-EF03269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C52-C1E0-BE2C-22F5-D1015007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Python: Develops detection models and security automation</a:t>
            </a:r>
          </a:p>
          <a:p>
            <a:pPr algn="just"/>
            <a:r>
              <a:rPr lang="en-GB" dirty="0"/>
              <a:t>SQL: Queries database and detects malicious patterns</a:t>
            </a:r>
          </a:p>
          <a:p>
            <a:pPr algn="just"/>
            <a:r>
              <a:rPr lang="en-GB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26A1-2377-F694-96F4-13F1C4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79358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D3B-25F6-4E08-C1E9-717FB95B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C23-9D8A-618C-FF80-15C52D3F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59C7-C317-E759-CBAB-48401F0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4081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2DA-91DE-AFCF-127C-74A41AD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3AF-71F6-40A0-8EB5-DE410916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12-FDC0-3026-449A-DB361B9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0195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B63-1100-4334-6B2E-440EA93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5E7-8470-2B9E-65F6-2FBA9CB3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26BB-7FA1-0885-B6B4-7F8BECE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6883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45-A9F9-1D2B-842E-3FE509B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9C6-6DE2-AD19-718A-AE9C332A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GB" dirty="0"/>
              <a:t>AWS, Microsoft Azure, Google Cloud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52F9-A58D-15D3-D760-4DDA1B1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988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DE1E-73B0-3429-E31F-382ED1691574}"/>
              </a:ext>
            </a:extLst>
          </p:cNvPr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9E554E-FAAE-D407-4055-5561A0EB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EC0FF194-00CB-1498-E8A0-F268F316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7BEE05D-56A3-C2F0-7639-5A8CB9B80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466-B47D-402A-CA69-03DDBC16EB1D}"/>
              </a:ext>
            </a:extLst>
          </p:cNvPr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4448205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E59D52C-CBA5-D50E-1029-31848ED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8D0669A-A764-A57C-2AD2-DFA221844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EFE934E-45EB-0591-496B-D72326435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6976-1EE1-F6C1-B590-694F4DCC900A}"/>
              </a:ext>
            </a:extLst>
          </p:cNvPr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40606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4BB30308-1ECE-ADED-5C27-4A5FDF7D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5894B454-F12C-ACFA-A1CF-1306F64AB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E785654-0585-BC58-DF48-648DF3F16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06345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398-2514-A6CA-CF24-37172F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1CA6-2F7F-0521-DD0F-0032E180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A5B1-B931-C9B9-BAD8-C03D4F4BC257}"/>
              </a:ext>
            </a:extLst>
          </p:cNvPr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8768176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DC70-66D1-C06F-931E-9133F17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F46-CE6C-4FD3-84F9-FC289EF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0273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3C438-4C25-C0A3-3362-73BF1D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529-BD1F-CF94-432D-42BEB11C160F}"/>
              </a:ext>
            </a:extLst>
          </p:cNvPr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77E93-F0C2-4FF2-66F8-6E8739AF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772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BF1E-76A6-641F-D276-7860D2B6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1398-DC41-D19B-7341-883880A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294-9782-1447-260D-60A12E40A244}"/>
              </a:ext>
            </a:extLst>
          </p:cNvPr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CC90-721D-2BB3-5B7B-F0E70DD7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4528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90D7-C081-3605-9458-3C618A5C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864</Words>
  <Application>Microsoft Office PowerPoint</Application>
  <PresentationFormat>Widescreen</PresentationFormat>
  <Paragraphs>142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Platforms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922</cp:revision>
  <cp:lastPrinted>2018-07-24T06:37:00Z</cp:lastPrinted>
  <dcterms:created xsi:type="dcterms:W3CDTF">2018-06-07T04:06:00Z</dcterms:created>
  <dcterms:modified xsi:type="dcterms:W3CDTF">2025-03-26T10:10:56Z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1033-12.2.0.19805</vt:lpwstr>
  </property>
</Properties>
</file>