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5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Abishek</a:t>
            </a:r>
            <a:r>
              <a:rPr lang="en-US" sz="1100" dirty="0" smtClean="0">
                <a:solidFill>
                  <a:schemeClr val="tx1"/>
                </a:solidFill>
              </a:rPr>
              <a:t> 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950821104002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4798031" y="3457900"/>
            <a:ext cx="2968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ollege </a:t>
            </a:r>
            <a:r>
              <a:rPr lang="en-US" sz="1200" dirty="0">
                <a:solidFill>
                  <a:schemeClr val="tx1"/>
                </a:solidFill>
              </a:rPr>
              <a:t>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23</cp:revision>
  <dcterms:modified xsi:type="dcterms:W3CDTF">2024-04-11T15:30:28Z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