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115f3ab9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115f3ab9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115f3ab9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115f3ab9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115f3ab9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115f3ab9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115f3ab9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115f3ab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115f3ab9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115f3ab9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115f3ab9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115f3ab9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115f3ab9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115f3ab9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115f3ab9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115f3ab9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115f3ab9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115f3ab9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115f3ab9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115f3ab9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115f3ab9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115f3ab9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115f3ab9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115f3ab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115f3ab9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115f3ab9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115f3ab9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115f3ab9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115f3ab9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115f3ab9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115f3ab9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115f3ab9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115f3ab9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115f3ab9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115f3ab9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115f3ab9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03025"/>
            <a:ext cx="85206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BOLT Exercises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54725"/>
            <a:ext cx="8520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Task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954200" y="3032975"/>
            <a:ext cx="49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By ABISHEK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3346"/>
            <a:ext cx="9144001" cy="411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9999"/>
            <a:ext cx="9144001" cy="412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958"/>
            <a:ext cx="9144001" cy="414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6693"/>
            <a:ext cx="9144001" cy="4110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3346"/>
            <a:ext cx="9144001" cy="411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6693"/>
            <a:ext cx="9144001" cy="4110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9999"/>
            <a:ext cx="9144001" cy="412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9999"/>
            <a:ext cx="9144001" cy="412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0040"/>
            <a:ext cx="9144001" cy="4103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3346"/>
            <a:ext cx="9144001" cy="411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9999"/>
            <a:ext cx="9144001" cy="412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6652"/>
            <a:ext cx="9144001" cy="413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5187"/>
            <a:ext cx="9143999" cy="41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146"/>
            <a:ext cx="9144001" cy="417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3346"/>
            <a:ext cx="9144001" cy="411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150"/>
            <a:ext cx="9144001" cy="41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3305"/>
            <a:ext cx="9144001" cy="4136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9999"/>
            <a:ext cx="9144001" cy="412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