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2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92"/>
    <a:srgbClr val="0094C8"/>
    <a:srgbClr val="EEA2A2"/>
    <a:srgbClr val="9ED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6" autoAdjust="0"/>
    <p:restoredTop sz="94434" autoAdjust="0"/>
  </p:normalViewPr>
  <p:slideViewPr>
    <p:cSldViewPr>
      <p:cViewPr varScale="1">
        <p:scale>
          <a:sx n="90" d="100"/>
          <a:sy n="9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2D5F3-26B8-4CB5-BD69-0B236C0D439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7081-F13F-4C86-8443-29B05EB61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07081-F13F-4C86-8443-29B05EB613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3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07081-F13F-4C86-8443-29B05EB613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07081-F13F-4C86-8443-29B05EB613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07081-F13F-4C86-8443-29B05EB613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07081-F13F-4C86-8443-29B05EB613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2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07081-F13F-4C86-8443-29B05EB613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4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07081-F13F-4C86-8443-29B05EB61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07081-F13F-4C86-8443-29B05EB613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07081-F13F-4C86-8443-29B05EB613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51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07081-F13F-4C86-8443-29B05EB613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9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6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0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0"/>
            <a:ext cx="6019800" cy="457200"/>
          </a:xfrm>
        </p:spPr>
        <p:txBody>
          <a:bodyPr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3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6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1457-953C-4FD7-984D-0834981778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E1D7D-E0D8-4AC0-B833-940DCFA755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5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3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–</a:t>
            </a:r>
            <a:r>
              <a:rPr lang="en-US" dirty="0">
                <a:solidFill>
                  <a:srgbClr val="00B050"/>
                </a:solidFill>
              </a:rPr>
              <a:t>Sprint</a:t>
            </a:r>
            <a:r>
              <a:rPr lang="en-FI" dirty="0">
                <a:solidFill>
                  <a:srgbClr val="00B050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09917"/>
              </p:ext>
            </p:extLst>
          </p:nvPr>
        </p:nvGraphicFramePr>
        <p:xfrm>
          <a:off x="72940" y="425303"/>
          <a:ext cx="8842459" cy="643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93073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21619" y="1231394"/>
            <a:ext cx="914400" cy="1593357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Repaint front gate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</a:t>
            </a:r>
            <a:r>
              <a:rPr lang="en-FI" dirty="0"/>
              <a:t>print 1 Day 1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33539" y="3135188"/>
            <a:ext cx="914400" cy="1593357"/>
            <a:chOff x="302618" y="813735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Upgrade the Marquise de </a:t>
              </a:r>
              <a:r>
                <a:rPr lang="en-GB" sz="1400" b="1" dirty="0" err="1">
                  <a:solidFill>
                    <a:prstClr val="black"/>
                  </a:solidFill>
                  <a:latin typeface="Arial Narrow" panose="020B0606020202030204" pitchFamily="34" charset="0"/>
                </a:rPr>
                <a:t>Maillé's</a:t>
              </a:r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bedroom's flooring.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3859898" y="120560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Protect the area around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Flowchart: Process 42"/>
          <p:cNvSpPr/>
          <p:nvPr/>
        </p:nvSpPr>
        <p:spPr>
          <a:xfrm>
            <a:off x="1076535" y="1570972"/>
            <a:ext cx="1046699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Primer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Flowchart: Process 42"/>
          <p:cNvSpPr/>
          <p:nvPr/>
        </p:nvSpPr>
        <p:spPr>
          <a:xfrm>
            <a:off x="1093063" y="2057331"/>
            <a:ext cx="91440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paint to metal surfaces.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960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Flowchart: Process 42"/>
          <p:cNvSpPr/>
          <p:nvPr/>
        </p:nvSpPr>
        <p:spPr>
          <a:xfrm>
            <a:off x="2194118" y="1239570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Remove the rust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Flowchart: Process 42">
            <a:extLst>
              <a:ext uri="{FF2B5EF4-FFF2-40B4-BE49-F238E27FC236}">
                <a16:creationId xmlns:a16="http://schemas.microsoft.com/office/drawing/2014/main" id="{50A6188C-A89D-4F63-B142-02E3A854ED79}"/>
              </a:ext>
            </a:extLst>
          </p:cNvPr>
          <p:cNvSpPr/>
          <p:nvPr/>
        </p:nvSpPr>
        <p:spPr>
          <a:xfrm>
            <a:off x="3657600" y="325844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Acclimate the planks and preparation of the subfloor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720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Flowchart: Process 42">
            <a:extLst>
              <a:ext uri="{FF2B5EF4-FFF2-40B4-BE49-F238E27FC236}">
                <a16:creationId xmlns:a16="http://schemas.microsoft.com/office/drawing/2014/main" id="{39ABCB98-5227-4031-9F99-A97B006C7C6F}"/>
              </a:ext>
            </a:extLst>
          </p:cNvPr>
          <p:cNvSpPr/>
          <p:nvPr/>
        </p:nvSpPr>
        <p:spPr>
          <a:xfrm>
            <a:off x="1097230" y="1123394"/>
            <a:ext cx="914400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Clean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Flowchart: Process 42">
            <a:extLst>
              <a:ext uri="{FF2B5EF4-FFF2-40B4-BE49-F238E27FC236}">
                <a16:creationId xmlns:a16="http://schemas.microsoft.com/office/drawing/2014/main" id="{AC1D3B66-0851-488B-9055-5521B086959E}"/>
              </a:ext>
            </a:extLst>
          </p:cNvPr>
          <p:cNvSpPr/>
          <p:nvPr/>
        </p:nvSpPr>
        <p:spPr>
          <a:xfrm>
            <a:off x="1216015" y="3106863"/>
            <a:ext cx="1000228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Cutting first and last 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Flowchart: Process 42">
            <a:extLst>
              <a:ext uri="{FF2B5EF4-FFF2-40B4-BE49-F238E27FC236}">
                <a16:creationId xmlns:a16="http://schemas.microsoft.com/office/drawing/2014/main" id="{0F8A9224-7D05-42D1-B343-2D807D96D4DA}"/>
              </a:ext>
            </a:extLst>
          </p:cNvPr>
          <p:cNvSpPr/>
          <p:nvPr/>
        </p:nvSpPr>
        <p:spPr>
          <a:xfrm>
            <a:off x="2170838" y="1843867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Rinse with water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0218D5FB-9B68-3AF3-B673-8C24759EE354}"/>
              </a:ext>
            </a:extLst>
          </p:cNvPr>
          <p:cNvSpPr/>
          <p:nvPr/>
        </p:nvSpPr>
        <p:spPr>
          <a:xfrm>
            <a:off x="1466558" y="263328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several coats of paints.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7F5C9B-21C5-A267-62AB-9F25B26DA899}"/>
              </a:ext>
            </a:extLst>
          </p:cNvPr>
          <p:cNvGrpSpPr/>
          <p:nvPr/>
        </p:nvGrpSpPr>
        <p:grpSpPr>
          <a:xfrm>
            <a:off x="137625" y="4932725"/>
            <a:ext cx="914400" cy="1593357"/>
            <a:chOff x="302618" y="813735"/>
            <a:chExt cx="914400" cy="1593357"/>
          </a:xfrm>
        </p:grpSpPr>
        <p:sp>
          <p:nvSpPr>
            <p:cNvPr id="6" name="Flowchart: Process 42">
              <a:extLst>
                <a:ext uri="{FF2B5EF4-FFF2-40B4-BE49-F238E27FC236}">
                  <a16:creationId xmlns:a16="http://schemas.microsoft.com/office/drawing/2014/main" id="{9455295F-3881-9F61-54AF-994BCCB6FD3A}"/>
                </a:ext>
              </a:extLst>
            </p:cNvPr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43A4D6-31AD-CB79-A310-BAEDF8BD3B7D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resolve the light switch's electrical issue.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F9F2A-5B82-4591-5BE6-6FF219D9AA99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9479A4-D701-E367-7565-1545239A3F5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12A3DF-C2BC-EF6D-55B2-ACC2540E00E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A6AEC2-7B67-B2B7-9F2E-1A82DF21D9D3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2" name="Flowchart: Process 42">
            <a:extLst>
              <a:ext uri="{FF2B5EF4-FFF2-40B4-BE49-F238E27FC236}">
                <a16:creationId xmlns:a16="http://schemas.microsoft.com/office/drawing/2014/main" id="{45843A9A-87C2-B4A6-C0C4-87FA3E288F70}"/>
              </a:ext>
            </a:extLst>
          </p:cNvPr>
          <p:cNvSpPr/>
          <p:nvPr/>
        </p:nvSpPr>
        <p:spPr>
          <a:xfrm>
            <a:off x="1108538" y="3698627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Preparing the door jambs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Flowchart: Process 42">
            <a:extLst>
              <a:ext uri="{FF2B5EF4-FFF2-40B4-BE49-F238E27FC236}">
                <a16:creationId xmlns:a16="http://schemas.microsoft.com/office/drawing/2014/main" id="{ABDFDA6B-0F02-3FF8-F503-A519AC38534F}"/>
              </a:ext>
            </a:extLst>
          </p:cNvPr>
          <p:cNvSpPr/>
          <p:nvPr/>
        </p:nvSpPr>
        <p:spPr>
          <a:xfrm>
            <a:off x="2254638" y="3171527"/>
            <a:ext cx="924383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Installing underlayment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Flowchart: Process 42">
            <a:extLst>
              <a:ext uri="{FF2B5EF4-FFF2-40B4-BE49-F238E27FC236}">
                <a16:creationId xmlns:a16="http://schemas.microsoft.com/office/drawing/2014/main" id="{8BC2628F-F001-6B96-AB0F-E88F2BE0BC33}"/>
              </a:ext>
            </a:extLst>
          </p:cNvPr>
          <p:cNvSpPr/>
          <p:nvPr/>
        </p:nvSpPr>
        <p:spPr>
          <a:xfrm>
            <a:off x="1134432" y="642961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GFI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Flowchart: Process 42">
            <a:extLst>
              <a:ext uri="{FF2B5EF4-FFF2-40B4-BE49-F238E27FC236}">
                <a16:creationId xmlns:a16="http://schemas.microsoft.com/office/drawing/2014/main" id="{96A5E01A-DC3E-3F60-C758-B8EEE92A19CE}"/>
              </a:ext>
            </a:extLst>
          </p:cNvPr>
          <p:cNvSpPr/>
          <p:nvPr/>
        </p:nvSpPr>
        <p:spPr>
          <a:xfrm>
            <a:off x="2257755" y="3922292"/>
            <a:ext cx="924382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 the flooring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Flowchart: Process 42">
            <a:extLst>
              <a:ext uri="{FF2B5EF4-FFF2-40B4-BE49-F238E27FC236}">
                <a16:creationId xmlns:a16="http://schemas.microsoft.com/office/drawing/2014/main" id="{3E58E27D-BD81-E805-CFCC-55327A844850}"/>
              </a:ext>
            </a:extLst>
          </p:cNvPr>
          <p:cNvSpPr/>
          <p:nvPr/>
        </p:nvSpPr>
        <p:spPr>
          <a:xfrm>
            <a:off x="1146518" y="4267099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Planning first and last row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Flowchart: Process 42">
            <a:extLst>
              <a:ext uri="{FF2B5EF4-FFF2-40B4-BE49-F238E27FC236}">
                <a16:creationId xmlns:a16="http://schemas.microsoft.com/office/drawing/2014/main" id="{04201C75-82DF-15F7-EE67-5625CFE6BC96}"/>
              </a:ext>
            </a:extLst>
          </p:cNvPr>
          <p:cNvSpPr/>
          <p:nvPr/>
        </p:nvSpPr>
        <p:spPr>
          <a:xfrm>
            <a:off x="1146518" y="4872259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Turn off all the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Flowchart: Process 42">
            <a:extLst>
              <a:ext uri="{FF2B5EF4-FFF2-40B4-BE49-F238E27FC236}">
                <a16:creationId xmlns:a16="http://schemas.microsoft.com/office/drawing/2014/main" id="{9D2D0A44-F755-797E-064B-D02F3ACA3256}"/>
              </a:ext>
            </a:extLst>
          </p:cNvPr>
          <p:cNvSpPr/>
          <p:nvPr/>
        </p:nvSpPr>
        <p:spPr>
          <a:xfrm>
            <a:off x="1097230" y="5429223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owchart: Process 42">
            <a:extLst>
              <a:ext uri="{FF2B5EF4-FFF2-40B4-BE49-F238E27FC236}">
                <a16:creationId xmlns:a16="http://schemas.microsoft.com/office/drawing/2014/main" id="{813FAB8C-B6B6-EDA8-2E7F-3AFE4400B1EC}"/>
              </a:ext>
            </a:extLst>
          </p:cNvPr>
          <p:cNvSpPr/>
          <p:nvPr/>
        </p:nvSpPr>
        <p:spPr>
          <a:xfrm>
            <a:off x="3657599" y="4969064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Flowchart: Process 42">
            <a:extLst>
              <a:ext uri="{FF2B5EF4-FFF2-40B4-BE49-F238E27FC236}">
                <a16:creationId xmlns:a16="http://schemas.microsoft.com/office/drawing/2014/main" id="{165591A2-6BBE-3F70-2091-8268403F2D4E}"/>
              </a:ext>
            </a:extLst>
          </p:cNvPr>
          <p:cNvSpPr/>
          <p:nvPr/>
        </p:nvSpPr>
        <p:spPr>
          <a:xfrm>
            <a:off x="2223073" y="4941108"/>
            <a:ext cx="1044609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for power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Flowchart: Process 42">
            <a:extLst>
              <a:ext uri="{FF2B5EF4-FFF2-40B4-BE49-F238E27FC236}">
                <a16:creationId xmlns:a16="http://schemas.microsoft.com/office/drawing/2014/main" id="{9618ECEC-1308-633C-5895-77F143FB9FA6}"/>
              </a:ext>
            </a:extLst>
          </p:cNvPr>
          <p:cNvSpPr/>
          <p:nvPr/>
        </p:nvSpPr>
        <p:spPr>
          <a:xfrm>
            <a:off x="1125041" y="585918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Identify all the faulty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Flowchart: Process 42">
            <a:extLst>
              <a:ext uri="{FF2B5EF4-FFF2-40B4-BE49-F238E27FC236}">
                <a16:creationId xmlns:a16="http://schemas.microsoft.com/office/drawing/2014/main" id="{140FEF60-C7A1-160F-A143-EA7C8540E77C}"/>
              </a:ext>
            </a:extLst>
          </p:cNvPr>
          <p:cNvSpPr/>
          <p:nvPr/>
        </p:nvSpPr>
        <p:spPr>
          <a:xfrm>
            <a:off x="2185871" y="5434914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Replace the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Flowchart: Process 42">
            <a:extLst>
              <a:ext uri="{FF2B5EF4-FFF2-40B4-BE49-F238E27FC236}">
                <a16:creationId xmlns:a16="http://schemas.microsoft.com/office/drawing/2014/main" id="{6921CF73-4884-EA99-ACDB-A75C2C9DAC0F}"/>
              </a:ext>
            </a:extLst>
          </p:cNvPr>
          <p:cNvSpPr/>
          <p:nvPr/>
        </p:nvSpPr>
        <p:spPr>
          <a:xfrm>
            <a:off x="2254638" y="5963794"/>
            <a:ext cx="9980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new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3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–</a:t>
            </a:r>
            <a:r>
              <a:rPr lang="en-US" dirty="0">
                <a:solidFill>
                  <a:srgbClr val="00B050"/>
                </a:solidFill>
              </a:rPr>
              <a:t>Sprint</a:t>
            </a:r>
            <a:r>
              <a:rPr lang="en-FI" dirty="0">
                <a:solidFill>
                  <a:srgbClr val="00B050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2940" y="425303"/>
          <a:ext cx="8842459" cy="643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93073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21619" y="1144553"/>
            <a:ext cx="914400" cy="1593357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Repaint front gate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117006" y="5317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</a:t>
            </a:r>
            <a:r>
              <a:rPr lang="en-FI" dirty="0"/>
              <a:t>print 1 Day 10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33539" y="3135188"/>
            <a:ext cx="914400" cy="1593357"/>
            <a:chOff x="302618" y="813735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Upgrade the Marquise de </a:t>
              </a:r>
              <a:r>
                <a:rPr lang="en-GB" sz="1400" b="1" dirty="0" err="1">
                  <a:solidFill>
                    <a:prstClr val="black"/>
                  </a:solidFill>
                  <a:latin typeface="Arial Narrow" panose="020B0606020202030204" pitchFamily="34" charset="0"/>
                </a:rPr>
                <a:t>Maillé's</a:t>
              </a:r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bedroom's flooring.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6822975" y="107285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Protect the area around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Flowchart: Process 42"/>
          <p:cNvSpPr/>
          <p:nvPr/>
        </p:nvSpPr>
        <p:spPr>
          <a:xfrm>
            <a:off x="7960935" y="1086294"/>
            <a:ext cx="898314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Primer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Flowchart: Process 42"/>
          <p:cNvSpPr/>
          <p:nvPr/>
        </p:nvSpPr>
        <p:spPr>
          <a:xfrm>
            <a:off x="3490189" y="1180736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paint to metal surfaces.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960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Flowchart: Process 42"/>
          <p:cNvSpPr/>
          <p:nvPr/>
        </p:nvSpPr>
        <p:spPr>
          <a:xfrm>
            <a:off x="6865607" y="1620988"/>
            <a:ext cx="914400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Remove the rust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painter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Flowchart: Process 42">
            <a:extLst>
              <a:ext uri="{FF2B5EF4-FFF2-40B4-BE49-F238E27FC236}">
                <a16:creationId xmlns:a16="http://schemas.microsoft.com/office/drawing/2014/main" id="{50A6188C-A89D-4F63-B142-02E3A854ED79}"/>
              </a:ext>
            </a:extLst>
          </p:cNvPr>
          <p:cNvSpPr/>
          <p:nvPr/>
        </p:nvSpPr>
        <p:spPr>
          <a:xfrm>
            <a:off x="6822975" y="3026353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Acclimate the planks and preparation of the subfloor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720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Flowchart: Process 42">
            <a:extLst>
              <a:ext uri="{FF2B5EF4-FFF2-40B4-BE49-F238E27FC236}">
                <a16:creationId xmlns:a16="http://schemas.microsoft.com/office/drawing/2014/main" id="{39ABCB98-5227-4031-9F99-A97B006C7C6F}"/>
              </a:ext>
            </a:extLst>
          </p:cNvPr>
          <p:cNvSpPr/>
          <p:nvPr/>
        </p:nvSpPr>
        <p:spPr>
          <a:xfrm>
            <a:off x="6865605" y="219810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Clean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Flowchart: Process 42">
            <a:extLst>
              <a:ext uri="{FF2B5EF4-FFF2-40B4-BE49-F238E27FC236}">
                <a16:creationId xmlns:a16="http://schemas.microsoft.com/office/drawing/2014/main" id="{AC1D3B66-0851-488B-9055-5521B086959E}"/>
              </a:ext>
            </a:extLst>
          </p:cNvPr>
          <p:cNvSpPr/>
          <p:nvPr/>
        </p:nvSpPr>
        <p:spPr>
          <a:xfrm>
            <a:off x="7971172" y="3085452"/>
            <a:ext cx="908628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Cutting first and last 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Flowchart: Process 42">
            <a:extLst>
              <a:ext uri="{FF2B5EF4-FFF2-40B4-BE49-F238E27FC236}">
                <a16:creationId xmlns:a16="http://schemas.microsoft.com/office/drawing/2014/main" id="{0F8A9224-7D05-42D1-B343-2D807D96D4DA}"/>
              </a:ext>
            </a:extLst>
          </p:cNvPr>
          <p:cNvSpPr/>
          <p:nvPr/>
        </p:nvSpPr>
        <p:spPr>
          <a:xfrm>
            <a:off x="7898546" y="1623267"/>
            <a:ext cx="898314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Rinse with water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0218D5FB-9B68-3AF3-B673-8C24759EE354}"/>
              </a:ext>
            </a:extLst>
          </p:cNvPr>
          <p:cNvSpPr/>
          <p:nvPr/>
        </p:nvSpPr>
        <p:spPr>
          <a:xfrm>
            <a:off x="1224978" y="1184408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several coats of paints.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7F5C9B-21C5-A267-62AB-9F25B26DA899}"/>
              </a:ext>
            </a:extLst>
          </p:cNvPr>
          <p:cNvGrpSpPr/>
          <p:nvPr/>
        </p:nvGrpSpPr>
        <p:grpSpPr>
          <a:xfrm>
            <a:off x="137625" y="4932725"/>
            <a:ext cx="914400" cy="1593357"/>
            <a:chOff x="302618" y="813735"/>
            <a:chExt cx="914400" cy="1593357"/>
          </a:xfrm>
        </p:grpSpPr>
        <p:sp>
          <p:nvSpPr>
            <p:cNvPr id="6" name="Flowchart: Process 42">
              <a:extLst>
                <a:ext uri="{FF2B5EF4-FFF2-40B4-BE49-F238E27FC236}">
                  <a16:creationId xmlns:a16="http://schemas.microsoft.com/office/drawing/2014/main" id="{9455295F-3881-9F61-54AF-994BCCB6FD3A}"/>
                </a:ext>
              </a:extLst>
            </p:cNvPr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43A4D6-31AD-CB79-A310-BAEDF8BD3B7D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resolve the light switch's electrical issue.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F9F2A-5B82-4591-5BE6-6FF219D9AA99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9479A4-D701-E367-7565-1545239A3F5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12A3DF-C2BC-EF6D-55B2-ACC2540E00E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A6AEC2-7B67-B2B7-9F2E-1A82DF21D9D3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2" name="Flowchart: Process 42">
            <a:extLst>
              <a:ext uri="{FF2B5EF4-FFF2-40B4-BE49-F238E27FC236}">
                <a16:creationId xmlns:a16="http://schemas.microsoft.com/office/drawing/2014/main" id="{45843A9A-87C2-B4A6-C0C4-87FA3E288F70}"/>
              </a:ext>
            </a:extLst>
          </p:cNvPr>
          <p:cNvSpPr/>
          <p:nvPr/>
        </p:nvSpPr>
        <p:spPr>
          <a:xfrm>
            <a:off x="6865606" y="3713829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Preparing the door jambs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Flowchart: Process 42">
            <a:extLst>
              <a:ext uri="{FF2B5EF4-FFF2-40B4-BE49-F238E27FC236}">
                <a16:creationId xmlns:a16="http://schemas.microsoft.com/office/drawing/2014/main" id="{ABDFDA6B-0F02-3FF8-F503-A519AC38534F}"/>
              </a:ext>
            </a:extLst>
          </p:cNvPr>
          <p:cNvSpPr/>
          <p:nvPr/>
        </p:nvSpPr>
        <p:spPr>
          <a:xfrm>
            <a:off x="5658291" y="3191343"/>
            <a:ext cx="924383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Installing underlayment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Flowchart: Process 42">
            <a:extLst>
              <a:ext uri="{FF2B5EF4-FFF2-40B4-BE49-F238E27FC236}">
                <a16:creationId xmlns:a16="http://schemas.microsoft.com/office/drawing/2014/main" id="{8BC2628F-F001-6B96-AB0F-E88F2BE0BC33}"/>
              </a:ext>
            </a:extLst>
          </p:cNvPr>
          <p:cNvSpPr/>
          <p:nvPr/>
        </p:nvSpPr>
        <p:spPr>
          <a:xfrm>
            <a:off x="6781800" y="647700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GFI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Flowchart: Process 42">
            <a:extLst>
              <a:ext uri="{FF2B5EF4-FFF2-40B4-BE49-F238E27FC236}">
                <a16:creationId xmlns:a16="http://schemas.microsoft.com/office/drawing/2014/main" id="{96A5E01A-DC3E-3F60-C758-B8EEE92A19CE}"/>
              </a:ext>
            </a:extLst>
          </p:cNvPr>
          <p:cNvSpPr/>
          <p:nvPr/>
        </p:nvSpPr>
        <p:spPr>
          <a:xfrm>
            <a:off x="1600200" y="3506581"/>
            <a:ext cx="924382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 the flooring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Flowchart: Process 42">
            <a:extLst>
              <a:ext uri="{FF2B5EF4-FFF2-40B4-BE49-F238E27FC236}">
                <a16:creationId xmlns:a16="http://schemas.microsoft.com/office/drawing/2014/main" id="{3E58E27D-BD81-E805-CFCC-55327A844850}"/>
              </a:ext>
            </a:extLst>
          </p:cNvPr>
          <p:cNvSpPr/>
          <p:nvPr/>
        </p:nvSpPr>
        <p:spPr>
          <a:xfrm>
            <a:off x="6889361" y="4303697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Planning first and last row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Flowchart: Process 42">
            <a:extLst>
              <a:ext uri="{FF2B5EF4-FFF2-40B4-BE49-F238E27FC236}">
                <a16:creationId xmlns:a16="http://schemas.microsoft.com/office/drawing/2014/main" id="{04201C75-82DF-15F7-EE67-5625CFE6BC96}"/>
              </a:ext>
            </a:extLst>
          </p:cNvPr>
          <p:cNvSpPr/>
          <p:nvPr/>
        </p:nvSpPr>
        <p:spPr>
          <a:xfrm>
            <a:off x="7930381" y="4901113"/>
            <a:ext cx="908628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Turn off all the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Flowchart: Process 42">
            <a:extLst>
              <a:ext uri="{FF2B5EF4-FFF2-40B4-BE49-F238E27FC236}">
                <a16:creationId xmlns:a16="http://schemas.microsoft.com/office/drawing/2014/main" id="{9D2D0A44-F755-797E-064B-D02F3ACA3256}"/>
              </a:ext>
            </a:extLst>
          </p:cNvPr>
          <p:cNvSpPr/>
          <p:nvPr/>
        </p:nvSpPr>
        <p:spPr>
          <a:xfrm>
            <a:off x="6781800" y="5482857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owchart: Process 42">
            <a:extLst>
              <a:ext uri="{FF2B5EF4-FFF2-40B4-BE49-F238E27FC236}">
                <a16:creationId xmlns:a16="http://schemas.microsoft.com/office/drawing/2014/main" id="{813FAB8C-B6B6-EDA8-2E7F-3AFE4400B1EC}"/>
              </a:ext>
            </a:extLst>
          </p:cNvPr>
          <p:cNvSpPr/>
          <p:nvPr/>
        </p:nvSpPr>
        <p:spPr>
          <a:xfrm>
            <a:off x="6822974" y="4908983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Flowchart: Process 42">
            <a:extLst>
              <a:ext uri="{FF2B5EF4-FFF2-40B4-BE49-F238E27FC236}">
                <a16:creationId xmlns:a16="http://schemas.microsoft.com/office/drawing/2014/main" id="{165591A2-6BBE-3F70-2091-8268403F2D4E}"/>
              </a:ext>
            </a:extLst>
          </p:cNvPr>
          <p:cNvSpPr/>
          <p:nvPr/>
        </p:nvSpPr>
        <p:spPr>
          <a:xfrm>
            <a:off x="7878781" y="5445643"/>
            <a:ext cx="1001020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for power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Flowchart: Process 42">
            <a:extLst>
              <a:ext uri="{FF2B5EF4-FFF2-40B4-BE49-F238E27FC236}">
                <a16:creationId xmlns:a16="http://schemas.microsoft.com/office/drawing/2014/main" id="{9618ECEC-1308-633C-5895-77F143FB9FA6}"/>
              </a:ext>
            </a:extLst>
          </p:cNvPr>
          <p:cNvSpPr/>
          <p:nvPr/>
        </p:nvSpPr>
        <p:spPr>
          <a:xfrm>
            <a:off x="6781800" y="593425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Identify all the faulty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Flowchart: Process 42">
            <a:extLst>
              <a:ext uri="{FF2B5EF4-FFF2-40B4-BE49-F238E27FC236}">
                <a16:creationId xmlns:a16="http://schemas.microsoft.com/office/drawing/2014/main" id="{140FEF60-C7A1-160F-A143-EA7C8540E77C}"/>
              </a:ext>
            </a:extLst>
          </p:cNvPr>
          <p:cNvSpPr/>
          <p:nvPr/>
        </p:nvSpPr>
        <p:spPr>
          <a:xfrm>
            <a:off x="7877697" y="5934255"/>
            <a:ext cx="1023616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Replace the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Electrician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Flowchart: Process 42">
            <a:extLst>
              <a:ext uri="{FF2B5EF4-FFF2-40B4-BE49-F238E27FC236}">
                <a16:creationId xmlns:a16="http://schemas.microsoft.com/office/drawing/2014/main" id="{6921CF73-4884-EA99-ACDB-A75C2C9DAC0F}"/>
              </a:ext>
            </a:extLst>
          </p:cNvPr>
          <p:cNvSpPr/>
          <p:nvPr/>
        </p:nvSpPr>
        <p:spPr>
          <a:xfrm>
            <a:off x="7947417" y="6427857"/>
            <a:ext cx="932384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new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3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3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–</a:t>
            </a:r>
            <a:r>
              <a:rPr lang="en-US" dirty="0">
                <a:solidFill>
                  <a:srgbClr val="00B050"/>
                </a:solidFill>
              </a:rPr>
              <a:t>Sprint</a:t>
            </a:r>
            <a:r>
              <a:rPr lang="en-FI" dirty="0">
                <a:solidFill>
                  <a:srgbClr val="00B050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2940" y="425303"/>
          <a:ext cx="8842459" cy="643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93073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21630" y="1155539"/>
            <a:ext cx="914400" cy="1593357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Repaint front gate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</a:t>
            </a:r>
            <a:r>
              <a:rPr lang="en-FI" dirty="0"/>
              <a:t>print 1 Day 2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33539" y="3135188"/>
            <a:ext cx="914400" cy="1593357"/>
            <a:chOff x="302618" y="813735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Upgrade the Marquise de </a:t>
              </a:r>
              <a:r>
                <a:rPr lang="en-GB" sz="1400" b="1" dirty="0" err="1">
                  <a:solidFill>
                    <a:prstClr val="black"/>
                  </a:solidFill>
                  <a:latin typeface="Arial Narrow" panose="020B0606020202030204" pitchFamily="34" charset="0"/>
                </a:rPr>
                <a:t>Maillé's</a:t>
              </a:r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bedroom's flooring.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5638800" y="112732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Protect the area around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Flowchart: Process 42"/>
          <p:cNvSpPr/>
          <p:nvPr/>
        </p:nvSpPr>
        <p:spPr>
          <a:xfrm>
            <a:off x="1097836" y="1710943"/>
            <a:ext cx="960600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Primer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Flowchart: Process 42"/>
          <p:cNvSpPr/>
          <p:nvPr/>
        </p:nvSpPr>
        <p:spPr>
          <a:xfrm>
            <a:off x="1093063" y="2321985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paint to metal surfaces.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960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Flowchart: Process 42"/>
          <p:cNvSpPr/>
          <p:nvPr/>
        </p:nvSpPr>
        <p:spPr>
          <a:xfrm>
            <a:off x="2147325" y="1143284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Remove the rust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Flowchart: Process 42">
            <a:extLst>
              <a:ext uri="{FF2B5EF4-FFF2-40B4-BE49-F238E27FC236}">
                <a16:creationId xmlns:a16="http://schemas.microsoft.com/office/drawing/2014/main" id="{50A6188C-A89D-4F63-B142-02E3A854ED79}"/>
              </a:ext>
            </a:extLst>
          </p:cNvPr>
          <p:cNvSpPr/>
          <p:nvPr/>
        </p:nvSpPr>
        <p:spPr>
          <a:xfrm>
            <a:off x="3657600" y="3258445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Acclimate the planks and preparation of the subfloor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720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Flowchart: Process 42">
            <a:extLst>
              <a:ext uri="{FF2B5EF4-FFF2-40B4-BE49-F238E27FC236}">
                <a16:creationId xmlns:a16="http://schemas.microsoft.com/office/drawing/2014/main" id="{39ABCB98-5227-4031-9F99-A97B006C7C6F}"/>
              </a:ext>
            </a:extLst>
          </p:cNvPr>
          <p:cNvSpPr/>
          <p:nvPr/>
        </p:nvSpPr>
        <p:spPr>
          <a:xfrm>
            <a:off x="1097230" y="1123394"/>
            <a:ext cx="973896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Clean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Flowchart: Process 42">
            <a:extLst>
              <a:ext uri="{FF2B5EF4-FFF2-40B4-BE49-F238E27FC236}">
                <a16:creationId xmlns:a16="http://schemas.microsoft.com/office/drawing/2014/main" id="{AC1D3B66-0851-488B-9055-5521B086959E}"/>
              </a:ext>
            </a:extLst>
          </p:cNvPr>
          <p:cNvSpPr/>
          <p:nvPr/>
        </p:nvSpPr>
        <p:spPr>
          <a:xfrm>
            <a:off x="1166971" y="3104970"/>
            <a:ext cx="1000228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Cutting first and last 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Flowchart: Process 42">
            <a:extLst>
              <a:ext uri="{FF2B5EF4-FFF2-40B4-BE49-F238E27FC236}">
                <a16:creationId xmlns:a16="http://schemas.microsoft.com/office/drawing/2014/main" id="{0F8A9224-7D05-42D1-B343-2D807D96D4DA}"/>
              </a:ext>
            </a:extLst>
          </p:cNvPr>
          <p:cNvSpPr/>
          <p:nvPr/>
        </p:nvSpPr>
        <p:spPr>
          <a:xfrm>
            <a:off x="2158334" y="1779549"/>
            <a:ext cx="1008183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Rinse with water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0218D5FB-9B68-3AF3-B673-8C24759EE354}"/>
              </a:ext>
            </a:extLst>
          </p:cNvPr>
          <p:cNvSpPr/>
          <p:nvPr/>
        </p:nvSpPr>
        <p:spPr>
          <a:xfrm>
            <a:off x="2206852" y="2416733"/>
            <a:ext cx="957217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several coats of paints.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7F5C9B-21C5-A267-62AB-9F25B26DA899}"/>
              </a:ext>
            </a:extLst>
          </p:cNvPr>
          <p:cNvGrpSpPr/>
          <p:nvPr/>
        </p:nvGrpSpPr>
        <p:grpSpPr>
          <a:xfrm>
            <a:off x="137625" y="4932725"/>
            <a:ext cx="914400" cy="1593357"/>
            <a:chOff x="302618" y="813735"/>
            <a:chExt cx="914400" cy="1593357"/>
          </a:xfrm>
        </p:grpSpPr>
        <p:sp>
          <p:nvSpPr>
            <p:cNvPr id="6" name="Flowchart: Process 42">
              <a:extLst>
                <a:ext uri="{FF2B5EF4-FFF2-40B4-BE49-F238E27FC236}">
                  <a16:creationId xmlns:a16="http://schemas.microsoft.com/office/drawing/2014/main" id="{9455295F-3881-9F61-54AF-994BCCB6FD3A}"/>
                </a:ext>
              </a:extLst>
            </p:cNvPr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43A4D6-31AD-CB79-A310-BAEDF8BD3B7D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resolve the light switch's electrical issue.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F9F2A-5B82-4591-5BE6-6FF219D9AA99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9479A4-D701-E367-7565-1545239A3F5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12A3DF-C2BC-EF6D-55B2-ACC2540E00E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A6AEC2-7B67-B2B7-9F2E-1A82DF21D9D3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2" name="Flowchart: Process 42">
            <a:extLst>
              <a:ext uri="{FF2B5EF4-FFF2-40B4-BE49-F238E27FC236}">
                <a16:creationId xmlns:a16="http://schemas.microsoft.com/office/drawing/2014/main" id="{45843A9A-87C2-B4A6-C0C4-87FA3E288F70}"/>
              </a:ext>
            </a:extLst>
          </p:cNvPr>
          <p:cNvSpPr/>
          <p:nvPr/>
        </p:nvSpPr>
        <p:spPr>
          <a:xfrm>
            <a:off x="1108538" y="370302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Preparing the door jambs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Flowchart: Process 42">
            <a:extLst>
              <a:ext uri="{FF2B5EF4-FFF2-40B4-BE49-F238E27FC236}">
                <a16:creationId xmlns:a16="http://schemas.microsoft.com/office/drawing/2014/main" id="{ABDFDA6B-0F02-3FF8-F503-A519AC38534F}"/>
              </a:ext>
            </a:extLst>
          </p:cNvPr>
          <p:cNvSpPr/>
          <p:nvPr/>
        </p:nvSpPr>
        <p:spPr>
          <a:xfrm>
            <a:off x="2304753" y="3082996"/>
            <a:ext cx="924383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Installing underlayment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Flowchart: Process 42">
            <a:extLst>
              <a:ext uri="{FF2B5EF4-FFF2-40B4-BE49-F238E27FC236}">
                <a16:creationId xmlns:a16="http://schemas.microsoft.com/office/drawing/2014/main" id="{8BC2628F-F001-6B96-AB0F-E88F2BE0BC33}"/>
              </a:ext>
            </a:extLst>
          </p:cNvPr>
          <p:cNvSpPr/>
          <p:nvPr/>
        </p:nvSpPr>
        <p:spPr>
          <a:xfrm>
            <a:off x="1142316" y="614975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GFI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Flowchart: Process 42">
            <a:extLst>
              <a:ext uri="{FF2B5EF4-FFF2-40B4-BE49-F238E27FC236}">
                <a16:creationId xmlns:a16="http://schemas.microsoft.com/office/drawing/2014/main" id="{96A5E01A-DC3E-3F60-C758-B8EEE92A19CE}"/>
              </a:ext>
            </a:extLst>
          </p:cNvPr>
          <p:cNvSpPr/>
          <p:nvPr/>
        </p:nvSpPr>
        <p:spPr>
          <a:xfrm>
            <a:off x="2285566" y="3839158"/>
            <a:ext cx="924382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 the flooring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Flowchart: Process 42">
            <a:extLst>
              <a:ext uri="{FF2B5EF4-FFF2-40B4-BE49-F238E27FC236}">
                <a16:creationId xmlns:a16="http://schemas.microsoft.com/office/drawing/2014/main" id="{3E58E27D-BD81-E805-CFCC-55327A844850}"/>
              </a:ext>
            </a:extLst>
          </p:cNvPr>
          <p:cNvSpPr/>
          <p:nvPr/>
        </p:nvSpPr>
        <p:spPr>
          <a:xfrm>
            <a:off x="1156493" y="431529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Planning first and last row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Flowchart: Process 42">
            <a:extLst>
              <a:ext uri="{FF2B5EF4-FFF2-40B4-BE49-F238E27FC236}">
                <a16:creationId xmlns:a16="http://schemas.microsoft.com/office/drawing/2014/main" id="{04201C75-82DF-15F7-EE67-5625CFE6BC96}"/>
              </a:ext>
            </a:extLst>
          </p:cNvPr>
          <p:cNvSpPr/>
          <p:nvPr/>
        </p:nvSpPr>
        <p:spPr>
          <a:xfrm>
            <a:off x="1125041" y="4902780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Turn off all the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Flowchart: Process 42">
            <a:extLst>
              <a:ext uri="{FF2B5EF4-FFF2-40B4-BE49-F238E27FC236}">
                <a16:creationId xmlns:a16="http://schemas.microsoft.com/office/drawing/2014/main" id="{9D2D0A44-F755-797E-064B-D02F3ACA3256}"/>
              </a:ext>
            </a:extLst>
          </p:cNvPr>
          <p:cNvSpPr/>
          <p:nvPr/>
        </p:nvSpPr>
        <p:spPr>
          <a:xfrm>
            <a:off x="3634563" y="503513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owchart: Process 42">
            <a:extLst>
              <a:ext uri="{FF2B5EF4-FFF2-40B4-BE49-F238E27FC236}">
                <a16:creationId xmlns:a16="http://schemas.microsoft.com/office/drawing/2014/main" id="{813FAB8C-B6B6-EDA8-2E7F-3AFE4400B1EC}"/>
              </a:ext>
            </a:extLst>
          </p:cNvPr>
          <p:cNvSpPr/>
          <p:nvPr/>
        </p:nvSpPr>
        <p:spPr>
          <a:xfrm>
            <a:off x="5638799" y="493922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Flowchart: Process 42">
            <a:extLst>
              <a:ext uri="{FF2B5EF4-FFF2-40B4-BE49-F238E27FC236}">
                <a16:creationId xmlns:a16="http://schemas.microsoft.com/office/drawing/2014/main" id="{165591A2-6BBE-3F70-2091-8268403F2D4E}"/>
              </a:ext>
            </a:extLst>
          </p:cNvPr>
          <p:cNvSpPr/>
          <p:nvPr/>
        </p:nvSpPr>
        <p:spPr>
          <a:xfrm>
            <a:off x="2256025" y="4913403"/>
            <a:ext cx="975286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for power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Flowchart: Process 42">
            <a:extLst>
              <a:ext uri="{FF2B5EF4-FFF2-40B4-BE49-F238E27FC236}">
                <a16:creationId xmlns:a16="http://schemas.microsoft.com/office/drawing/2014/main" id="{9618ECEC-1308-633C-5895-77F143FB9FA6}"/>
              </a:ext>
            </a:extLst>
          </p:cNvPr>
          <p:cNvSpPr/>
          <p:nvPr/>
        </p:nvSpPr>
        <p:spPr>
          <a:xfrm>
            <a:off x="1132436" y="552626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Identify all the faulty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Flowchart: Process 42">
            <a:extLst>
              <a:ext uri="{FF2B5EF4-FFF2-40B4-BE49-F238E27FC236}">
                <a16:creationId xmlns:a16="http://schemas.microsoft.com/office/drawing/2014/main" id="{140FEF60-C7A1-160F-A143-EA7C8540E77C}"/>
              </a:ext>
            </a:extLst>
          </p:cNvPr>
          <p:cNvSpPr/>
          <p:nvPr/>
        </p:nvSpPr>
        <p:spPr>
          <a:xfrm>
            <a:off x="2294658" y="5521252"/>
            <a:ext cx="966869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Replace the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Flowchart: Process 42">
            <a:extLst>
              <a:ext uri="{FF2B5EF4-FFF2-40B4-BE49-F238E27FC236}">
                <a16:creationId xmlns:a16="http://schemas.microsoft.com/office/drawing/2014/main" id="{6921CF73-4884-EA99-ACDB-A75C2C9DAC0F}"/>
              </a:ext>
            </a:extLst>
          </p:cNvPr>
          <p:cNvSpPr/>
          <p:nvPr/>
        </p:nvSpPr>
        <p:spPr>
          <a:xfrm>
            <a:off x="2295547" y="6034096"/>
            <a:ext cx="91440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new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3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–</a:t>
            </a:r>
            <a:r>
              <a:rPr lang="en-US" dirty="0">
                <a:solidFill>
                  <a:srgbClr val="00B050"/>
                </a:solidFill>
              </a:rPr>
              <a:t>Sprint</a:t>
            </a:r>
            <a:r>
              <a:rPr lang="en-FI" dirty="0">
                <a:solidFill>
                  <a:srgbClr val="00B050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2940" y="425303"/>
          <a:ext cx="8842459" cy="643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93073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17851" y="1015475"/>
            <a:ext cx="964300" cy="1719380"/>
            <a:chOff x="193726" y="1007185"/>
            <a:chExt cx="964300" cy="1719380"/>
          </a:xfrm>
        </p:grpSpPr>
        <p:sp>
          <p:nvSpPr>
            <p:cNvPr id="107" name="Flowchart: Process 42"/>
            <p:cNvSpPr/>
            <p:nvPr/>
          </p:nvSpPr>
          <p:spPr>
            <a:xfrm>
              <a:off x="193726" y="1133208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Repaint front gate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067672" y="0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</a:t>
            </a:r>
            <a:r>
              <a:rPr lang="en-FI" dirty="0"/>
              <a:t>print 1 Day 3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33539" y="3135188"/>
            <a:ext cx="914400" cy="1593357"/>
            <a:chOff x="302618" y="813735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Upgrade the Marquise de </a:t>
              </a:r>
              <a:r>
                <a:rPr lang="en-GB" sz="1400" b="1" dirty="0" err="1">
                  <a:solidFill>
                    <a:prstClr val="black"/>
                  </a:solidFill>
                  <a:latin typeface="Arial Narrow" panose="020B0606020202030204" pitchFamily="34" charset="0"/>
                </a:rPr>
                <a:t>Maillé's</a:t>
              </a:r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bedroom's flooring.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7162800" y="113024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Protect the area around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Flowchart: Process 42"/>
          <p:cNvSpPr/>
          <p:nvPr/>
        </p:nvSpPr>
        <p:spPr>
          <a:xfrm>
            <a:off x="1125164" y="1689725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Primer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Flowchart: Process 42"/>
          <p:cNvSpPr/>
          <p:nvPr/>
        </p:nvSpPr>
        <p:spPr>
          <a:xfrm>
            <a:off x="1097229" y="228878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paint to metal surfaces.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960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Flowchart: Process 42"/>
          <p:cNvSpPr/>
          <p:nvPr/>
        </p:nvSpPr>
        <p:spPr>
          <a:xfrm>
            <a:off x="3700458" y="117051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Remove the rust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Flowchart: Process 42">
            <a:extLst>
              <a:ext uri="{FF2B5EF4-FFF2-40B4-BE49-F238E27FC236}">
                <a16:creationId xmlns:a16="http://schemas.microsoft.com/office/drawing/2014/main" id="{50A6188C-A89D-4F63-B142-02E3A854ED79}"/>
              </a:ext>
            </a:extLst>
          </p:cNvPr>
          <p:cNvSpPr/>
          <p:nvPr/>
        </p:nvSpPr>
        <p:spPr>
          <a:xfrm>
            <a:off x="5631711" y="3310792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Acclimate the planks and preparation of the subfloor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720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Flowchart: Process 42">
            <a:extLst>
              <a:ext uri="{FF2B5EF4-FFF2-40B4-BE49-F238E27FC236}">
                <a16:creationId xmlns:a16="http://schemas.microsoft.com/office/drawing/2014/main" id="{39ABCB98-5227-4031-9F99-A97B006C7C6F}"/>
              </a:ext>
            </a:extLst>
          </p:cNvPr>
          <p:cNvSpPr/>
          <p:nvPr/>
        </p:nvSpPr>
        <p:spPr>
          <a:xfrm>
            <a:off x="1097229" y="1123394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Clean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Flowchart: Process 42">
            <a:extLst>
              <a:ext uri="{FF2B5EF4-FFF2-40B4-BE49-F238E27FC236}">
                <a16:creationId xmlns:a16="http://schemas.microsoft.com/office/drawing/2014/main" id="{AC1D3B66-0851-488B-9055-5521B086959E}"/>
              </a:ext>
            </a:extLst>
          </p:cNvPr>
          <p:cNvSpPr/>
          <p:nvPr/>
        </p:nvSpPr>
        <p:spPr>
          <a:xfrm>
            <a:off x="1117903" y="3149769"/>
            <a:ext cx="1000228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Cutting first and last 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Flowchart: Process 42">
            <a:extLst>
              <a:ext uri="{FF2B5EF4-FFF2-40B4-BE49-F238E27FC236}">
                <a16:creationId xmlns:a16="http://schemas.microsoft.com/office/drawing/2014/main" id="{0F8A9224-7D05-42D1-B343-2D807D96D4DA}"/>
              </a:ext>
            </a:extLst>
          </p:cNvPr>
          <p:cNvSpPr/>
          <p:nvPr/>
        </p:nvSpPr>
        <p:spPr>
          <a:xfrm>
            <a:off x="2195914" y="1257721"/>
            <a:ext cx="983107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Rinse with water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0218D5FB-9B68-3AF3-B673-8C24759EE354}"/>
              </a:ext>
            </a:extLst>
          </p:cNvPr>
          <p:cNvSpPr/>
          <p:nvPr/>
        </p:nvSpPr>
        <p:spPr>
          <a:xfrm>
            <a:off x="2243269" y="1987100"/>
            <a:ext cx="914400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several coats of paints.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7F5C9B-21C5-A267-62AB-9F25B26DA899}"/>
              </a:ext>
            </a:extLst>
          </p:cNvPr>
          <p:cNvGrpSpPr/>
          <p:nvPr/>
        </p:nvGrpSpPr>
        <p:grpSpPr>
          <a:xfrm>
            <a:off x="137625" y="4932725"/>
            <a:ext cx="914400" cy="1593357"/>
            <a:chOff x="302618" y="813735"/>
            <a:chExt cx="914400" cy="1593357"/>
          </a:xfrm>
        </p:grpSpPr>
        <p:sp>
          <p:nvSpPr>
            <p:cNvPr id="6" name="Flowchart: Process 42">
              <a:extLst>
                <a:ext uri="{FF2B5EF4-FFF2-40B4-BE49-F238E27FC236}">
                  <a16:creationId xmlns:a16="http://schemas.microsoft.com/office/drawing/2014/main" id="{9455295F-3881-9F61-54AF-994BCCB6FD3A}"/>
                </a:ext>
              </a:extLst>
            </p:cNvPr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43A4D6-31AD-CB79-A310-BAEDF8BD3B7D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resolve the light switch's electrical issue.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F9F2A-5B82-4591-5BE6-6FF219D9AA99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9479A4-D701-E367-7565-1545239A3F5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12A3DF-C2BC-EF6D-55B2-ACC2540E00E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A6AEC2-7B67-B2B7-9F2E-1A82DF21D9D3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2" name="Flowchart: Process 42">
            <a:extLst>
              <a:ext uri="{FF2B5EF4-FFF2-40B4-BE49-F238E27FC236}">
                <a16:creationId xmlns:a16="http://schemas.microsoft.com/office/drawing/2014/main" id="{45843A9A-87C2-B4A6-C0C4-87FA3E288F70}"/>
              </a:ext>
            </a:extLst>
          </p:cNvPr>
          <p:cNvSpPr/>
          <p:nvPr/>
        </p:nvSpPr>
        <p:spPr>
          <a:xfrm>
            <a:off x="2226040" y="3085452"/>
            <a:ext cx="95298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Preparing the door jambs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Flowchart: Process 42">
            <a:extLst>
              <a:ext uri="{FF2B5EF4-FFF2-40B4-BE49-F238E27FC236}">
                <a16:creationId xmlns:a16="http://schemas.microsoft.com/office/drawing/2014/main" id="{ABDFDA6B-0F02-3FF8-F503-A519AC38534F}"/>
              </a:ext>
            </a:extLst>
          </p:cNvPr>
          <p:cNvSpPr/>
          <p:nvPr/>
        </p:nvSpPr>
        <p:spPr>
          <a:xfrm>
            <a:off x="2226040" y="3713829"/>
            <a:ext cx="924383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Installing underlayment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Flowchart: Process 42">
            <a:extLst>
              <a:ext uri="{FF2B5EF4-FFF2-40B4-BE49-F238E27FC236}">
                <a16:creationId xmlns:a16="http://schemas.microsoft.com/office/drawing/2014/main" id="{8BC2628F-F001-6B96-AB0F-E88F2BE0BC33}"/>
              </a:ext>
            </a:extLst>
          </p:cNvPr>
          <p:cNvSpPr/>
          <p:nvPr/>
        </p:nvSpPr>
        <p:spPr>
          <a:xfrm>
            <a:off x="1144229" y="5703363"/>
            <a:ext cx="854777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GFI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Flowchart: Process 42">
            <a:extLst>
              <a:ext uri="{FF2B5EF4-FFF2-40B4-BE49-F238E27FC236}">
                <a16:creationId xmlns:a16="http://schemas.microsoft.com/office/drawing/2014/main" id="{96A5E01A-DC3E-3F60-C758-B8EEE92A19CE}"/>
              </a:ext>
            </a:extLst>
          </p:cNvPr>
          <p:cNvSpPr/>
          <p:nvPr/>
        </p:nvSpPr>
        <p:spPr>
          <a:xfrm>
            <a:off x="1193749" y="4436143"/>
            <a:ext cx="924382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 the flooring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Flowchart: Process 42">
            <a:extLst>
              <a:ext uri="{FF2B5EF4-FFF2-40B4-BE49-F238E27FC236}">
                <a16:creationId xmlns:a16="http://schemas.microsoft.com/office/drawing/2014/main" id="{3E58E27D-BD81-E805-CFCC-55327A844850}"/>
              </a:ext>
            </a:extLst>
          </p:cNvPr>
          <p:cNvSpPr/>
          <p:nvPr/>
        </p:nvSpPr>
        <p:spPr>
          <a:xfrm>
            <a:off x="1113837" y="3840082"/>
            <a:ext cx="924382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Planning first and last row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Flowchart: Process 42">
            <a:extLst>
              <a:ext uri="{FF2B5EF4-FFF2-40B4-BE49-F238E27FC236}">
                <a16:creationId xmlns:a16="http://schemas.microsoft.com/office/drawing/2014/main" id="{04201C75-82DF-15F7-EE67-5625CFE6BC96}"/>
              </a:ext>
            </a:extLst>
          </p:cNvPr>
          <p:cNvSpPr/>
          <p:nvPr/>
        </p:nvSpPr>
        <p:spPr>
          <a:xfrm>
            <a:off x="1183442" y="4922667"/>
            <a:ext cx="854777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Turn off all the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Flowchart: Process 42">
            <a:extLst>
              <a:ext uri="{FF2B5EF4-FFF2-40B4-BE49-F238E27FC236}">
                <a16:creationId xmlns:a16="http://schemas.microsoft.com/office/drawing/2014/main" id="{9D2D0A44-F755-797E-064B-D02F3ACA3256}"/>
              </a:ext>
            </a:extLst>
          </p:cNvPr>
          <p:cNvSpPr/>
          <p:nvPr/>
        </p:nvSpPr>
        <p:spPr>
          <a:xfrm>
            <a:off x="5629939" y="4884342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owchart: Process 42">
            <a:extLst>
              <a:ext uri="{FF2B5EF4-FFF2-40B4-BE49-F238E27FC236}">
                <a16:creationId xmlns:a16="http://schemas.microsoft.com/office/drawing/2014/main" id="{813FAB8C-B6B6-EDA8-2E7F-3AFE4400B1EC}"/>
              </a:ext>
            </a:extLst>
          </p:cNvPr>
          <p:cNvSpPr/>
          <p:nvPr/>
        </p:nvSpPr>
        <p:spPr>
          <a:xfrm>
            <a:off x="7162799" y="4891769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Flowchart: Process 42">
            <a:extLst>
              <a:ext uri="{FF2B5EF4-FFF2-40B4-BE49-F238E27FC236}">
                <a16:creationId xmlns:a16="http://schemas.microsoft.com/office/drawing/2014/main" id="{165591A2-6BBE-3F70-2091-8268403F2D4E}"/>
              </a:ext>
            </a:extLst>
          </p:cNvPr>
          <p:cNvSpPr/>
          <p:nvPr/>
        </p:nvSpPr>
        <p:spPr>
          <a:xfrm>
            <a:off x="2077240" y="4962283"/>
            <a:ext cx="95298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for power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Flowchart: Process 42">
            <a:extLst>
              <a:ext uri="{FF2B5EF4-FFF2-40B4-BE49-F238E27FC236}">
                <a16:creationId xmlns:a16="http://schemas.microsoft.com/office/drawing/2014/main" id="{9618ECEC-1308-633C-5895-77F143FB9FA6}"/>
              </a:ext>
            </a:extLst>
          </p:cNvPr>
          <p:cNvSpPr/>
          <p:nvPr/>
        </p:nvSpPr>
        <p:spPr>
          <a:xfrm>
            <a:off x="3839323" y="506688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Identify all the faulty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Flowchart: Process 42">
            <a:extLst>
              <a:ext uri="{FF2B5EF4-FFF2-40B4-BE49-F238E27FC236}">
                <a16:creationId xmlns:a16="http://schemas.microsoft.com/office/drawing/2014/main" id="{140FEF60-C7A1-160F-A143-EA7C8540E77C}"/>
              </a:ext>
            </a:extLst>
          </p:cNvPr>
          <p:cNvSpPr/>
          <p:nvPr/>
        </p:nvSpPr>
        <p:spPr>
          <a:xfrm>
            <a:off x="2130424" y="5538796"/>
            <a:ext cx="899798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Replace the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Flowchart: Process 42">
            <a:extLst>
              <a:ext uri="{FF2B5EF4-FFF2-40B4-BE49-F238E27FC236}">
                <a16:creationId xmlns:a16="http://schemas.microsoft.com/office/drawing/2014/main" id="{6921CF73-4884-EA99-ACDB-A75C2C9DAC0F}"/>
              </a:ext>
            </a:extLst>
          </p:cNvPr>
          <p:cNvSpPr/>
          <p:nvPr/>
        </p:nvSpPr>
        <p:spPr>
          <a:xfrm>
            <a:off x="2058137" y="6159086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new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4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3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–</a:t>
            </a:r>
            <a:r>
              <a:rPr lang="en-US" dirty="0">
                <a:solidFill>
                  <a:srgbClr val="00B050"/>
                </a:solidFill>
              </a:rPr>
              <a:t>Sprint</a:t>
            </a:r>
            <a:r>
              <a:rPr lang="en-FI" dirty="0">
                <a:solidFill>
                  <a:srgbClr val="00B050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2940" y="425303"/>
          <a:ext cx="8842459" cy="643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93073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04043" y="1286668"/>
            <a:ext cx="914400" cy="1593357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Repaint front gate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117006" y="5317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</a:t>
            </a:r>
            <a:r>
              <a:rPr lang="en-FI" dirty="0"/>
              <a:t>print 1 Day 4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33539" y="3135188"/>
            <a:ext cx="914400" cy="1593357"/>
            <a:chOff x="302618" y="813735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Upgrade the Marquise de </a:t>
              </a:r>
              <a:r>
                <a:rPr lang="en-GB" sz="1400" b="1" dirty="0" err="1">
                  <a:solidFill>
                    <a:prstClr val="black"/>
                  </a:solidFill>
                  <a:latin typeface="Arial Narrow" panose="020B0606020202030204" pitchFamily="34" charset="0"/>
                </a:rPr>
                <a:t>Maillé's</a:t>
              </a:r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bedroom's flooring.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7162800" y="113024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Protect the area around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Flowchart: Process 42"/>
          <p:cNvSpPr/>
          <p:nvPr/>
        </p:nvSpPr>
        <p:spPr>
          <a:xfrm>
            <a:off x="1089027" y="1545524"/>
            <a:ext cx="922603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Primer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Flowchart: Process 42"/>
          <p:cNvSpPr/>
          <p:nvPr/>
        </p:nvSpPr>
        <p:spPr>
          <a:xfrm>
            <a:off x="1125041" y="207800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paint to metal surfaces.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960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Flowchart: Process 42"/>
          <p:cNvSpPr/>
          <p:nvPr/>
        </p:nvSpPr>
        <p:spPr>
          <a:xfrm>
            <a:off x="5613990" y="1112280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Remove the rust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Flowchart: Process 42">
            <a:extLst>
              <a:ext uri="{FF2B5EF4-FFF2-40B4-BE49-F238E27FC236}">
                <a16:creationId xmlns:a16="http://schemas.microsoft.com/office/drawing/2014/main" id="{50A6188C-A89D-4F63-B142-02E3A854ED79}"/>
              </a:ext>
            </a:extLst>
          </p:cNvPr>
          <p:cNvSpPr/>
          <p:nvPr/>
        </p:nvSpPr>
        <p:spPr>
          <a:xfrm>
            <a:off x="7004527" y="3064741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Acclimate the planks and preparation of the subfloor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720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Flowchart: Process 42">
            <a:extLst>
              <a:ext uri="{FF2B5EF4-FFF2-40B4-BE49-F238E27FC236}">
                <a16:creationId xmlns:a16="http://schemas.microsoft.com/office/drawing/2014/main" id="{39ABCB98-5227-4031-9F99-A97B006C7C6F}"/>
              </a:ext>
            </a:extLst>
          </p:cNvPr>
          <p:cNvSpPr/>
          <p:nvPr/>
        </p:nvSpPr>
        <p:spPr>
          <a:xfrm>
            <a:off x="1097230" y="1123394"/>
            <a:ext cx="914400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Clean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Flowchart: Process 42">
            <a:extLst>
              <a:ext uri="{FF2B5EF4-FFF2-40B4-BE49-F238E27FC236}">
                <a16:creationId xmlns:a16="http://schemas.microsoft.com/office/drawing/2014/main" id="{AC1D3B66-0851-488B-9055-5521B086959E}"/>
              </a:ext>
            </a:extLst>
          </p:cNvPr>
          <p:cNvSpPr/>
          <p:nvPr/>
        </p:nvSpPr>
        <p:spPr>
          <a:xfrm>
            <a:off x="1140275" y="3094690"/>
            <a:ext cx="1000228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Cutting first and last 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Flowchart: Process 42">
            <a:extLst>
              <a:ext uri="{FF2B5EF4-FFF2-40B4-BE49-F238E27FC236}">
                <a16:creationId xmlns:a16="http://schemas.microsoft.com/office/drawing/2014/main" id="{0F8A9224-7D05-42D1-B343-2D807D96D4DA}"/>
              </a:ext>
            </a:extLst>
          </p:cNvPr>
          <p:cNvSpPr/>
          <p:nvPr/>
        </p:nvSpPr>
        <p:spPr>
          <a:xfrm>
            <a:off x="2179062" y="114931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Rinse with water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0218D5FB-9B68-3AF3-B673-8C24759EE354}"/>
              </a:ext>
            </a:extLst>
          </p:cNvPr>
          <p:cNvSpPr/>
          <p:nvPr/>
        </p:nvSpPr>
        <p:spPr>
          <a:xfrm>
            <a:off x="2240217" y="2090073"/>
            <a:ext cx="1000229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several coats of paints.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7F5C9B-21C5-A267-62AB-9F25B26DA899}"/>
              </a:ext>
            </a:extLst>
          </p:cNvPr>
          <p:cNvGrpSpPr/>
          <p:nvPr/>
        </p:nvGrpSpPr>
        <p:grpSpPr>
          <a:xfrm>
            <a:off x="137625" y="4932725"/>
            <a:ext cx="914400" cy="1593357"/>
            <a:chOff x="302618" y="813735"/>
            <a:chExt cx="914400" cy="1593357"/>
          </a:xfrm>
        </p:grpSpPr>
        <p:sp>
          <p:nvSpPr>
            <p:cNvPr id="6" name="Flowchart: Process 42">
              <a:extLst>
                <a:ext uri="{FF2B5EF4-FFF2-40B4-BE49-F238E27FC236}">
                  <a16:creationId xmlns:a16="http://schemas.microsoft.com/office/drawing/2014/main" id="{9455295F-3881-9F61-54AF-994BCCB6FD3A}"/>
                </a:ext>
              </a:extLst>
            </p:cNvPr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43A4D6-31AD-CB79-A310-BAEDF8BD3B7D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resolve the light switch's electrical issue.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F9F2A-5B82-4591-5BE6-6FF219D9AA99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9479A4-D701-E367-7565-1545239A3F5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12A3DF-C2BC-EF6D-55B2-ACC2540E00E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A6AEC2-7B67-B2B7-9F2E-1A82DF21D9D3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2" name="Flowchart: Process 42">
            <a:extLst>
              <a:ext uri="{FF2B5EF4-FFF2-40B4-BE49-F238E27FC236}">
                <a16:creationId xmlns:a16="http://schemas.microsoft.com/office/drawing/2014/main" id="{45843A9A-87C2-B4A6-C0C4-87FA3E288F70}"/>
              </a:ext>
            </a:extLst>
          </p:cNvPr>
          <p:cNvSpPr/>
          <p:nvPr/>
        </p:nvSpPr>
        <p:spPr>
          <a:xfrm>
            <a:off x="3700458" y="3171527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Preparing the door jambs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Flowchart: Process 42">
            <a:extLst>
              <a:ext uri="{FF2B5EF4-FFF2-40B4-BE49-F238E27FC236}">
                <a16:creationId xmlns:a16="http://schemas.microsoft.com/office/drawing/2014/main" id="{ABDFDA6B-0F02-3FF8-F503-A519AC38534F}"/>
              </a:ext>
            </a:extLst>
          </p:cNvPr>
          <p:cNvSpPr/>
          <p:nvPr/>
        </p:nvSpPr>
        <p:spPr>
          <a:xfrm>
            <a:off x="2217977" y="3149769"/>
            <a:ext cx="924383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Installing underlayment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Flowchart: Process 42">
            <a:extLst>
              <a:ext uri="{FF2B5EF4-FFF2-40B4-BE49-F238E27FC236}">
                <a16:creationId xmlns:a16="http://schemas.microsoft.com/office/drawing/2014/main" id="{8BC2628F-F001-6B96-AB0F-E88F2BE0BC33}"/>
              </a:ext>
            </a:extLst>
          </p:cNvPr>
          <p:cNvSpPr/>
          <p:nvPr/>
        </p:nvSpPr>
        <p:spPr>
          <a:xfrm>
            <a:off x="3383269" y="5091708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GFI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Flowchart: Process 42">
            <a:extLst>
              <a:ext uri="{FF2B5EF4-FFF2-40B4-BE49-F238E27FC236}">
                <a16:creationId xmlns:a16="http://schemas.microsoft.com/office/drawing/2014/main" id="{96A5E01A-DC3E-3F60-C758-B8EEE92A19CE}"/>
              </a:ext>
            </a:extLst>
          </p:cNvPr>
          <p:cNvSpPr/>
          <p:nvPr/>
        </p:nvSpPr>
        <p:spPr>
          <a:xfrm>
            <a:off x="2225407" y="3913555"/>
            <a:ext cx="924382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 the flooring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Flowchart: Process 42">
            <a:extLst>
              <a:ext uri="{FF2B5EF4-FFF2-40B4-BE49-F238E27FC236}">
                <a16:creationId xmlns:a16="http://schemas.microsoft.com/office/drawing/2014/main" id="{3E58E27D-BD81-E805-CFCC-55327A844850}"/>
              </a:ext>
            </a:extLst>
          </p:cNvPr>
          <p:cNvSpPr/>
          <p:nvPr/>
        </p:nvSpPr>
        <p:spPr>
          <a:xfrm>
            <a:off x="1125040" y="3783787"/>
            <a:ext cx="1000229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Planning first and last row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Flowchart: Process 42">
            <a:extLst>
              <a:ext uri="{FF2B5EF4-FFF2-40B4-BE49-F238E27FC236}">
                <a16:creationId xmlns:a16="http://schemas.microsoft.com/office/drawing/2014/main" id="{04201C75-82DF-15F7-EE67-5625CFE6BC96}"/>
              </a:ext>
            </a:extLst>
          </p:cNvPr>
          <p:cNvSpPr/>
          <p:nvPr/>
        </p:nvSpPr>
        <p:spPr>
          <a:xfrm>
            <a:off x="1098616" y="4882989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Turn off all the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Flowchart: Process 42">
            <a:extLst>
              <a:ext uri="{FF2B5EF4-FFF2-40B4-BE49-F238E27FC236}">
                <a16:creationId xmlns:a16="http://schemas.microsoft.com/office/drawing/2014/main" id="{9D2D0A44-F755-797E-064B-D02F3ACA3256}"/>
              </a:ext>
            </a:extLst>
          </p:cNvPr>
          <p:cNvSpPr/>
          <p:nvPr/>
        </p:nvSpPr>
        <p:spPr>
          <a:xfrm>
            <a:off x="6857998" y="5550786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owchart: Process 42">
            <a:extLst>
              <a:ext uri="{FF2B5EF4-FFF2-40B4-BE49-F238E27FC236}">
                <a16:creationId xmlns:a16="http://schemas.microsoft.com/office/drawing/2014/main" id="{813FAB8C-B6B6-EDA8-2E7F-3AFE4400B1EC}"/>
              </a:ext>
            </a:extLst>
          </p:cNvPr>
          <p:cNvSpPr/>
          <p:nvPr/>
        </p:nvSpPr>
        <p:spPr>
          <a:xfrm>
            <a:off x="6857999" y="4894889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Flowchart: Process 42">
            <a:extLst>
              <a:ext uri="{FF2B5EF4-FFF2-40B4-BE49-F238E27FC236}">
                <a16:creationId xmlns:a16="http://schemas.microsoft.com/office/drawing/2014/main" id="{165591A2-6BBE-3F70-2091-8268403F2D4E}"/>
              </a:ext>
            </a:extLst>
          </p:cNvPr>
          <p:cNvSpPr/>
          <p:nvPr/>
        </p:nvSpPr>
        <p:spPr>
          <a:xfrm>
            <a:off x="1095732" y="548684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for power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Flowchart: Process 42">
            <a:extLst>
              <a:ext uri="{FF2B5EF4-FFF2-40B4-BE49-F238E27FC236}">
                <a16:creationId xmlns:a16="http://schemas.microsoft.com/office/drawing/2014/main" id="{9618ECEC-1308-633C-5895-77F143FB9FA6}"/>
              </a:ext>
            </a:extLst>
          </p:cNvPr>
          <p:cNvSpPr/>
          <p:nvPr/>
        </p:nvSpPr>
        <p:spPr>
          <a:xfrm>
            <a:off x="5650654" y="490526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Identify all the faulty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Flowchart: Process 42">
            <a:extLst>
              <a:ext uri="{FF2B5EF4-FFF2-40B4-BE49-F238E27FC236}">
                <a16:creationId xmlns:a16="http://schemas.microsoft.com/office/drawing/2014/main" id="{140FEF60-C7A1-160F-A143-EA7C8540E77C}"/>
              </a:ext>
            </a:extLst>
          </p:cNvPr>
          <p:cNvSpPr/>
          <p:nvPr/>
        </p:nvSpPr>
        <p:spPr>
          <a:xfrm>
            <a:off x="1095731" y="598219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Replace the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Flowchart: Process 42">
            <a:extLst>
              <a:ext uri="{FF2B5EF4-FFF2-40B4-BE49-F238E27FC236}">
                <a16:creationId xmlns:a16="http://schemas.microsoft.com/office/drawing/2014/main" id="{6921CF73-4884-EA99-ACDB-A75C2C9DAC0F}"/>
              </a:ext>
            </a:extLst>
          </p:cNvPr>
          <p:cNvSpPr/>
          <p:nvPr/>
        </p:nvSpPr>
        <p:spPr>
          <a:xfrm>
            <a:off x="1157773" y="6420096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new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3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–</a:t>
            </a:r>
            <a:r>
              <a:rPr lang="en-US" dirty="0">
                <a:solidFill>
                  <a:srgbClr val="00B050"/>
                </a:solidFill>
              </a:rPr>
              <a:t>Sprint</a:t>
            </a:r>
            <a:r>
              <a:rPr lang="en-FI" dirty="0">
                <a:solidFill>
                  <a:srgbClr val="00B050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2940" y="425303"/>
          <a:ext cx="8842459" cy="643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93073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21619" y="1015475"/>
            <a:ext cx="960532" cy="1746409"/>
            <a:chOff x="197494" y="1007185"/>
            <a:chExt cx="960532" cy="1746409"/>
          </a:xfrm>
        </p:grpSpPr>
        <p:sp>
          <p:nvSpPr>
            <p:cNvPr id="107" name="Flowchart: Process 42"/>
            <p:cNvSpPr/>
            <p:nvPr/>
          </p:nvSpPr>
          <p:spPr>
            <a:xfrm>
              <a:off x="197494" y="1160237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Repaint front gate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117006" y="5317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</a:t>
            </a:r>
            <a:r>
              <a:rPr lang="en-FI" dirty="0"/>
              <a:t>print 1 Day 5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33539" y="3135188"/>
            <a:ext cx="914400" cy="1593357"/>
            <a:chOff x="302618" y="813735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Upgrade the Marquise de </a:t>
              </a:r>
              <a:r>
                <a:rPr lang="en-GB" sz="1400" b="1" dirty="0" err="1">
                  <a:solidFill>
                    <a:prstClr val="black"/>
                  </a:solidFill>
                  <a:latin typeface="Arial Narrow" panose="020B0606020202030204" pitchFamily="34" charset="0"/>
                </a:rPr>
                <a:t>Maillé's</a:t>
              </a:r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bedroom's flooring.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6822975" y="107285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Protect the area around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Flowchart: Process 42"/>
          <p:cNvSpPr/>
          <p:nvPr/>
        </p:nvSpPr>
        <p:spPr>
          <a:xfrm>
            <a:off x="1197284" y="1288665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Primer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Flowchart: Process 42"/>
          <p:cNvSpPr/>
          <p:nvPr/>
        </p:nvSpPr>
        <p:spPr>
          <a:xfrm>
            <a:off x="1156493" y="1874903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paint to metal surfaces.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960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Flowchart: Process 42"/>
          <p:cNvSpPr/>
          <p:nvPr/>
        </p:nvSpPr>
        <p:spPr>
          <a:xfrm>
            <a:off x="6865607" y="162098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Remove the rust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Flowchart: Process 42">
            <a:extLst>
              <a:ext uri="{FF2B5EF4-FFF2-40B4-BE49-F238E27FC236}">
                <a16:creationId xmlns:a16="http://schemas.microsoft.com/office/drawing/2014/main" id="{50A6188C-A89D-4F63-B142-02E3A854ED79}"/>
              </a:ext>
            </a:extLst>
          </p:cNvPr>
          <p:cNvSpPr/>
          <p:nvPr/>
        </p:nvSpPr>
        <p:spPr>
          <a:xfrm>
            <a:off x="6822975" y="3026353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Acclimate the planks and preparation of the subfloor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720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Flowchart: Process 42">
            <a:extLst>
              <a:ext uri="{FF2B5EF4-FFF2-40B4-BE49-F238E27FC236}">
                <a16:creationId xmlns:a16="http://schemas.microsoft.com/office/drawing/2014/main" id="{39ABCB98-5227-4031-9F99-A97B006C7C6F}"/>
              </a:ext>
            </a:extLst>
          </p:cNvPr>
          <p:cNvSpPr/>
          <p:nvPr/>
        </p:nvSpPr>
        <p:spPr>
          <a:xfrm>
            <a:off x="3447721" y="1105575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Clean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Flowchart: Process 42">
            <a:extLst>
              <a:ext uri="{FF2B5EF4-FFF2-40B4-BE49-F238E27FC236}">
                <a16:creationId xmlns:a16="http://schemas.microsoft.com/office/drawing/2014/main" id="{AC1D3B66-0851-488B-9055-5521B086959E}"/>
              </a:ext>
            </a:extLst>
          </p:cNvPr>
          <p:cNvSpPr/>
          <p:nvPr/>
        </p:nvSpPr>
        <p:spPr>
          <a:xfrm>
            <a:off x="1238076" y="3123811"/>
            <a:ext cx="1000228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Cutting first and last 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Flowchart: Process 42">
            <a:extLst>
              <a:ext uri="{FF2B5EF4-FFF2-40B4-BE49-F238E27FC236}">
                <a16:creationId xmlns:a16="http://schemas.microsoft.com/office/drawing/2014/main" id="{0F8A9224-7D05-42D1-B343-2D807D96D4DA}"/>
              </a:ext>
            </a:extLst>
          </p:cNvPr>
          <p:cNvSpPr/>
          <p:nvPr/>
        </p:nvSpPr>
        <p:spPr>
          <a:xfrm>
            <a:off x="3581400" y="1697932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Rinse with water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0218D5FB-9B68-3AF3-B673-8C24759EE354}"/>
              </a:ext>
            </a:extLst>
          </p:cNvPr>
          <p:cNvSpPr/>
          <p:nvPr/>
        </p:nvSpPr>
        <p:spPr>
          <a:xfrm>
            <a:off x="1187325" y="245139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several coats of paints.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7F5C9B-21C5-A267-62AB-9F25B26DA899}"/>
              </a:ext>
            </a:extLst>
          </p:cNvPr>
          <p:cNvGrpSpPr/>
          <p:nvPr/>
        </p:nvGrpSpPr>
        <p:grpSpPr>
          <a:xfrm>
            <a:off x="137625" y="4932725"/>
            <a:ext cx="914400" cy="1593357"/>
            <a:chOff x="302618" y="813735"/>
            <a:chExt cx="914400" cy="1593357"/>
          </a:xfrm>
        </p:grpSpPr>
        <p:sp>
          <p:nvSpPr>
            <p:cNvPr id="6" name="Flowchart: Process 42">
              <a:extLst>
                <a:ext uri="{FF2B5EF4-FFF2-40B4-BE49-F238E27FC236}">
                  <a16:creationId xmlns:a16="http://schemas.microsoft.com/office/drawing/2014/main" id="{9455295F-3881-9F61-54AF-994BCCB6FD3A}"/>
                </a:ext>
              </a:extLst>
            </p:cNvPr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43A4D6-31AD-CB79-A310-BAEDF8BD3B7D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resolve the light switch's electrical issue.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F9F2A-5B82-4591-5BE6-6FF219D9AA99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9479A4-D701-E367-7565-1545239A3F5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12A3DF-C2BC-EF6D-55B2-ACC2540E00E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A6AEC2-7B67-B2B7-9F2E-1A82DF21D9D3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2" name="Flowchart: Process 42">
            <a:extLst>
              <a:ext uri="{FF2B5EF4-FFF2-40B4-BE49-F238E27FC236}">
                <a16:creationId xmlns:a16="http://schemas.microsoft.com/office/drawing/2014/main" id="{45843A9A-87C2-B4A6-C0C4-87FA3E288F70}"/>
              </a:ext>
            </a:extLst>
          </p:cNvPr>
          <p:cNvSpPr/>
          <p:nvPr/>
        </p:nvSpPr>
        <p:spPr>
          <a:xfrm>
            <a:off x="5667910" y="3103297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Preparing the door jambs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Flowchart: Process 42">
            <a:extLst>
              <a:ext uri="{FF2B5EF4-FFF2-40B4-BE49-F238E27FC236}">
                <a16:creationId xmlns:a16="http://schemas.microsoft.com/office/drawing/2014/main" id="{ABDFDA6B-0F02-3FF8-F503-A519AC38534F}"/>
              </a:ext>
            </a:extLst>
          </p:cNvPr>
          <p:cNvSpPr/>
          <p:nvPr/>
        </p:nvSpPr>
        <p:spPr>
          <a:xfrm>
            <a:off x="1187325" y="3755434"/>
            <a:ext cx="924383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Installing underlayment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Flowchart: Process 42">
            <a:extLst>
              <a:ext uri="{FF2B5EF4-FFF2-40B4-BE49-F238E27FC236}">
                <a16:creationId xmlns:a16="http://schemas.microsoft.com/office/drawing/2014/main" id="{8BC2628F-F001-6B96-AB0F-E88F2BE0BC33}"/>
              </a:ext>
            </a:extLst>
          </p:cNvPr>
          <p:cNvSpPr/>
          <p:nvPr/>
        </p:nvSpPr>
        <p:spPr>
          <a:xfrm>
            <a:off x="5601735" y="5046008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GFI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Flowchart: Process 42">
            <a:extLst>
              <a:ext uri="{FF2B5EF4-FFF2-40B4-BE49-F238E27FC236}">
                <a16:creationId xmlns:a16="http://schemas.microsoft.com/office/drawing/2014/main" id="{96A5E01A-DC3E-3F60-C758-B8EEE92A19CE}"/>
              </a:ext>
            </a:extLst>
          </p:cNvPr>
          <p:cNvSpPr/>
          <p:nvPr/>
        </p:nvSpPr>
        <p:spPr>
          <a:xfrm>
            <a:off x="1235207" y="4360854"/>
            <a:ext cx="924382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 the flooring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Flowchart: Process 42">
            <a:extLst>
              <a:ext uri="{FF2B5EF4-FFF2-40B4-BE49-F238E27FC236}">
                <a16:creationId xmlns:a16="http://schemas.microsoft.com/office/drawing/2014/main" id="{3E58E27D-BD81-E805-CFCC-55327A844850}"/>
              </a:ext>
            </a:extLst>
          </p:cNvPr>
          <p:cNvSpPr/>
          <p:nvPr/>
        </p:nvSpPr>
        <p:spPr>
          <a:xfrm>
            <a:off x="3808792" y="317487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Planning first and last row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Flowchart: Process 42">
            <a:extLst>
              <a:ext uri="{FF2B5EF4-FFF2-40B4-BE49-F238E27FC236}">
                <a16:creationId xmlns:a16="http://schemas.microsoft.com/office/drawing/2014/main" id="{04201C75-82DF-15F7-EE67-5625CFE6BC96}"/>
              </a:ext>
            </a:extLst>
          </p:cNvPr>
          <p:cNvSpPr/>
          <p:nvPr/>
        </p:nvSpPr>
        <p:spPr>
          <a:xfrm>
            <a:off x="3530144" y="492964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Turn off all the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Flowchart: Process 42">
            <a:extLst>
              <a:ext uri="{FF2B5EF4-FFF2-40B4-BE49-F238E27FC236}">
                <a16:creationId xmlns:a16="http://schemas.microsoft.com/office/drawing/2014/main" id="{9D2D0A44-F755-797E-064B-D02F3ACA3256}"/>
              </a:ext>
            </a:extLst>
          </p:cNvPr>
          <p:cNvSpPr/>
          <p:nvPr/>
        </p:nvSpPr>
        <p:spPr>
          <a:xfrm>
            <a:off x="6901706" y="555243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owchart: Process 42">
            <a:extLst>
              <a:ext uri="{FF2B5EF4-FFF2-40B4-BE49-F238E27FC236}">
                <a16:creationId xmlns:a16="http://schemas.microsoft.com/office/drawing/2014/main" id="{813FAB8C-B6B6-EDA8-2E7F-3AFE4400B1EC}"/>
              </a:ext>
            </a:extLst>
          </p:cNvPr>
          <p:cNvSpPr/>
          <p:nvPr/>
        </p:nvSpPr>
        <p:spPr>
          <a:xfrm>
            <a:off x="6822974" y="4908983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Flowchart: Process 42">
            <a:extLst>
              <a:ext uri="{FF2B5EF4-FFF2-40B4-BE49-F238E27FC236}">
                <a16:creationId xmlns:a16="http://schemas.microsoft.com/office/drawing/2014/main" id="{165591A2-6BBE-3F70-2091-8268403F2D4E}"/>
              </a:ext>
            </a:extLst>
          </p:cNvPr>
          <p:cNvSpPr/>
          <p:nvPr/>
        </p:nvSpPr>
        <p:spPr>
          <a:xfrm>
            <a:off x="1260637" y="4949203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for power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Flowchart: Process 42">
            <a:extLst>
              <a:ext uri="{FF2B5EF4-FFF2-40B4-BE49-F238E27FC236}">
                <a16:creationId xmlns:a16="http://schemas.microsoft.com/office/drawing/2014/main" id="{9618ECEC-1308-633C-5895-77F143FB9FA6}"/>
              </a:ext>
            </a:extLst>
          </p:cNvPr>
          <p:cNvSpPr/>
          <p:nvPr/>
        </p:nvSpPr>
        <p:spPr>
          <a:xfrm>
            <a:off x="6860291" y="612827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Identify all the faulty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Flowchart: Process 42">
            <a:extLst>
              <a:ext uri="{FF2B5EF4-FFF2-40B4-BE49-F238E27FC236}">
                <a16:creationId xmlns:a16="http://schemas.microsoft.com/office/drawing/2014/main" id="{140FEF60-C7A1-160F-A143-EA7C8540E77C}"/>
              </a:ext>
            </a:extLst>
          </p:cNvPr>
          <p:cNvSpPr/>
          <p:nvPr/>
        </p:nvSpPr>
        <p:spPr>
          <a:xfrm>
            <a:off x="1258244" y="545218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Replace the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Flowchart: Process 42">
            <a:extLst>
              <a:ext uri="{FF2B5EF4-FFF2-40B4-BE49-F238E27FC236}">
                <a16:creationId xmlns:a16="http://schemas.microsoft.com/office/drawing/2014/main" id="{6921CF73-4884-EA99-ACDB-A75C2C9DAC0F}"/>
              </a:ext>
            </a:extLst>
          </p:cNvPr>
          <p:cNvSpPr/>
          <p:nvPr/>
        </p:nvSpPr>
        <p:spPr>
          <a:xfrm>
            <a:off x="1258244" y="5955176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new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1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3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–</a:t>
            </a:r>
            <a:r>
              <a:rPr lang="en-US" dirty="0">
                <a:solidFill>
                  <a:srgbClr val="00B050"/>
                </a:solidFill>
              </a:rPr>
              <a:t>Sprint</a:t>
            </a:r>
            <a:r>
              <a:rPr lang="en-FI" dirty="0">
                <a:solidFill>
                  <a:srgbClr val="00B050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2940" y="425303"/>
          <a:ext cx="8842459" cy="643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93073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04043" y="1100414"/>
            <a:ext cx="914400" cy="1593357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Repaint front gate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117006" y="5317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</a:t>
            </a:r>
            <a:r>
              <a:rPr lang="en-FI" dirty="0"/>
              <a:t>print 1 Day 6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33539" y="3135188"/>
            <a:ext cx="914400" cy="1593357"/>
            <a:chOff x="302618" y="813735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Upgrade the Marquise de </a:t>
              </a:r>
              <a:r>
                <a:rPr lang="en-GB" sz="1400" b="1" dirty="0" err="1">
                  <a:solidFill>
                    <a:prstClr val="black"/>
                  </a:solidFill>
                  <a:latin typeface="Arial Narrow" panose="020B0606020202030204" pitchFamily="34" charset="0"/>
                </a:rPr>
                <a:t>Maillé's</a:t>
              </a:r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bedroom's flooring.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6822975" y="107285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Protect the area around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Flowchart: Process 42"/>
          <p:cNvSpPr/>
          <p:nvPr/>
        </p:nvSpPr>
        <p:spPr>
          <a:xfrm>
            <a:off x="1169038" y="118118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Primer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Flowchart: Process 42"/>
          <p:cNvSpPr/>
          <p:nvPr/>
        </p:nvSpPr>
        <p:spPr>
          <a:xfrm>
            <a:off x="1144229" y="1757244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paint to metal surfaces.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960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Flowchart: Process 42"/>
          <p:cNvSpPr/>
          <p:nvPr/>
        </p:nvSpPr>
        <p:spPr>
          <a:xfrm>
            <a:off x="6865607" y="162098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Remove the rust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Flowchart: Process 42">
            <a:extLst>
              <a:ext uri="{FF2B5EF4-FFF2-40B4-BE49-F238E27FC236}">
                <a16:creationId xmlns:a16="http://schemas.microsoft.com/office/drawing/2014/main" id="{50A6188C-A89D-4F63-B142-02E3A854ED79}"/>
              </a:ext>
            </a:extLst>
          </p:cNvPr>
          <p:cNvSpPr/>
          <p:nvPr/>
        </p:nvSpPr>
        <p:spPr>
          <a:xfrm>
            <a:off x="6822975" y="3026353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Acclimate the planks and preparation of the subfloor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720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Flowchart: Process 42">
            <a:extLst>
              <a:ext uri="{FF2B5EF4-FFF2-40B4-BE49-F238E27FC236}">
                <a16:creationId xmlns:a16="http://schemas.microsoft.com/office/drawing/2014/main" id="{39ABCB98-5227-4031-9F99-A97B006C7C6F}"/>
              </a:ext>
            </a:extLst>
          </p:cNvPr>
          <p:cNvSpPr/>
          <p:nvPr/>
        </p:nvSpPr>
        <p:spPr>
          <a:xfrm>
            <a:off x="5679590" y="1072858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Clean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Flowchart: Process 42">
            <a:extLst>
              <a:ext uri="{FF2B5EF4-FFF2-40B4-BE49-F238E27FC236}">
                <a16:creationId xmlns:a16="http://schemas.microsoft.com/office/drawing/2014/main" id="{AC1D3B66-0851-488B-9055-5521B086959E}"/>
              </a:ext>
            </a:extLst>
          </p:cNvPr>
          <p:cNvSpPr/>
          <p:nvPr/>
        </p:nvSpPr>
        <p:spPr>
          <a:xfrm>
            <a:off x="3937499" y="3149769"/>
            <a:ext cx="1000228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Cutting first and last 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Flowchart: Process 42">
            <a:extLst>
              <a:ext uri="{FF2B5EF4-FFF2-40B4-BE49-F238E27FC236}">
                <a16:creationId xmlns:a16="http://schemas.microsoft.com/office/drawing/2014/main" id="{0F8A9224-7D05-42D1-B343-2D807D96D4DA}"/>
              </a:ext>
            </a:extLst>
          </p:cNvPr>
          <p:cNvSpPr/>
          <p:nvPr/>
        </p:nvSpPr>
        <p:spPr>
          <a:xfrm>
            <a:off x="5679590" y="161382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Rinse with water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0218D5FB-9B68-3AF3-B673-8C24759EE354}"/>
              </a:ext>
            </a:extLst>
          </p:cNvPr>
          <p:cNvSpPr/>
          <p:nvPr/>
        </p:nvSpPr>
        <p:spPr>
          <a:xfrm>
            <a:off x="1169038" y="239971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several coats of paints.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7F5C9B-21C5-A267-62AB-9F25B26DA899}"/>
              </a:ext>
            </a:extLst>
          </p:cNvPr>
          <p:cNvGrpSpPr/>
          <p:nvPr/>
        </p:nvGrpSpPr>
        <p:grpSpPr>
          <a:xfrm>
            <a:off x="137625" y="4932725"/>
            <a:ext cx="914400" cy="1593357"/>
            <a:chOff x="302618" y="813735"/>
            <a:chExt cx="914400" cy="1593357"/>
          </a:xfrm>
        </p:grpSpPr>
        <p:sp>
          <p:nvSpPr>
            <p:cNvPr id="6" name="Flowchart: Process 42">
              <a:extLst>
                <a:ext uri="{FF2B5EF4-FFF2-40B4-BE49-F238E27FC236}">
                  <a16:creationId xmlns:a16="http://schemas.microsoft.com/office/drawing/2014/main" id="{9455295F-3881-9F61-54AF-994BCCB6FD3A}"/>
                </a:ext>
              </a:extLst>
            </p:cNvPr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43A4D6-31AD-CB79-A310-BAEDF8BD3B7D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resolve the light switch's electrical issue.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F9F2A-5B82-4591-5BE6-6FF219D9AA99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9479A4-D701-E367-7565-1545239A3F5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12A3DF-C2BC-EF6D-55B2-ACC2540E00E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A6AEC2-7B67-B2B7-9F2E-1A82DF21D9D3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2" name="Flowchart: Process 42">
            <a:extLst>
              <a:ext uri="{FF2B5EF4-FFF2-40B4-BE49-F238E27FC236}">
                <a16:creationId xmlns:a16="http://schemas.microsoft.com/office/drawing/2014/main" id="{45843A9A-87C2-B4A6-C0C4-87FA3E288F70}"/>
              </a:ext>
            </a:extLst>
          </p:cNvPr>
          <p:cNvSpPr/>
          <p:nvPr/>
        </p:nvSpPr>
        <p:spPr>
          <a:xfrm>
            <a:off x="6865606" y="3713829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Preparing the door jambs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Flowchart: Process 42">
            <a:extLst>
              <a:ext uri="{FF2B5EF4-FFF2-40B4-BE49-F238E27FC236}">
                <a16:creationId xmlns:a16="http://schemas.microsoft.com/office/drawing/2014/main" id="{ABDFDA6B-0F02-3FF8-F503-A519AC38534F}"/>
              </a:ext>
            </a:extLst>
          </p:cNvPr>
          <p:cNvSpPr/>
          <p:nvPr/>
        </p:nvSpPr>
        <p:spPr>
          <a:xfrm>
            <a:off x="1316227" y="3110418"/>
            <a:ext cx="924383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Installing underlayment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Flowchart: Process 42">
            <a:extLst>
              <a:ext uri="{FF2B5EF4-FFF2-40B4-BE49-F238E27FC236}">
                <a16:creationId xmlns:a16="http://schemas.microsoft.com/office/drawing/2014/main" id="{8BC2628F-F001-6B96-AB0F-E88F2BE0BC33}"/>
              </a:ext>
            </a:extLst>
          </p:cNvPr>
          <p:cNvSpPr/>
          <p:nvPr/>
        </p:nvSpPr>
        <p:spPr>
          <a:xfrm>
            <a:off x="6822973" y="6504057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GFI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Flowchart: Process 42">
            <a:extLst>
              <a:ext uri="{FF2B5EF4-FFF2-40B4-BE49-F238E27FC236}">
                <a16:creationId xmlns:a16="http://schemas.microsoft.com/office/drawing/2014/main" id="{96A5E01A-DC3E-3F60-C758-B8EEE92A19CE}"/>
              </a:ext>
            </a:extLst>
          </p:cNvPr>
          <p:cNvSpPr/>
          <p:nvPr/>
        </p:nvSpPr>
        <p:spPr>
          <a:xfrm>
            <a:off x="1447800" y="3963301"/>
            <a:ext cx="924382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 the flooring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Flowchart: Process 42">
            <a:extLst>
              <a:ext uri="{FF2B5EF4-FFF2-40B4-BE49-F238E27FC236}">
                <a16:creationId xmlns:a16="http://schemas.microsoft.com/office/drawing/2014/main" id="{3E58E27D-BD81-E805-CFCC-55327A844850}"/>
              </a:ext>
            </a:extLst>
          </p:cNvPr>
          <p:cNvSpPr/>
          <p:nvPr/>
        </p:nvSpPr>
        <p:spPr>
          <a:xfrm>
            <a:off x="5615628" y="3141685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Planning first and last row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Flowchart: Process 42">
            <a:extLst>
              <a:ext uri="{FF2B5EF4-FFF2-40B4-BE49-F238E27FC236}">
                <a16:creationId xmlns:a16="http://schemas.microsoft.com/office/drawing/2014/main" id="{04201C75-82DF-15F7-EE67-5625CFE6BC96}"/>
              </a:ext>
            </a:extLst>
          </p:cNvPr>
          <p:cNvSpPr/>
          <p:nvPr/>
        </p:nvSpPr>
        <p:spPr>
          <a:xfrm>
            <a:off x="5615628" y="502493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Turn off all the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Flowchart: Process 42">
            <a:extLst>
              <a:ext uri="{FF2B5EF4-FFF2-40B4-BE49-F238E27FC236}">
                <a16:creationId xmlns:a16="http://schemas.microsoft.com/office/drawing/2014/main" id="{9D2D0A44-F755-797E-064B-D02F3ACA3256}"/>
              </a:ext>
            </a:extLst>
          </p:cNvPr>
          <p:cNvSpPr/>
          <p:nvPr/>
        </p:nvSpPr>
        <p:spPr>
          <a:xfrm>
            <a:off x="6822974" y="609830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owchart: Process 42">
            <a:extLst>
              <a:ext uri="{FF2B5EF4-FFF2-40B4-BE49-F238E27FC236}">
                <a16:creationId xmlns:a16="http://schemas.microsoft.com/office/drawing/2014/main" id="{813FAB8C-B6B6-EDA8-2E7F-3AFE4400B1EC}"/>
              </a:ext>
            </a:extLst>
          </p:cNvPr>
          <p:cNvSpPr/>
          <p:nvPr/>
        </p:nvSpPr>
        <p:spPr>
          <a:xfrm>
            <a:off x="6822974" y="4908983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Flowchart: Process 42">
            <a:extLst>
              <a:ext uri="{FF2B5EF4-FFF2-40B4-BE49-F238E27FC236}">
                <a16:creationId xmlns:a16="http://schemas.microsoft.com/office/drawing/2014/main" id="{165591A2-6BBE-3F70-2091-8268403F2D4E}"/>
              </a:ext>
            </a:extLst>
          </p:cNvPr>
          <p:cNvSpPr/>
          <p:nvPr/>
        </p:nvSpPr>
        <p:spPr>
          <a:xfrm>
            <a:off x="3657600" y="508082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for power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Flowchart: Process 42">
            <a:extLst>
              <a:ext uri="{FF2B5EF4-FFF2-40B4-BE49-F238E27FC236}">
                <a16:creationId xmlns:a16="http://schemas.microsoft.com/office/drawing/2014/main" id="{9618ECEC-1308-633C-5895-77F143FB9FA6}"/>
              </a:ext>
            </a:extLst>
          </p:cNvPr>
          <p:cNvSpPr/>
          <p:nvPr/>
        </p:nvSpPr>
        <p:spPr>
          <a:xfrm>
            <a:off x="6822974" y="5467724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Identify all the faulty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Flowchart: Process 42">
            <a:extLst>
              <a:ext uri="{FF2B5EF4-FFF2-40B4-BE49-F238E27FC236}">
                <a16:creationId xmlns:a16="http://schemas.microsoft.com/office/drawing/2014/main" id="{140FEF60-C7A1-160F-A143-EA7C8540E77C}"/>
              </a:ext>
            </a:extLst>
          </p:cNvPr>
          <p:cNvSpPr/>
          <p:nvPr/>
        </p:nvSpPr>
        <p:spPr>
          <a:xfrm>
            <a:off x="1341744" y="5099662"/>
            <a:ext cx="1042192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Replace the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Flowchart: Process 42">
            <a:extLst>
              <a:ext uri="{FF2B5EF4-FFF2-40B4-BE49-F238E27FC236}">
                <a16:creationId xmlns:a16="http://schemas.microsoft.com/office/drawing/2014/main" id="{6921CF73-4884-EA99-ACDB-A75C2C9DAC0F}"/>
              </a:ext>
            </a:extLst>
          </p:cNvPr>
          <p:cNvSpPr/>
          <p:nvPr/>
        </p:nvSpPr>
        <p:spPr>
          <a:xfrm>
            <a:off x="1321854" y="5798657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new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3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3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–</a:t>
            </a:r>
            <a:r>
              <a:rPr lang="en-US" dirty="0">
                <a:solidFill>
                  <a:srgbClr val="00B050"/>
                </a:solidFill>
              </a:rPr>
              <a:t>Sprint</a:t>
            </a:r>
            <a:r>
              <a:rPr lang="en-FI" dirty="0">
                <a:solidFill>
                  <a:srgbClr val="00B050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2940" y="425303"/>
          <a:ext cx="8842459" cy="643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93073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21619" y="1015475"/>
            <a:ext cx="960532" cy="1748815"/>
            <a:chOff x="197494" y="1007185"/>
            <a:chExt cx="960532" cy="1748815"/>
          </a:xfrm>
        </p:grpSpPr>
        <p:sp>
          <p:nvSpPr>
            <p:cNvPr id="107" name="Flowchart: Process 42"/>
            <p:cNvSpPr/>
            <p:nvPr/>
          </p:nvSpPr>
          <p:spPr>
            <a:xfrm>
              <a:off x="197494" y="11626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Repaint front gate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117006" y="5317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</a:t>
            </a:r>
            <a:r>
              <a:rPr lang="en-FI" dirty="0"/>
              <a:t>print 1 Day 7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33539" y="3135188"/>
            <a:ext cx="914400" cy="1593357"/>
            <a:chOff x="302618" y="813735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Upgrade the Marquise de </a:t>
              </a:r>
              <a:r>
                <a:rPr lang="en-GB" sz="1400" b="1" dirty="0" err="1">
                  <a:solidFill>
                    <a:prstClr val="black"/>
                  </a:solidFill>
                  <a:latin typeface="Arial Narrow" panose="020B0606020202030204" pitchFamily="34" charset="0"/>
                </a:rPr>
                <a:t>Maillé's</a:t>
              </a:r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bedroom's flooring.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6822973" y="103294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Protect the area around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Flowchart: Process 42"/>
          <p:cNvSpPr/>
          <p:nvPr/>
        </p:nvSpPr>
        <p:spPr>
          <a:xfrm>
            <a:off x="3360995" y="1286856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Primer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Flowchart: Process 42"/>
          <p:cNvSpPr/>
          <p:nvPr/>
        </p:nvSpPr>
        <p:spPr>
          <a:xfrm>
            <a:off x="1272887" y="116713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paint to metal surfaces.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960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Flowchart: Process 42"/>
          <p:cNvSpPr/>
          <p:nvPr/>
        </p:nvSpPr>
        <p:spPr>
          <a:xfrm>
            <a:off x="6817657" y="1565987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Remove the rust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Flowchart: Process 42">
            <a:extLst>
              <a:ext uri="{FF2B5EF4-FFF2-40B4-BE49-F238E27FC236}">
                <a16:creationId xmlns:a16="http://schemas.microsoft.com/office/drawing/2014/main" id="{50A6188C-A89D-4F63-B142-02E3A854ED79}"/>
              </a:ext>
            </a:extLst>
          </p:cNvPr>
          <p:cNvSpPr/>
          <p:nvPr/>
        </p:nvSpPr>
        <p:spPr>
          <a:xfrm>
            <a:off x="6822975" y="3026353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Acclimate the planks and preparation of the subfloor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720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Flowchart: Process 42">
            <a:extLst>
              <a:ext uri="{FF2B5EF4-FFF2-40B4-BE49-F238E27FC236}">
                <a16:creationId xmlns:a16="http://schemas.microsoft.com/office/drawing/2014/main" id="{39ABCB98-5227-4031-9F99-A97B006C7C6F}"/>
              </a:ext>
            </a:extLst>
          </p:cNvPr>
          <p:cNvSpPr/>
          <p:nvPr/>
        </p:nvSpPr>
        <p:spPr>
          <a:xfrm>
            <a:off x="6817656" y="2119275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Clean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Flowchart: Process 42">
            <a:extLst>
              <a:ext uri="{FF2B5EF4-FFF2-40B4-BE49-F238E27FC236}">
                <a16:creationId xmlns:a16="http://schemas.microsoft.com/office/drawing/2014/main" id="{AC1D3B66-0851-488B-9055-5521B086959E}"/>
              </a:ext>
            </a:extLst>
          </p:cNvPr>
          <p:cNvSpPr/>
          <p:nvPr/>
        </p:nvSpPr>
        <p:spPr>
          <a:xfrm>
            <a:off x="5679590" y="3103297"/>
            <a:ext cx="1000228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Cutting first and last 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Flowchart: Process 42">
            <a:extLst>
              <a:ext uri="{FF2B5EF4-FFF2-40B4-BE49-F238E27FC236}">
                <a16:creationId xmlns:a16="http://schemas.microsoft.com/office/drawing/2014/main" id="{0F8A9224-7D05-42D1-B343-2D807D96D4DA}"/>
              </a:ext>
            </a:extLst>
          </p:cNvPr>
          <p:cNvSpPr/>
          <p:nvPr/>
        </p:nvSpPr>
        <p:spPr>
          <a:xfrm>
            <a:off x="6803479" y="250473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Rinse with water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0218D5FB-9B68-3AF3-B673-8C24759EE354}"/>
              </a:ext>
            </a:extLst>
          </p:cNvPr>
          <p:cNvSpPr/>
          <p:nvPr/>
        </p:nvSpPr>
        <p:spPr>
          <a:xfrm>
            <a:off x="1261986" y="1830654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several coats of paints.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7F5C9B-21C5-A267-62AB-9F25B26DA899}"/>
              </a:ext>
            </a:extLst>
          </p:cNvPr>
          <p:cNvGrpSpPr/>
          <p:nvPr/>
        </p:nvGrpSpPr>
        <p:grpSpPr>
          <a:xfrm>
            <a:off x="137625" y="4932725"/>
            <a:ext cx="914400" cy="1593357"/>
            <a:chOff x="302618" y="813735"/>
            <a:chExt cx="914400" cy="1593357"/>
          </a:xfrm>
        </p:grpSpPr>
        <p:sp>
          <p:nvSpPr>
            <p:cNvPr id="6" name="Flowchart: Process 42">
              <a:extLst>
                <a:ext uri="{FF2B5EF4-FFF2-40B4-BE49-F238E27FC236}">
                  <a16:creationId xmlns:a16="http://schemas.microsoft.com/office/drawing/2014/main" id="{9455295F-3881-9F61-54AF-994BCCB6FD3A}"/>
                </a:ext>
              </a:extLst>
            </p:cNvPr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43A4D6-31AD-CB79-A310-BAEDF8BD3B7D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resolve the light switch's electrical issue.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F9F2A-5B82-4591-5BE6-6FF219D9AA99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9479A4-D701-E367-7565-1545239A3F5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12A3DF-C2BC-EF6D-55B2-ACC2540E00E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A6AEC2-7B67-B2B7-9F2E-1A82DF21D9D3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2" name="Flowchart: Process 42">
            <a:extLst>
              <a:ext uri="{FF2B5EF4-FFF2-40B4-BE49-F238E27FC236}">
                <a16:creationId xmlns:a16="http://schemas.microsoft.com/office/drawing/2014/main" id="{45843A9A-87C2-B4A6-C0C4-87FA3E288F70}"/>
              </a:ext>
            </a:extLst>
          </p:cNvPr>
          <p:cNvSpPr/>
          <p:nvPr/>
        </p:nvSpPr>
        <p:spPr>
          <a:xfrm>
            <a:off x="6865606" y="3713829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Preparing the door jambs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Flowchart: Process 42">
            <a:extLst>
              <a:ext uri="{FF2B5EF4-FFF2-40B4-BE49-F238E27FC236}">
                <a16:creationId xmlns:a16="http://schemas.microsoft.com/office/drawing/2014/main" id="{ABDFDA6B-0F02-3FF8-F503-A519AC38534F}"/>
              </a:ext>
            </a:extLst>
          </p:cNvPr>
          <p:cNvSpPr/>
          <p:nvPr/>
        </p:nvSpPr>
        <p:spPr>
          <a:xfrm>
            <a:off x="1239214" y="3168093"/>
            <a:ext cx="924383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Installing underlayment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Flowchart: Process 42">
            <a:extLst>
              <a:ext uri="{FF2B5EF4-FFF2-40B4-BE49-F238E27FC236}">
                <a16:creationId xmlns:a16="http://schemas.microsoft.com/office/drawing/2014/main" id="{8BC2628F-F001-6B96-AB0F-E88F2BE0BC33}"/>
              </a:ext>
            </a:extLst>
          </p:cNvPr>
          <p:cNvSpPr/>
          <p:nvPr/>
        </p:nvSpPr>
        <p:spPr>
          <a:xfrm>
            <a:off x="6858517" y="6489815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GFI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Flowchart: Process 42">
            <a:extLst>
              <a:ext uri="{FF2B5EF4-FFF2-40B4-BE49-F238E27FC236}">
                <a16:creationId xmlns:a16="http://schemas.microsoft.com/office/drawing/2014/main" id="{96A5E01A-DC3E-3F60-C758-B8EEE92A19CE}"/>
              </a:ext>
            </a:extLst>
          </p:cNvPr>
          <p:cNvSpPr/>
          <p:nvPr/>
        </p:nvSpPr>
        <p:spPr>
          <a:xfrm>
            <a:off x="2227987" y="3203295"/>
            <a:ext cx="924382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 the flooring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Flowchart: Process 42">
            <a:extLst>
              <a:ext uri="{FF2B5EF4-FFF2-40B4-BE49-F238E27FC236}">
                <a16:creationId xmlns:a16="http://schemas.microsoft.com/office/drawing/2014/main" id="{3E58E27D-BD81-E805-CFCC-55327A844850}"/>
              </a:ext>
            </a:extLst>
          </p:cNvPr>
          <p:cNvSpPr/>
          <p:nvPr/>
        </p:nvSpPr>
        <p:spPr>
          <a:xfrm>
            <a:off x="1108538" y="3940642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Planning first and last row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Flowchart: Process 42">
            <a:extLst>
              <a:ext uri="{FF2B5EF4-FFF2-40B4-BE49-F238E27FC236}">
                <a16:creationId xmlns:a16="http://schemas.microsoft.com/office/drawing/2014/main" id="{04201C75-82DF-15F7-EE67-5625CFE6BC96}"/>
              </a:ext>
            </a:extLst>
          </p:cNvPr>
          <p:cNvSpPr/>
          <p:nvPr/>
        </p:nvSpPr>
        <p:spPr>
          <a:xfrm>
            <a:off x="7954505" y="4941055"/>
            <a:ext cx="956699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Turn off all the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Flowchart: Process 42">
            <a:extLst>
              <a:ext uri="{FF2B5EF4-FFF2-40B4-BE49-F238E27FC236}">
                <a16:creationId xmlns:a16="http://schemas.microsoft.com/office/drawing/2014/main" id="{9D2D0A44-F755-797E-064B-D02F3ACA3256}"/>
              </a:ext>
            </a:extLst>
          </p:cNvPr>
          <p:cNvSpPr/>
          <p:nvPr/>
        </p:nvSpPr>
        <p:spPr>
          <a:xfrm>
            <a:off x="6844255" y="6104137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owchart: Process 42">
            <a:extLst>
              <a:ext uri="{FF2B5EF4-FFF2-40B4-BE49-F238E27FC236}">
                <a16:creationId xmlns:a16="http://schemas.microsoft.com/office/drawing/2014/main" id="{813FAB8C-B6B6-EDA8-2E7F-3AFE4400B1EC}"/>
              </a:ext>
            </a:extLst>
          </p:cNvPr>
          <p:cNvSpPr/>
          <p:nvPr/>
        </p:nvSpPr>
        <p:spPr>
          <a:xfrm>
            <a:off x="6822974" y="4908983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Flowchart: Process 42">
            <a:extLst>
              <a:ext uri="{FF2B5EF4-FFF2-40B4-BE49-F238E27FC236}">
                <a16:creationId xmlns:a16="http://schemas.microsoft.com/office/drawing/2014/main" id="{165591A2-6BBE-3F70-2091-8268403F2D4E}"/>
              </a:ext>
            </a:extLst>
          </p:cNvPr>
          <p:cNvSpPr/>
          <p:nvPr/>
        </p:nvSpPr>
        <p:spPr>
          <a:xfrm>
            <a:off x="5626360" y="5006586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for power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Flowchart: Process 42">
            <a:extLst>
              <a:ext uri="{FF2B5EF4-FFF2-40B4-BE49-F238E27FC236}">
                <a16:creationId xmlns:a16="http://schemas.microsoft.com/office/drawing/2014/main" id="{9618ECEC-1308-633C-5895-77F143FB9FA6}"/>
              </a:ext>
            </a:extLst>
          </p:cNvPr>
          <p:cNvSpPr/>
          <p:nvPr/>
        </p:nvSpPr>
        <p:spPr>
          <a:xfrm>
            <a:off x="6865605" y="553698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Identify all the faulty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Flowchart: Process 42">
            <a:extLst>
              <a:ext uri="{FF2B5EF4-FFF2-40B4-BE49-F238E27FC236}">
                <a16:creationId xmlns:a16="http://schemas.microsoft.com/office/drawing/2014/main" id="{140FEF60-C7A1-160F-A143-EA7C8540E77C}"/>
              </a:ext>
            </a:extLst>
          </p:cNvPr>
          <p:cNvSpPr/>
          <p:nvPr/>
        </p:nvSpPr>
        <p:spPr>
          <a:xfrm>
            <a:off x="3731943" y="511758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Replace the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Flowchart: Process 42">
            <a:extLst>
              <a:ext uri="{FF2B5EF4-FFF2-40B4-BE49-F238E27FC236}">
                <a16:creationId xmlns:a16="http://schemas.microsoft.com/office/drawing/2014/main" id="{6921CF73-4884-EA99-ACDB-A75C2C9DAC0F}"/>
              </a:ext>
            </a:extLst>
          </p:cNvPr>
          <p:cNvSpPr/>
          <p:nvPr/>
        </p:nvSpPr>
        <p:spPr>
          <a:xfrm>
            <a:off x="1310172" y="5030648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new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5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3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–</a:t>
            </a:r>
            <a:r>
              <a:rPr lang="en-US" dirty="0">
                <a:solidFill>
                  <a:srgbClr val="00B050"/>
                </a:solidFill>
              </a:rPr>
              <a:t>Sprint</a:t>
            </a:r>
            <a:r>
              <a:rPr lang="en-FI" dirty="0">
                <a:solidFill>
                  <a:srgbClr val="00B050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2940" y="425303"/>
          <a:ext cx="8842459" cy="643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93073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04043" y="1264654"/>
            <a:ext cx="914400" cy="1593357"/>
            <a:chOff x="273122" y="997443"/>
            <a:chExt cx="914400" cy="1593357"/>
          </a:xfrm>
        </p:grpSpPr>
        <p:sp>
          <p:nvSpPr>
            <p:cNvPr id="107" name="Flowchart: Process 42"/>
            <p:cNvSpPr/>
            <p:nvPr/>
          </p:nvSpPr>
          <p:spPr>
            <a:xfrm>
              <a:off x="273122" y="997443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Repaint front gate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117006" y="5317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</a:t>
            </a:r>
            <a:r>
              <a:rPr lang="en-FI" dirty="0"/>
              <a:t>print 1 Day 8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33539" y="3135188"/>
            <a:ext cx="914400" cy="1593357"/>
            <a:chOff x="302618" y="813735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Upgrade the Marquise de </a:t>
              </a:r>
              <a:r>
                <a:rPr lang="en-GB" sz="1400" b="1" dirty="0" err="1">
                  <a:solidFill>
                    <a:prstClr val="black"/>
                  </a:solidFill>
                  <a:latin typeface="Arial Narrow" panose="020B0606020202030204" pitchFamily="34" charset="0"/>
                </a:rPr>
                <a:t>Maillé's</a:t>
              </a:r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bedroom's flooring.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6822975" y="107285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Protect the area around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Flowchart: Process 42"/>
          <p:cNvSpPr/>
          <p:nvPr/>
        </p:nvSpPr>
        <p:spPr>
          <a:xfrm>
            <a:off x="5638798" y="1101032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Primer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Flowchart: Process 42"/>
          <p:cNvSpPr/>
          <p:nvPr/>
        </p:nvSpPr>
        <p:spPr>
          <a:xfrm>
            <a:off x="1267968" y="1354839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paint to metal surfaces.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960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9" name="Flowchart: Process 42"/>
          <p:cNvSpPr/>
          <p:nvPr/>
        </p:nvSpPr>
        <p:spPr>
          <a:xfrm>
            <a:off x="6865607" y="1620988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Remove the </a:t>
            </a:r>
            <a:r>
              <a:rPr lang="en-GB" sz="1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rus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Flowchart: Process 42">
            <a:extLst>
              <a:ext uri="{FF2B5EF4-FFF2-40B4-BE49-F238E27FC236}">
                <a16:creationId xmlns:a16="http://schemas.microsoft.com/office/drawing/2014/main" id="{50A6188C-A89D-4F63-B142-02E3A854ED79}"/>
              </a:ext>
            </a:extLst>
          </p:cNvPr>
          <p:cNvSpPr/>
          <p:nvPr/>
        </p:nvSpPr>
        <p:spPr>
          <a:xfrm>
            <a:off x="6822975" y="3026353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Acclimate the planks and preparation of the subfloor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720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Flowchart: Process 42">
            <a:extLst>
              <a:ext uri="{FF2B5EF4-FFF2-40B4-BE49-F238E27FC236}">
                <a16:creationId xmlns:a16="http://schemas.microsoft.com/office/drawing/2014/main" id="{39ABCB98-5227-4031-9F99-A97B006C7C6F}"/>
              </a:ext>
            </a:extLst>
          </p:cNvPr>
          <p:cNvSpPr/>
          <p:nvPr/>
        </p:nvSpPr>
        <p:spPr>
          <a:xfrm>
            <a:off x="6865604" y="2028838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Clean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Flowchart: Process 42">
            <a:extLst>
              <a:ext uri="{FF2B5EF4-FFF2-40B4-BE49-F238E27FC236}">
                <a16:creationId xmlns:a16="http://schemas.microsoft.com/office/drawing/2014/main" id="{AC1D3B66-0851-488B-9055-5521B086959E}"/>
              </a:ext>
            </a:extLst>
          </p:cNvPr>
          <p:cNvSpPr/>
          <p:nvPr/>
        </p:nvSpPr>
        <p:spPr>
          <a:xfrm>
            <a:off x="7947413" y="3103297"/>
            <a:ext cx="948469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Cutting first and last 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Flowchart: Process 42">
            <a:extLst>
              <a:ext uri="{FF2B5EF4-FFF2-40B4-BE49-F238E27FC236}">
                <a16:creationId xmlns:a16="http://schemas.microsoft.com/office/drawing/2014/main" id="{0F8A9224-7D05-42D1-B343-2D807D96D4DA}"/>
              </a:ext>
            </a:extLst>
          </p:cNvPr>
          <p:cNvSpPr/>
          <p:nvPr/>
        </p:nvSpPr>
        <p:spPr>
          <a:xfrm>
            <a:off x="6822807" y="246959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Rinse with water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0218D5FB-9B68-3AF3-B673-8C24759EE354}"/>
              </a:ext>
            </a:extLst>
          </p:cNvPr>
          <p:cNvSpPr/>
          <p:nvPr/>
        </p:nvSpPr>
        <p:spPr>
          <a:xfrm>
            <a:off x="1296321" y="2206553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several coats of paints.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7F5C9B-21C5-A267-62AB-9F25B26DA899}"/>
              </a:ext>
            </a:extLst>
          </p:cNvPr>
          <p:cNvGrpSpPr/>
          <p:nvPr/>
        </p:nvGrpSpPr>
        <p:grpSpPr>
          <a:xfrm>
            <a:off x="137625" y="4932725"/>
            <a:ext cx="914400" cy="1593357"/>
            <a:chOff x="302618" y="813735"/>
            <a:chExt cx="914400" cy="1593357"/>
          </a:xfrm>
        </p:grpSpPr>
        <p:sp>
          <p:nvSpPr>
            <p:cNvPr id="6" name="Flowchart: Process 42">
              <a:extLst>
                <a:ext uri="{FF2B5EF4-FFF2-40B4-BE49-F238E27FC236}">
                  <a16:creationId xmlns:a16="http://schemas.microsoft.com/office/drawing/2014/main" id="{9455295F-3881-9F61-54AF-994BCCB6FD3A}"/>
                </a:ext>
              </a:extLst>
            </p:cNvPr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43A4D6-31AD-CB79-A310-BAEDF8BD3B7D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resolve the light switch's electrical issue.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F9F2A-5B82-4591-5BE6-6FF219D9AA99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9479A4-D701-E367-7565-1545239A3F5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12A3DF-C2BC-EF6D-55B2-ACC2540E00E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A6AEC2-7B67-B2B7-9F2E-1A82DF21D9D3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2" name="Flowchart: Process 42">
            <a:extLst>
              <a:ext uri="{FF2B5EF4-FFF2-40B4-BE49-F238E27FC236}">
                <a16:creationId xmlns:a16="http://schemas.microsoft.com/office/drawing/2014/main" id="{45843A9A-87C2-B4A6-C0C4-87FA3E288F70}"/>
              </a:ext>
            </a:extLst>
          </p:cNvPr>
          <p:cNvSpPr/>
          <p:nvPr/>
        </p:nvSpPr>
        <p:spPr>
          <a:xfrm>
            <a:off x="6865606" y="3713829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Preparing the door jambs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Flowchart: Process 42">
            <a:extLst>
              <a:ext uri="{FF2B5EF4-FFF2-40B4-BE49-F238E27FC236}">
                <a16:creationId xmlns:a16="http://schemas.microsoft.com/office/drawing/2014/main" id="{ABDFDA6B-0F02-3FF8-F503-A519AC38534F}"/>
              </a:ext>
            </a:extLst>
          </p:cNvPr>
          <p:cNvSpPr/>
          <p:nvPr/>
        </p:nvSpPr>
        <p:spPr>
          <a:xfrm>
            <a:off x="3613947" y="3205998"/>
            <a:ext cx="924383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Installing underlayment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Flowchart: Process 42">
            <a:extLst>
              <a:ext uri="{FF2B5EF4-FFF2-40B4-BE49-F238E27FC236}">
                <a16:creationId xmlns:a16="http://schemas.microsoft.com/office/drawing/2014/main" id="{8BC2628F-F001-6B96-AB0F-E88F2BE0BC33}"/>
              </a:ext>
            </a:extLst>
          </p:cNvPr>
          <p:cNvSpPr/>
          <p:nvPr/>
        </p:nvSpPr>
        <p:spPr>
          <a:xfrm>
            <a:off x="7889980" y="5665857"/>
            <a:ext cx="967986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GFI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Flowchart: Process 42">
            <a:extLst>
              <a:ext uri="{FF2B5EF4-FFF2-40B4-BE49-F238E27FC236}">
                <a16:creationId xmlns:a16="http://schemas.microsoft.com/office/drawing/2014/main" id="{96A5E01A-DC3E-3F60-C758-B8EEE92A19CE}"/>
              </a:ext>
            </a:extLst>
          </p:cNvPr>
          <p:cNvSpPr/>
          <p:nvPr/>
        </p:nvSpPr>
        <p:spPr>
          <a:xfrm>
            <a:off x="1485427" y="3303657"/>
            <a:ext cx="924382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 the flooring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Flowchart: Process 42">
            <a:extLst>
              <a:ext uri="{FF2B5EF4-FFF2-40B4-BE49-F238E27FC236}">
                <a16:creationId xmlns:a16="http://schemas.microsoft.com/office/drawing/2014/main" id="{3E58E27D-BD81-E805-CFCC-55327A844850}"/>
              </a:ext>
            </a:extLst>
          </p:cNvPr>
          <p:cNvSpPr/>
          <p:nvPr/>
        </p:nvSpPr>
        <p:spPr>
          <a:xfrm>
            <a:off x="6865603" y="4287703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Planning first and last row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Flowchart: Process 42">
            <a:extLst>
              <a:ext uri="{FF2B5EF4-FFF2-40B4-BE49-F238E27FC236}">
                <a16:creationId xmlns:a16="http://schemas.microsoft.com/office/drawing/2014/main" id="{04201C75-82DF-15F7-EE67-5625CFE6BC96}"/>
              </a:ext>
            </a:extLst>
          </p:cNvPr>
          <p:cNvSpPr/>
          <p:nvPr/>
        </p:nvSpPr>
        <p:spPr>
          <a:xfrm>
            <a:off x="7972786" y="4927927"/>
            <a:ext cx="885180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Turn off all the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Flowchart: Process 42">
            <a:extLst>
              <a:ext uri="{FF2B5EF4-FFF2-40B4-BE49-F238E27FC236}">
                <a16:creationId xmlns:a16="http://schemas.microsoft.com/office/drawing/2014/main" id="{9D2D0A44-F755-797E-064B-D02F3ACA3256}"/>
              </a:ext>
            </a:extLst>
          </p:cNvPr>
          <p:cNvSpPr/>
          <p:nvPr/>
        </p:nvSpPr>
        <p:spPr>
          <a:xfrm>
            <a:off x="6865605" y="5482857"/>
            <a:ext cx="966942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owchart: Process 42">
            <a:extLst>
              <a:ext uri="{FF2B5EF4-FFF2-40B4-BE49-F238E27FC236}">
                <a16:creationId xmlns:a16="http://schemas.microsoft.com/office/drawing/2014/main" id="{813FAB8C-B6B6-EDA8-2E7F-3AFE4400B1EC}"/>
              </a:ext>
            </a:extLst>
          </p:cNvPr>
          <p:cNvSpPr/>
          <p:nvPr/>
        </p:nvSpPr>
        <p:spPr>
          <a:xfrm>
            <a:off x="6822975" y="4908983"/>
            <a:ext cx="1067528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Flowchart: Process 42">
            <a:extLst>
              <a:ext uri="{FF2B5EF4-FFF2-40B4-BE49-F238E27FC236}">
                <a16:creationId xmlns:a16="http://schemas.microsoft.com/office/drawing/2014/main" id="{165591A2-6BBE-3F70-2091-8268403F2D4E}"/>
              </a:ext>
            </a:extLst>
          </p:cNvPr>
          <p:cNvSpPr/>
          <p:nvPr/>
        </p:nvSpPr>
        <p:spPr>
          <a:xfrm>
            <a:off x="7935008" y="6275457"/>
            <a:ext cx="91440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for power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Flowchart: Process 42">
            <a:extLst>
              <a:ext uri="{FF2B5EF4-FFF2-40B4-BE49-F238E27FC236}">
                <a16:creationId xmlns:a16="http://schemas.microsoft.com/office/drawing/2014/main" id="{9618ECEC-1308-633C-5895-77F143FB9FA6}"/>
              </a:ext>
            </a:extLst>
          </p:cNvPr>
          <p:cNvSpPr/>
          <p:nvPr/>
        </p:nvSpPr>
        <p:spPr>
          <a:xfrm>
            <a:off x="6822807" y="6098263"/>
            <a:ext cx="1009739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Identify all the faulty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Flowchart: Process 42">
            <a:extLst>
              <a:ext uri="{FF2B5EF4-FFF2-40B4-BE49-F238E27FC236}">
                <a16:creationId xmlns:a16="http://schemas.microsoft.com/office/drawing/2014/main" id="{140FEF60-C7A1-160F-A143-EA7C8540E77C}"/>
              </a:ext>
            </a:extLst>
          </p:cNvPr>
          <p:cNvSpPr/>
          <p:nvPr/>
        </p:nvSpPr>
        <p:spPr>
          <a:xfrm>
            <a:off x="5617533" y="5016166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Replace the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Flowchart: Process 42">
            <a:extLst>
              <a:ext uri="{FF2B5EF4-FFF2-40B4-BE49-F238E27FC236}">
                <a16:creationId xmlns:a16="http://schemas.microsoft.com/office/drawing/2014/main" id="{6921CF73-4884-EA99-ACDB-A75C2C9DAC0F}"/>
              </a:ext>
            </a:extLst>
          </p:cNvPr>
          <p:cNvSpPr/>
          <p:nvPr/>
        </p:nvSpPr>
        <p:spPr>
          <a:xfrm>
            <a:off x="3710678" y="5258824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new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7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3" y="0"/>
            <a:ext cx="7010400" cy="457200"/>
          </a:xfrm>
        </p:spPr>
        <p:txBody>
          <a:bodyPr/>
          <a:lstStyle/>
          <a:p>
            <a:pPr algn="l"/>
            <a:r>
              <a:rPr lang="en-US" dirty="0"/>
              <a:t>Project –</a:t>
            </a:r>
            <a:r>
              <a:rPr lang="en-US" dirty="0">
                <a:solidFill>
                  <a:srgbClr val="00B050"/>
                </a:solidFill>
              </a:rPr>
              <a:t>Sprint</a:t>
            </a:r>
            <a:r>
              <a:rPr lang="en-FI" dirty="0">
                <a:solidFill>
                  <a:srgbClr val="00B050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2940" y="425303"/>
          <a:ext cx="8842459" cy="643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Stories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Do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</a:p>
                  </a:txBody>
                  <a:tcPr marB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3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5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793073"/>
                  </a:ext>
                </a:extLst>
              </a:tr>
            </a:tbl>
          </a:graphicData>
        </a:graphic>
      </p:graphicFrame>
      <p:grpSp>
        <p:nvGrpSpPr>
          <p:cNvPr id="113" name="Group 112"/>
          <p:cNvGrpSpPr/>
          <p:nvPr/>
        </p:nvGrpSpPr>
        <p:grpSpPr>
          <a:xfrm>
            <a:off x="104043" y="1015475"/>
            <a:ext cx="978108" cy="1779240"/>
            <a:chOff x="179918" y="1007185"/>
            <a:chExt cx="978108" cy="1779240"/>
          </a:xfrm>
        </p:grpSpPr>
        <p:sp>
          <p:nvSpPr>
            <p:cNvPr id="107" name="Flowchart: Process 42"/>
            <p:cNvSpPr/>
            <p:nvPr/>
          </p:nvSpPr>
          <p:spPr>
            <a:xfrm>
              <a:off x="179918" y="1193068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2618" y="1235785"/>
              <a:ext cx="85540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Repaint front gate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46" name="Title 1"/>
          <p:cNvSpPr txBox="1">
            <a:spLocks/>
          </p:cNvSpPr>
          <p:nvPr/>
        </p:nvSpPr>
        <p:spPr>
          <a:xfrm>
            <a:off x="7117006" y="5317"/>
            <a:ext cx="1923927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</a:t>
            </a:r>
            <a:r>
              <a:rPr lang="en-FI" dirty="0"/>
              <a:t>print 1 Day 9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117913" y="3085322"/>
            <a:ext cx="914400" cy="1593357"/>
            <a:chOff x="302618" y="813735"/>
            <a:chExt cx="914400" cy="1593357"/>
          </a:xfrm>
        </p:grpSpPr>
        <p:sp>
          <p:nvSpPr>
            <p:cNvPr id="165" name="Flowchart: Process 42"/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Upgrade the Marquise de </a:t>
              </a:r>
              <a:r>
                <a:rPr lang="en-GB" sz="1400" b="1" dirty="0" err="1">
                  <a:solidFill>
                    <a:prstClr val="black"/>
                  </a:solidFill>
                  <a:latin typeface="Arial Narrow" panose="020B0606020202030204" pitchFamily="34" charset="0"/>
                </a:rPr>
                <a:t>Maillé's</a:t>
              </a:r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 bedroom's flooring.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Oval 167"/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0" name="Oval 10"/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206" name="Flowchart: Process 42"/>
          <p:cNvSpPr/>
          <p:nvPr/>
        </p:nvSpPr>
        <p:spPr>
          <a:xfrm>
            <a:off x="6822975" y="1072858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Protect the area around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7" name="Flowchart: Process 42"/>
          <p:cNvSpPr/>
          <p:nvPr/>
        </p:nvSpPr>
        <p:spPr>
          <a:xfrm>
            <a:off x="7984659" y="1193802"/>
            <a:ext cx="778342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Primer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8" name="Flowchart: Process 42"/>
          <p:cNvSpPr/>
          <p:nvPr/>
        </p:nvSpPr>
        <p:spPr>
          <a:xfrm>
            <a:off x="3731943" y="130781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paint to metal surfaces.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960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</a:p>
        </p:txBody>
      </p:sp>
      <p:sp>
        <p:nvSpPr>
          <p:cNvPr id="229" name="Flowchart: Process 42"/>
          <p:cNvSpPr/>
          <p:nvPr/>
        </p:nvSpPr>
        <p:spPr>
          <a:xfrm>
            <a:off x="6856778" y="1620601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Remove the rust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Flowchart: Process 42">
            <a:extLst>
              <a:ext uri="{FF2B5EF4-FFF2-40B4-BE49-F238E27FC236}">
                <a16:creationId xmlns:a16="http://schemas.microsoft.com/office/drawing/2014/main" id="{50A6188C-A89D-4F63-B142-02E3A854ED79}"/>
              </a:ext>
            </a:extLst>
          </p:cNvPr>
          <p:cNvSpPr/>
          <p:nvPr/>
        </p:nvSpPr>
        <p:spPr>
          <a:xfrm>
            <a:off x="6822975" y="3026353"/>
            <a:ext cx="1081811" cy="6617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Acclimate the planks and preparation of the subfloor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720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Flowchart: Process 42">
            <a:extLst>
              <a:ext uri="{FF2B5EF4-FFF2-40B4-BE49-F238E27FC236}">
                <a16:creationId xmlns:a16="http://schemas.microsoft.com/office/drawing/2014/main" id="{39ABCB98-5227-4031-9F99-A97B006C7C6F}"/>
              </a:ext>
            </a:extLst>
          </p:cNvPr>
          <p:cNvSpPr/>
          <p:nvPr/>
        </p:nvSpPr>
        <p:spPr>
          <a:xfrm>
            <a:off x="6865605" y="2198101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Clean the fence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Flowchart: Process 42">
            <a:extLst>
              <a:ext uri="{FF2B5EF4-FFF2-40B4-BE49-F238E27FC236}">
                <a16:creationId xmlns:a16="http://schemas.microsoft.com/office/drawing/2014/main" id="{AC1D3B66-0851-488B-9055-5521B086959E}"/>
              </a:ext>
            </a:extLst>
          </p:cNvPr>
          <p:cNvSpPr/>
          <p:nvPr/>
        </p:nvSpPr>
        <p:spPr>
          <a:xfrm>
            <a:off x="7900849" y="3075292"/>
            <a:ext cx="1000228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Cutting first and last floor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Flowchart: Process 42">
            <a:extLst>
              <a:ext uri="{FF2B5EF4-FFF2-40B4-BE49-F238E27FC236}">
                <a16:creationId xmlns:a16="http://schemas.microsoft.com/office/drawing/2014/main" id="{0F8A9224-7D05-42D1-B343-2D807D96D4DA}"/>
              </a:ext>
            </a:extLst>
          </p:cNvPr>
          <p:cNvSpPr/>
          <p:nvPr/>
        </p:nvSpPr>
        <p:spPr>
          <a:xfrm>
            <a:off x="6893957" y="258292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Rinse with water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240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lowchart: Process 42">
            <a:extLst>
              <a:ext uri="{FF2B5EF4-FFF2-40B4-BE49-F238E27FC236}">
                <a16:creationId xmlns:a16="http://schemas.microsoft.com/office/drawing/2014/main" id="{0218D5FB-9B68-3AF3-B673-8C24759EE354}"/>
              </a:ext>
            </a:extLst>
          </p:cNvPr>
          <p:cNvSpPr/>
          <p:nvPr/>
        </p:nvSpPr>
        <p:spPr>
          <a:xfrm>
            <a:off x="1191519" y="1497990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Apply several coats of paints.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480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7F5C9B-21C5-A267-62AB-9F25B26DA899}"/>
              </a:ext>
            </a:extLst>
          </p:cNvPr>
          <p:cNvGrpSpPr/>
          <p:nvPr/>
        </p:nvGrpSpPr>
        <p:grpSpPr>
          <a:xfrm>
            <a:off x="137625" y="4932725"/>
            <a:ext cx="914400" cy="1593357"/>
            <a:chOff x="302618" y="813735"/>
            <a:chExt cx="914400" cy="1593357"/>
          </a:xfrm>
        </p:grpSpPr>
        <p:sp>
          <p:nvSpPr>
            <p:cNvPr id="6" name="Flowchart: Process 42">
              <a:extLst>
                <a:ext uri="{FF2B5EF4-FFF2-40B4-BE49-F238E27FC236}">
                  <a16:creationId xmlns:a16="http://schemas.microsoft.com/office/drawing/2014/main" id="{9455295F-3881-9F61-54AF-994BCCB6FD3A}"/>
                </a:ext>
              </a:extLst>
            </p:cNvPr>
            <p:cNvSpPr/>
            <p:nvPr/>
          </p:nvSpPr>
          <p:spPr>
            <a:xfrm>
              <a:off x="302618" y="813735"/>
              <a:ext cx="914400" cy="159335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18"/>
                <a:gd name="connsiteY0" fmla="*/ 0 h 10000"/>
                <a:gd name="connsiteX1" fmla="*/ 10000 w 10018"/>
                <a:gd name="connsiteY1" fmla="*/ 0 h 10000"/>
                <a:gd name="connsiteX2" fmla="*/ 10000 w 10018"/>
                <a:gd name="connsiteY2" fmla="*/ 10000 h 10000"/>
                <a:gd name="connsiteX3" fmla="*/ 0 w 10018"/>
                <a:gd name="connsiteY3" fmla="*/ 10000 h 10000"/>
                <a:gd name="connsiteX4" fmla="*/ 0 w 10018"/>
                <a:gd name="connsiteY4" fmla="*/ 0 h 10000"/>
                <a:gd name="connsiteX0" fmla="*/ 0 w 10071"/>
                <a:gd name="connsiteY0" fmla="*/ 0 h 10000"/>
                <a:gd name="connsiteX1" fmla="*/ 10000 w 10071"/>
                <a:gd name="connsiteY1" fmla="*/ 0 h 10000"/>
                <a:gd name="connsiteX2" fmla="*/ 10000 w 10071"/>
                <a:gd name="connsiteY2" fmla="*/ 10000 h 10000"/>
                <a:gd name="connsiteX3" fmla="*/ 0 w 10071"/>
                <a:gd name="connsiteY3" fmla="*/ 10000 h 10000"/>
                <a:gd name="connsiteX4" fmla="*/ 0 w 10071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  <a:gd name="connsiteX0" fmla="*/ 0 w 10064"/>
                <a:gd name="connsiteY0" fmla="*/ 0 h 10000"/>
                <a:gd name="connsiteX1" fmla="*/ 10000 w 10064"/>
                <a:gd name="connsiteY1" fmla="*/ 0 h 10000"/>
                <a:gd name="connsiteX2" fmla="*/ 10000 w 10064"/>
                <a:gd name="connsiteY2" fmla="*/ 10000 h 10000"/>
                <a:gd name="connsiteX3" fmla="*/ 0 w 10064"/>
                <a:gd name="connsiteY3" fmla="*/ 10000 h 10000"/>
                <a:gd name="connsiteX4" fmla="*/ 0 w 10064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4" h="10000">
                  <a:moveTo>
                    <a:pt x="0" y="0"/>
                  </a:moveTo>
                  <a:cubicBezTo>
                    <a:pt x="3333" y="0"/>
                    <a:pt x="8406" y="267"/>
                    <a:pt x="10000" y="0"/>
                  </a:cubicBezTo>
                  <a:cubicBezTo>
                    <a:pt x="9688" y="2171"/>
                    <a:pt x="10246" y="7979"/>
                    <a:pt x="10000" y="10000"/>
                  </a:cubicBezTo>
                  <a:cubicBezTo>
                    <a:pt x="5499" y="9946"/>
                    <a:pt x="1007" y="9753"/>
                    <a:pt x="0" y="10000"/>
                  </a:cubicBezTo>
                  <a:cubicBezTo>
                    <a:pt x="115" y="8212"/>
                    <a:pt x="0" y="333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lumMod val="85000"/>
                    <a:lumOff val="15000"/>
                  </a:srgbClr>
                </a:gs>
                <a:gs pos="0">
                  <a:srgbClr val="00B0F0">
                    <a:lumMod val="85000"/>
                    <a:lumOff val="15000"/>
                  </a:srgbClr>
                </a:gs>
                <a:gs pos="58000">
                  <a:srgbClr val="00B0F0">
                    <a:lumMod val="85000"/>
                    <a:lumOff val="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762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prstClr val="whit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43A4D6-31AD-CB79-A310-BAEDF8BD3B7D}"/>
                </a:ext>
              </a:extLst>
            </p:cNvPr>
            <p:cNvSpPr txBox="1"/>
            <p:nvPr/>
          </p:nvSpPr>
          <p:spPr>
            <a:xfrm>
              <a:off x="302618" y="1235785"/>
              <a:ext cx="85540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resolve the light switch's electrical issue.</a:t>
              </a:r>
              <a:endParaRPr lang="en-US" sz="1000" dirty="0">
                <a:solidFill>
                  <a:prstClr val="black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8F9F2A-5B82-4591-5BE6-6FF219D9AA99}"/>
                </a:ext>
              </a:extLst>
            </p:cNvPr>
            <p:cNvGrpSpPr/>
            <p:nvPr/>
          </p:nvGrpSpPr>
          <p:grpSpPr>
            <a:xfrm>
              <a:off x="666614" y="1007185"/>
              <a:ext cx="182880" cy="182880"/>
              <a:chOff x="4917745" y="2286000"/>
              <a:chExt cx="2558303" cy="2438399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9479A4-D701-E367-7565-1545239A3F5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12A3DF-C2BC-EF6D-55B2-ACC2540E00E8}"/>
                  </a:ext>
                </a:extLst>
              </p:cNvPr>
              <p:cNvSpPr/>
              <p:nvPr/>
            </p:nvSpPr>
            <p:spPr>
              <a:xfrm>
                <a:off x="5945828" y="2286000"/>
                <a:ext cx="1530220" cy="1530222"/>
              </a:xfrm>
              <a:prstGeom prst="ellipse">
                <a:avLst/>
              </a:prstGeom>
              <a:gradFill>
                <a:gsLst>
                  <a:gs pos="0">
                    <a:srgbClr val="DA0000"/>
                  </a:gs>
                  <a:gs pos="80000">
                    <a:srgbClr val="D60000"/>
                  </a:gs>
                  <a:gs pos="100000">
                    <a:srgbClr val="AC0000"/>
                  </a:gs>
                </a:gsLst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A6AEC2-7B67-B2B7-9F2E-1A82DF21D9D3}"/>
                  </a:ext>
                </a:extLst>
              </p:cNvPr>
              <p:cNvSpPr/>
              <p:nvPr/>
            </p:nvSpPr>
            <p:spPr>
              <a:xfrm>
                <a:off x="6054828" y="2667000"/>
                <a:ext cx="1107972" cy="1023687"/>
              </a:xfrm>
              <a:custGeom>
                <a:avLst/>
                <a:gdLst>
                  <a:gd name="connsiteX0" fmla="*/ 189017 w 1045863"/>
                  <a:gd name="connsiteY0" fmla="*/ 0 h 1103312"/>
                  <a:gd name="connsiteX1" fmla="*/ 97056 w 1045863"/>
                  <a:gd name="connsiteY1" fmla="*/ 259496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828576 w 1045863"/>
                  <a:gd name="connsiteY2" fmla="*/ 991016 h 1103312"/>
                  <a:gd name="connsiteX3" fmla="*/ 1045863 w 1045863"/>
                  <a:gd name="connsiteY3" fmla="*/ 954468 h 1103312"/>
                  <a:gd name="connsiteX4" fmla="*/ 640080 w 1045863"/>
                  <a:gd name="connsiteY4" fmla="*/ 1103312 h 1103312"/>
                  <a:gd name="connsiteX5" fmla="*/ 0 w 1045863"/>
                  <a:gd name="connsiteY5" fmla="*/ 463232 h 1103312"/>
                  <a:gd name="connsiteX6" fmla="*/ 189017 w 1045863"/>
                  <a:gd name="connsiteY6" fmla="*/ 0 h 1103312"/>
                  <a:gd name="connsiteX0" fmla="*/ 189017 w 1045863"/>
                  <a:gd name="connsiteY0" fmla="*/ 0 h 1103312"/>
                  <a:gd name="connsiteX1" fmla="*/ 482067 w 1045863"/>
                  <a:gd name="connsiteY1" fmla="*/ 800917 h 1103312"/>
                  <a:gd name="connsiteX2" fmla="*/ 1045863 w 1045863"/>
                  <a:gd name="connsiteY2" fmla="*/ 954468 h 1103312"/>
                  <a:gd name="connsiteX3" fmla="*/ 640080 w 1045863"/>
                  <a:gd name="connsiteY3" fmla="*/ 1103312 h 1103312"/>
                  <a:gd name="connsiteX4" fmla="*/ 0 w 1045863"/>
                  <a:gd name="connsiteY4" fmla="*/ 463232 h 1103312"/>
                  <a:gd name="connsiteX5" fmla="*/ 189017 w 1045863"/>
                  <a:gd name="connsiteY5" fmla="*/ 0 h 1103312"/>
                  <a:gd name="connsiteX0" fmla="*/ 189017 w 1178210"/>
                  <a:gd name="connsiteY0" fmla="*/ 0 h 1103312"/>
                  <a:gd name="connsiteX1" fmla="*/ 482067 w 1178210"/>
                  <a:gd name="connsiteY1" fmla="*/ 800917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189017 w 1178210"/>
                  <a:gd name="connsiteY0" fmla="*/ 0 h 1103312"/>
                  <a:gd name="connsiteX1" fmla="*/ 494099 w 1178210"/>
                  <a:gd name="connsiteY1" fmla="*/ 596381 h 1103312"/>
                  <a:gd name="connsiteX2" fmla="*/ 1178210 w 1178210"/>
                  <a:gd name="connsiteY2" fmla="*/ 810089 h 1103312"/>
                  <a:gd name="connsiteX3" fmla="*/ 640080 w 1178210"/>
                  <a:gd name="connsiteY3" fmla="*/ 1103312 h 1103312"/>
                  <a:gd name="connsiteX4" fmla="*/ 0 w 1178210"/>
                  <a:gd name="connsiteY4" fmla="*/ 463232 h 1103312"/>
                  <a:gd name="connsiteX5" fmla="*/ 189017 w 1178210"/>
                  <a:gd name="connsiteY5" fmla="*/ 0 h 1103312"/>
                  <a:gd name="connsiteX0" fmla="*/ 2404 w 991597"/>
                  <a:gd name="connsiteY0" fmla="*/ 8836 h 1112148"/>
                  <a:gd name="connsiteX1" fmla="*/ 307486 w 991597"/>
                  <a:gd name="connsiteY1" fmla="*/ 605217 h 1112148"/>
                  <a:gd name="connsiteX2" fmla="*/ 991597 w 991597"/>
                  <a:gd name="connsiteY2" fmla="*/ 818925 h 1112148"/>
                  <a:gd name="connsiteX3" fmla="*/ 453467 w 991597"/>
                  <a:gd name="connsiteY3" fmla="*/ 1112148 h 1112148"/>
                  <a:gd name="connsiteX4" fmla="*/ 2404 w 991597"/>
                  <a:gd name="connsiteY4" fmla="*/ 8836 h 1112148"/>
                  <a:gd name="connsiteX0" fmla="*/ 2404 w 991597"/>
                  <a:gd name="connsiteY0" fmla="*/ 8836 h 887846"/>
                  <a:gd name="connsiteX1" fmla="*/ 307486 w 991597"/>
                  <a:gd name="connsiteY1" fmla="*/ 605217 h 887846"/>
                  <a:gd name="connsiteX2" fmla="*/ 991597 w 991597"/>
                  <a:gd name="connsiteY2" fmla="*/ 818925 h 887846"/>
                  <a:gd name="connsiteX3" fmla="*/ 104551 w 991597"/>
                  <a:gd name="connsiteY3" fmla="*/ 883548 h 887846"/>
                  <a:gd name="connsiteX4" fmla="*/ 2404 w 991597"/>
                  <a:gd name="connsiteY4" fmla="*/ 8836 h 887846"/>
                  <a:gd name="connsiteX0" fmla="*/ 118779 w 1107972"/>
                  <a:gd name="connsiteY0" fmla="*/ 8836 h 1021343"/>
                  <a:gd name="connsiteX1" fmla="*/ 423861 w 1107972"/>
                  <a:gd name="connsiteY1" fmla="*/ 605217 h 1021343"/>
                  <a:gd name="connsiteX2" fmla="*/ 1107972 w 1107972"/>
                  <a:gd name="connsiteY2" fmla="*/ 818925 h 1021343"/>
                  <a:gd name="connsiteX3" fmla="*/ 220926 w 1107972"/>
                  <a:gd name="connsiteY3" fmla="*/ 883548 h 1021343"/>
                  <a:gd name="connsiteX4" fmla="*/ 118779 w 1107972"/>
                  <a:gd name="connsiteY4" fmla="*/ 8836 h 1021343"/>
                  <a:gd name="connsiteX0" fmla="*/ 118779 w 1107972"/>
                  <a:gd name="connsiteY0" fmla="*/ 11180 h 1023687"/>
                  <a:gd name="connsiteX1" fmla="*/ 423861 w 1107972"/>
                  <a:gd name="connsiteY1" fmla="*/ 607561 h 1023687"/>
                  <a:gd name="connsiteX2" fmla="*/ 1107972 w 1107972"/>
                  <a:gd name="connsiteY2" fmla="*/ 821269 h 1023687"/>
                  <a:gd name="connsiteX3" fmla="*/ 220926 w 1107972"/>
                  <a:gd name="connsiteY3" fmla="*/ 885892 h 1023687"/>
                  <a:gd name="connsiteX4" fmla="*/ 118779 w 1107972"/>
                  <a:gd name="connsiteY4" fmla="*/ 11180 h 102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972" h="1023687">
                    <a:moveTo>
                      <a:pt x="118779" y="11180"/>
                    </a:moveTo>
                    <a:cubicBezTo>
                      <a:pt x="94449" y="-73308"/>
                      <a:pt x="114617" y="340199"/>
                      <a:pt x="423861" y="607561"/>
                    </a:cubicBezTo>
                    <a:cubicBezTo>
                      <a:pt x="733105" y="874923"/>
                      <a:pt x="1081637" y="770870"/>
                      <a:pt x="1107972" y="821269"/>
                    </a:cubicBezTo>
                    <a:cubicBezTo>
                      <a:pt x="999127" y="915094"/>
                      <a:pt x="664577" y="1186681"/>
                      <a:pt x="220926" y="885892"/>
                    </a:cubicBezTo>
                    <a:cubicBezTo>
                      <a:pt x="-222725" y="585103"/>
                      <a:pt x="143109" y="95668"/>
                      <a:pt x="118779" y="111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>
                  <a:solidFill>
                    <a:prstClr val="white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12" name="Flowchart: Process 42">
            <a:extLst>
              <a:ext uri="{FF2B5EF4-FFF2-40B4-BE49-F238E27FC236}">
                <a16:creationId xmlns:a16="http://schemas.microsoft.com/office/drawing/2014/main" id="{45843A9A-87C2-B4A6-C0C4-87FA3E288F70}"/>
              </a:ext>
            </a:extLst>
          </p:cNvPr>
          <p:cNvSpPr/>
          <p:nvPr/>
        </p:nvSpPr>
        <p:spPr>
          <a:xfrm>
            <a:off x="6865606" y="3713829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Preparing the door jambs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Flowchart: Process 42">
            <a:extLst>
              <a:ext uri="{FF2B5EF4-FFF2-40B4-BE49-F238E27FC236}">
                <a16:creationId xmlns:a16="http://schemas.microsoft.com/office/drawing/2014/main" id="{ABDFDA6B-0F02-3FF8-F503-A519AC38534F}"/>
              </a:ext>
            </a:extLst>
          </p:cNvPr>
          <p:cNvSpPr/>
          <p:nvPr/>
        </p:nvSpPr>
        <p:spPr>
          <a:xfrm>
            <a:off x="3731943" y="3313983"/>
            <a:ext cx="924383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Installing underlayment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Flowchart: Process 42">
            <a:extLst>
              <a:ext uri="{FF2B5EF4-FFF2-40B4-BE49-F238E27FC236}">
                <a16:creationId xmlns:a16="http://schemas.microsoft.com/office/drawing/2014/main" id="{8BC2628F-F001-6B96-AB0F-E88F2BE0BC33}"/>
              </a:ext>
            </a:extLst>
          </p:cNvPr>
          <p:cNvSpPr/>
          <p:nvPr/>
        </p:nvSpPr>
        <p:spPr>
          <a:xfrm>
            <a:off x="6837285" y="6437807"/>
            <a:ext cx="108181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GFI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Flowchart: Process 42">
            <a:extLst>
              <a:ext uri="{FF2B5EF4-FFF2-40B4-BE49-F238E27FC236}">
                <a16:creationId xmlns:a16="http://schemas.microsoft.com/office/drawing/2014/main" id="{96A5E01A-DC3E-3F60-C758-B8EEE92A19CE}"/>
              </a:ext>
            </a:extLst>
          </p:cNvPr>
          <p:cNvSpPr/>
          <p:nvPr/>
        </p:nvSpPr>
        <p:spPr>
          <a:xfrm>
            <a:off x="1631396" y="3578909"/>
            <a:ext cx="924382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Install the flooring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7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Flowchart: Process 42">
            <a:extLst>
              <a:ext uri="{FF2B5EF4-FFF2-40B4-BE49-F238E27FC236}">
                <a16:creationId xmlns:a16="http://schemas.microsoft.com/office/drawing/2014/main" id="{3E58E27D-BD81-E805-CFCC-55327A844850}"/>
              </a:ext>
            </a:extLst>
          </p:cNvPr>
          <p:cNvSpPr/>
          <p:nvPr/>
        </p:nvSpPr>
        <p:spPr>
          <a:xfrm>
            <a:off x="6828134" y="4264914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Planning first and last row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F.S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Flowchart: Process 42">
            <a:extLst>
              <a:ext uri="{FF2B5EF4-FFF2-40B4-BE49-F238E27FC236}">
                <a16:creationId xmlns:a16="http://schemas.microsoft.com/office/drawing/2014/main" id="{04201C75-82DF-15F7-EE67-5625CFE6BC96}"/>
              </a:ext>
            </a:extLst>
          </p:cNvPr>
          <p:cNvSpPr/>
          <p:nvPr/>
        </p:nvSpPr>
        <p:spPr>
          <a:xfrm>
            <a:off x="7968534" y="4848530"/>
            <a:ext cx="93963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Turn off all the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Flowchart: Process 42">
            <a:extLst>
              <a:ext uri="{FF2B5EF4-FFF2-40B4-BE49-F238E27FC236}">
                <a16:creationId xmlns:a16="http://schemas.microsoft.com/office/drawing/2014/main" id="{9D2D0A44-F755-797E-064B-D02F3ACA3256}"/>
              </a:ext>
            </a:extLst>
          </p:cNvPr>
          <p:cNvSpPr/>
          <p:nvPr/>
        </p:nvSpPr>
        <p:spPr>
          <a:xfrm>
            <a:off x="6886723" y="5354775"/>
            <a:ext cx="967984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owchart: Process 42">
            <a:extLst>
              <a:ext uri="{FF2B5EF4-FFF2-40B4-BE49-F238E27FC236}">
                <a16:creationId xmlns:a16="http://schemas.microsoft.com/office/drawing/2014/main" id="{813FAB8C-B6B6-EDA8-2E7F-3AFE4400B1EC}"/>
              </a:ext>
            </a:extLst>
          </p:cNvPr>
          <p:cNvSpPr/>
          <p:nvPr/>
        </p:nvSpPr>
        <p:spPr>
          <a:xfrm>
            <a:off x="6827942" y="4852673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the circuit breaker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Flowchart: Process 42">
            <a:extLst>
              <a:ext uri="{FF2B5EF4-FFF2-40B4-BE49-F238E27FC236}">
                <a16:creationId xmlns:a16="http://schemas.microsoft.com/office/drawing/2014/main" id="{165591A2-6BBE-3F70-2091-8268403F2D4E}"/>
              </a:ext>
            </a:extLst>
          </p:cNvPr>
          <p:cNvSpPr/>
          <p:nvPr/>
        </p:nvSpPr>
        <p:spPr>
          <a:xfrm>
            <a:off x="7929437" y="5405539"/>
            <a:ext cx="939631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Check for power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Flowchart: Process 42">
            <a:extLst>
              <a:ext uri="{FF2B5EF4-FFF2-40B4-BE49-F238E27FC236}">
                <a16:creationId xmlns:a16="http://schemas.microsoft.com/office/drawing/2014/main" id="{9618ECEC-1308-633C-5895-77F143FB9FA6}"/>
              </a:ext>
            </a:extLst>
          </p:cNvPr>
          <p:cNvSpPr/>
          <p:nvPr/>
        </p:nvSpPr>
        <p:spPr>
          <a:xfrm>
            <a:off x="6815887" y="5890673"/>
            <a:ext cx="1081811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 Narrow" panose="020B0606020202030204" pitchFamily="34" charset="0"/>
              </a:rPr>
              <a:t>Identify all the faulty light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Flowchart: Process 42">
            <a:extLst>
              <a:ext uri="{FF2B5EF4-FFF2-40B4-BE49-F238E27FC236}">
                <a16:creationId xmlns:a16="http://schemas.microsoft.com/office/drawing/2014/main" id="{140FEF60-C7A1-160F-A143-EA7C8540E77C}"/>
              </a:ext>
            </a:extLst>
          </p:cNvPr>
          <p:cNvSpPr/>
          <p:nvPr/>
        </p:nvSpPr>
        <p:spPr>
          <a:xfrm>
            <a:off x="7913488" y="5790645"/>
            <a:ext cx="939630" cy="35394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Replace the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Flowchart: Process 42">
            <a:extLst>
              <a:ext uri="{FF2B5EF4-FFF2-40B4-BE49-F238E27FC236}">
                <a16:creationId xmlns:a16="http://schemas.microsoft.com/office/drawing/2014/main" id="{6921CF73-4884-EA99-ACDB-A75C2C9DAC0F}"/>
              </a:ext>
            </a:extLst>
          </p:cNvPr>
          <p:cNvSpPr/>
          <p:nvPr/>
        </p:nvSpPr>
        <p:spPr>
          <a:xfrm>
            <a:off x="7984659" y="6170434"/>
            <a:ext cx="853210" cy="5078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0"/>
                  <a:pt x="5314" y="761"/>
                  <a:pt x="10000" y="0"/>
                </a:cubicBezTo>
                <a:cubicBezTo>
                  <a:pt x="9762" y="4982"/>
                  <a:pt x="9801" y="6033"/>
                  <a:pt x="10000" y="10000"/>
                </a:cubicBezTo>
                <a:cubicBezTo>
                  <a:pt x="5672" y="9112"/>
                  <a:pt x="3333" y="10000"/>
                  <a:pt x="0" y="10000"/>
                </a:cubicBezTo>
                <a:cubicBezTo>
                  <a:pt x="239" y="5525"/>
                  <a:pt x="0" y="3333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EEB000"/>
              </a:gs>
              <a:gs pos="0">
                <a:srgbClr val="FFE115"/>
              </a:gs>
              <a:gs pos="58000">
                <a:srgbClr val="FFE321"/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bIns="0" rtlCol="0" anchor="t" anchorCtr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Test the new switch</a:t>
            </a:r>
            <a:endParaRPr lang="en-FI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4</a:t>
            </a:r>
            <a:r>
              <a:rPr lang="en-US" sz="1000" dirty="0">
                <a:solidFill>
                  <a:schemeClr val="tx1"/>
                </a:solidFill>
                <a:latin typeface="Arial Narrow" panose="020B0606020202030204" pitchFamily="34" charset="0"/>
              </a:rPr>
              <a:t>0 min, </a:t>
            </a:r>
            <a:r>
              <a:rPr lang="en-FI" sz="1000" dirty="0">
                <a:solidFill>
                  <a:schemeClr val="tx1"/>
                </a:solidFill>
                <a:latin typeface="Arial Narrow" panose="020B0606020202030204" pitchFamily="34" charset="0"/>
              </a:rPr>
              <a:t>E</a:t>
            </a:r>
            <a:endParaRPr lang="en-US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239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roject - XXXXXX &amp;quot;&quot;/&gt;&lt;property id=&quot;20307&quot; value=&quot;26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2424</Words>
  <Application>Microsoft Office PowerPoint</Application>
  <PresentationFormat>On-screen Show (4:3)</PresentationFormat>
  <Paragraphs>524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Calibri</vt:lpstr>
      <vt:lpstr>1_Office Theme</vt:lpstr>
      <vt:lpstr>Project –Sprint 1</vt:lpstr>
      <vt:lpstr>Project –Sprint 1</vt:lpstr>
      <vt:lpstr>Project –Sprint 1</vt:lpstr>
      <vt:lpstr>Project –Sprint 1</vt:lpstr>
      <vt:lpstr>Project –Sprint 1</vt:lpstr>
      <vt:lpstr>Project –Sprint 1</vt:lpstr>
      <vt:lpstr>Project –Sprint 1</vt:lpstr>
      <vt:lpstr>Project –Sprint 1</vt:lpstr>
      <vt:lpstr>Project –Sprint 1</vt:lpstr>
      <vt:lpstr>Project –Sprint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2014-08-27T18:37:16Z</dcterms:created>
  <dcterms:modified xsi:type="dcterms:W3CDTF">2022-08-10T19:17:46Z</dcterms:modified>
</cp:coreProperties>
</file>