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1219200" y="3675062"/>
            <a:ext cx="8178165" cy="218008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lang="en-US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lang="en-US" spc="-5">
                <a:latin typeface="Times New Roman"/>
                <a:cs typeface="Times New Roman"/>
              </a:rPr>
              <a:t>R</a:t>
            </a:r>
            <a:r>
              <a:rPr dirty="0" sz="2800" lang="en-US" spc="-5">
                <a:latin typeface="Times New Roman"/>
                <a:cs typeface="Times New Roman"/>
              </a:rPr>
              <a:t>.</a:t>
            </a:r>
            <a:r>
              <a:rPr dirty="0" sz="2800" lang="en-US" spc="-5">
                <a:latin typeface="Times New Roman"/>
                <a:cs typeface="Times New Roman"/>
              </a:rPr>
              <a:t>A</a:t>
            </a:r>
            <a:r>
              <a:rPr dirty="0" sz="2800" lang="en-US" spc="-5">
                <a:latin typeface="Times New Roman"/>
                <a:cs typeface="Times New Roman"/>
              </a:rPr>
              <a:t>b</a:t>
            </a:r>
            <a:r>
              <a:rPr dirty="0" sz="2800" lang="en-US" spc="-5">
                <a:latin typeface="Times New Roman"/>
                <a:cs typeface="Times New Roman"/>
              </a:rPr>
              <a:t>i</a:t>
            </a:r>
            <a:r>
              <a:rPr dirty="0" sz="2800" lang="en-US" spc="-5">
                <a:latin typeface="Times New Roman"/>
                <a:cs typeface="Times New Roman"/>
              </a:rPr>
              <a:t>a</a:t>
            </a:r>
            <a:r>
              <a:rPr dirty="0" sz="2800" lang="en-US" spc="-5">
                <a:latin typeface="Times New Roman"/>
                <a:cs typeface="Times New Roman"/>
              </a:rPr>
              <a:t>h</a:t>
            </a:r>
            <a:r>
              <a:rPr dirty="0" sz="2800" lang="en-US" spc="-5">
                <a:latin typeface="Times New Roman"/>
                <a:cs typeface="Times New Roman"/>
              </a:rPr>
              <a:t>e</a:t>
            </a:r>
            <a:r>
              <a:rPr dirty="0" sz="2800" lang="en-US" spc="-5">
                <a:latin typeface="Times New Roman"/>
                <a:cs typeface="Times New Roman"/>
              </a:rPr>
              <a:t>k</a:t>
            </a:r>
            <a:endParaRPr dirty="0" sz="320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Register No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 lang="en-US" spc="5" smtClean="0">
                <a:latin typeface="Times New Roman"/>
                <a:cs typeface="Times New Roman"/>
              </a:rPr>
              <a:t>3</a:t>
            </a:r>
            <a:r>
              <a:rPr dirty="0" sz="2800" lang="en-US" spc="5" smtClean="0">
                <a:latin typeface="Times New Roman"/>
                <a:cs typeface="Times New Roman"/>
              </a:rPr>
              <a:t>1</a:t>
            </a:r>
            <a:r>
              <a:rPr dirty="0" sz="2800" lang="en-US" spc="5" smtClean="0">
                <a:latin typeface="Times New Roman"/>
                <a:cs typeface="Times New Roman"/>
              </a:rPr>
              <a:t>2</a:t>
            </a:r>
            <a:r>
              <a:rPr dirty="0" sz="2800" lang="en-US" spc="5" smtClean="0">
                <a:latin typeface="Times New Roman"/>
                <a:cs typeface="Times New Roman"/>
              </a:rPr>
              <a:t>2</a:t>
            </a:r>
            <a:r>
              <a:rPr dirty="0" sz="2800" lang="en-US" spc="5" smtClean="0">
                <a:latin typeface="Times New Roman"/>
                <a:cs typeface="Times New Roman"/>
              </a:rPr>
              <a:t>0</a:t>
            </a:r>
            <a:r>
              <a:rPr dirty="0" sz="2800" lang="en-US" spc="5" smtClean="0">
                <a:latin typeface="Times New Roman"/>
                <a:cs typeface="Times New Roman"/>
              </a:rPr>
              <a:t>0</a:t>
            </a:r>
            <a:r>
              <a:rPr dirty="0" sz="2800" lang="en-US" spc="5" smtClean="0">
                <a:latin typeface="Times New Roman"/>
                <a:cs typeface="Times New Roman"/>
              </a:rPr>
              <a:t>4</a:t>
            </a:r>
            <a:r>
              <a:rPr dirty="0" sz="2800" lang="en-US" spc="5" smtClean="0">
                <a:latin typeface="Times New Roman"/>
                <a:cs typeface="Times New Roman"/>
              </a:rPr>
              <a:t>8</a:t>
            </a:r>
            <a:r>
              <a:rPr dirty="0" sz="2800" lang="en-US" spc="5" smtClean="0">
                <a:latin typeface="Times New Roman"/>
                <a:cs typeface="Times New Roman"/>
              </a:rPr>
              <a:t>7</a:t>
            </a:r>
            <a:endParaRPr dirty="0" sz="32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latin typeface="Times New Roman"/>
                <a:cs typeface="Times New Roman"/>
              </a:rPr>
              <a:t>Department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   </a:t>
            </a:r>
            <a:r>
              <a:rPr dirty="0" sz="2800" lang="en-US" spc="-25" smtClean="0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altLang="en-IN" dirty="0" sz="2800" lang="en-US" smtClean="0">
                <a:latin typeface="Times New Roman"/>
                <a:cs typeface="Times New Roman"/>
              </a:rPr>
              <a:t>B</a:t>
            </a:r>
            <a:r>
              <a:rPr altLang="en-IN" dirty="0" sz="2800" lang="en-US" smtClean="0">
                <a:latin typeface="Times New Roman"/>
                <a:cs typeface="Times New Roman"/>
              </a:rPr>
              <a:t>a</a:t>
            </a:r>
            <a:r>
              <a:rPr altLang="en-IN" dirty="0" sz="2800" lang="en-US" smtClean="0">
                <a:latin typeface="Times New Roman"/>
                <a:cs typeface="Times New Roman"/>
              </a:rPr>
              <a:t>c</a:t>
            </a:r>
            <a:r>
              <a:rPr altLang="en-IN" dirty="0" sz="2800" lang="en-US" smtClean="0">
                <a:latin typeface="Times New Roman"/>
                <a:cs typeface="Times New Roman"/>
              </a:rPr>
              <a:t>h</a:t>
            </a:r>
            <a:r>
              <a:rPr altLang="en-IN" dirty="0" sz="2800" lang="en-US" smtClean="0">
                <a:latin typeface="Times New Roman"/>
                <a:cs typeface="Times New Roman"/>
              </a:rPr>
              <a:t>e</a:t>
            </a:r>
            <a:r>
              <a:rPr altLang="en-IN" dirty="0" sz="2800" lang="en-US" smtClean="0">
                <a:latin typeface="Times New Roman"/>
                <a:cs typeface="Times New Roman"/>
              </a:rPr>
              <a:t>lor </a:t>
            </a:r>
            <a:r>
              <a:rPr altLang="en-IN" dirty="0" sz="2800" lang="en-US" smtClean="0">
                <a:latin typeface="Times New Roman"/>
                <a:cs typeface="Times New Roman"/>
              </a:rPr>
              <a:t>of </a:t>
            </a:r>
            <a:r>
              <a:rPr altLang="en-IN" dirty="0" sz="2800" lang="en-US" smtClean="0">
                <a:latin typeface="Times New Roman"/>
                <a:cs typeface="Times New Roman"/>
              </a:rPr>
              <a:t>c</a:t>
            </a:r>
            <a:r>
              <a:rPr altLang="en-IN" dirty="0" sz="2800" lang="en-US" smtClean="0">
                <a:latin typeface="Times New Roman"/>
                <a:cs typeface="Times New Roman"/>
              </a:rPr>
              <a:t>o</a:t>
            </a:r>
            <a:r>
              <a:rPr altLang="en-IN" dirty="0" sz="2800" lang="en-US" smtClean="0">
                <a:latin typeface="Times New Roman"/>
                <a:cs typeface="Times New Roman"/>
              </a:rPr>
              <a:t>m</a:t>
            </a:r>
            <a:r>
              <a:rPr altLang="en-IN" dirty="0" sz="2800" lang="en-US" smtClean="0">
                <a:latin typeface="Times New Roman"/>
                <a:cs typeface="Times New Roman"/>
              </a:rPr>
              <a:t>m</a:t>
            </a:r>
            <a:r>
              <a:rPr altLang="en-IN" dirty="0" sz="2800" lang="en-US" smtClean="0">
                <a:latin typeface="Times New Roman"/>
                <a:cs typeface="Times New Roman"/>
              </a:rPr>
              <a:t>erce </a:t>
            </a:r>
            <a:endParaRPr dirty="0" sz="3200" lang="en-US" spc="-2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altLang="en-IN"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50" smtClean="0">
                <a:latin typeface="Times New Roman"/>
                <a:cs typeface="Times New Roman"/>
              </a:rPr>
              <a:t>: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spc="-10" err="1" smtClean="0">
                <a:latin typeface="Times New Roman"/>
                <a:cs typeface="Times New Roman"/>
              </a:rPr>
              <a:t>Pachaiyappa’s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 lang="en-US">
                <a:latin typeface="Times New Roman"/>
                <a:cs typeface="Times New Roman"/>
              </a:rPr>
              <a:t> </a:t>
            </a:r>
            <a:r>
              <a:rPr dirty="0" sz="2800" spc="-25" smtClean="0">
                <a:latin typeface="Times New Roman"/>
                <a:cs typeface="Times New Roman"/>
              </a:rPr>
              <a:t>for</a:t>
            </a:r>
            <a:r>
              <a:rPr dirty="0" sz="2800" lang="en-US">
                <a:latin typeface="Times New Roman"/>
                <a:cs typeface="Times New Roman"/>
              </a:rPr>
              <a:t> </a:t>
            </a:r>
            <a:r>
              <a:rPr dirty="0" sz="2800" spc="-25" smtClean="0">
                <a:latin typeface="Times New Roman"/>
                <a:cs typeface="Times New Roman"/>
              </a:rPr>
              <a:t>men </a:t>
            </a:r>
            <a:r>
              <a:rPr dirty="0" sz="2800" lang="en-US" spc="-25" smtClean="0">
                <a:latin typeface="Times New Roman"/>
                <a:cs typeface="Times New Roman"/>
              </a:rPr>
              <a:t>			   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 </a:t>
            </a:r>
            <a:r>
              <a:rPr altLang="en-IN" dirty="0" sz="2800" lang="en-US" spc="-25" smtClean="0">
                <a:latin typeface="Times New Roman"/>
                <a:cs typeface="Times New Roman"/>
              </a:rPr>
              <a:t>Kanchipuram 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20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59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59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520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54" name="object 3"/>
          <p:cNvSpPr txBox="1"/>
          <p:nvPr/>
        </p:nvSpPr>
        <p:spPr>
          <a:xfrm>
            <a:off x="1295400" y="2328227"/>
            <a:ext cx="7848600" cy="144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b="1" dirty="0" sz="3200" spc="-25" smtClean="0">
                <a:latin typeface="Times New Roman"/>
                <a:cs typeface="Times New Roman"/>
              </a:rPr>
              <a:t>IFS</a:t>
            </a:r>
            <a:endParaRPr b="1" dirty="0" sz="32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800" i="0" lang="en-US" smtClean="0">
                <a:latin typeface="Times New Roman"/>
                <a:cs typeface="Times New Roman"/>
              </a:rPr>
              <a:t>	To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Find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out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Feedback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for</a:t>
            </a:r>
            <a:r>
              <a:rPr b="0" dirty="0" sz="2800" i="0" lang="en-US" spc="-3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pc="-25" smtClean="0">
                <a:latin typeface="Times New Roman"/>
                <a:cs typeface="Times New Roman"/>
              </a:rPr>
              <a:t>by </a:t>
            </a:r>
            <a:r>
              <a:rPr b="0" dirty="0" sz="2800" i="0" lang="en-US" err="1" smtClean="0">
                <a:latin typeface="Times New Roman"/>
                <a:cs typeface="Times New Roman"/>
              </a:rPr>
              <a:t>Analysing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Level</a:t>
            </a:r>
            <a:endParaRPr dirty="0" sz="2800">
              <a:latin typeface="Times New Roman"/>
              <a:cs typeface="Times New Roman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/>
          <p:nvPr/>
        </p:nvSpPr>
        <p:spPr>
          <a:xfrm>
            <a:off x="11283695" y="6215334"/>
            <a:ext cx="234950" cy="130811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 spc="-50" smtClean="0">
                <a:latin typeface="Times New Roman"/>
                <a:cs typeface="Times New Roman"/>
              </a:rPr>
              <a:t>.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58" name="object 3"/>
          <p:cNvSpPr txBox="1"/>
          <p:nvPr/>
        </p:nvSpPr>
        <p:spPr>
          <a:xfrm>
            <a:off x="2635885" y="2449195"/>
            <a:ext cx="6400165" cy="61214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2635885" y="3211448"/>
            <a:ext cx="6508750" cy="91144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dirty="0"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800417" y="4352035"/>
            <a:ext cx="7713345" cy="9124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dirty="0"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b="0" dirty="0" sz="2400" i="0" lang="en-US" smtClean="0">
                <a:latin typeface="Times New Roman"/>
                <a:cs typeface="Times New Roman"/>
              </a:rPr>
              <a:t>Data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Visualization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using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Bar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Pie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to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represent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the </a:t>
            </a:r>
            <a:r>
              <a:rPr b="0" dirty="0" sz="2400" i="0" lang="en-US" smtClean="0">
                <a:latin typeface="Times New Roman"/>
                <a:cs typeface="Times New Roman"/>
              </a:rPr>
              <a:t>turnover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by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gender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10" smtClean="0">
                <a:latin typeface="Times New Roman"/>
                <a:cs typeface="Times New Roman"/>
              </a:rPr>
              <a:t>level.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740092" y="3824604"/>
            <a:ext cx="1779905" cy="1397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8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6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3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6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13"/>
          <p:cNvSpPr txBox="1"/>
          <p:nvPr/>
        </p:nvSpPr>
        <p:spPr>
          <a:xfrm>
            <a:off x="11283695" y="6215334"/>
            <a:ext cx="234950" cy="130811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dirty="0" sz="2400" lang="en-IN" spc="-25"/>
              <a:t>6.</a:t>
            </a:r>
            <a:r>
              <a:rPr dirty="0" sz="2400" lang="en-IN"/>
              <a:t>	Final</a:t>
            </a:r>
            <a:r>
              <a:rPr dirty="0" sz="2400" lang="en-IN" spc="-20"/>
              <a:t> </a:t>
            </a:r>
            <a:r>
              <a:rPr dirty="0" sz="2400" lang="en-IN" spc="-10"/>
              <a:t>Report</a:t>
            </a:r>
            <a:r>
              <a:rPr dirty="0" sz="2400" lang="en-IN"/>
              <a:t/>
            </a:r>
            <a:br>
              <a:rPr dirty="0" sz="2400" lang="en-IN"/>
            </a:b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11283695" y="6215334"/>
            <a:ext cx="234950" cy="130811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5"/>
          <p:cNvSpPr txBox="1"/>
          <p:nvPr/>
        </p:nvSpPr>
        <p:spPr>
          <a:xfrm>
            <a:off x="5894451" y="3607015"/>
            <a:ext cx="4171950" cy="3048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6" name="Rectangle 6"/>
          <p:cNvSpPr/>
          <p:nvPr/>
        </p:nvSpPr>
        <p:spPr>
          <a:xfrm>
            <a:off x="554182" y="3048000"/>
            <a:ext cx="4246418" cy="892810"/>
          </a:xfrm>
          <a:prstGeom prst="rect"/>
        </p:spPr>
        <p:txBody>
          <a:bodyPr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2800" lang="en-IN" spc="-10" smtClean="0">
                <a:latin typeface="Times New Roman"/>
                <a:cs typeface="Times New Roman"/>
              </a:rPr>
              <a:t>RESULTS</a:t>
            </a:r>
            <a:endParaRPr dirty="0" sz="2800" lang="en-IN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 lang="en-IN" smtClean="0">
                <a:latin typeface="Times New Roman"/>
                <a:cs typeface="Times New Roman"/>
              </a:rPr>
              <a:t>PIE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 </a:t>
            </a:r>
            <a:r>
              <a:rPr b="1" dirty="0" sz="2400" i="1" lang="en-IN" smtClean="0">
                <a:latin typeface="Times New Roman"/>
                <a:cs typeface="Times New Roman"/>
              </a:rPr>
              <a:t>CHART</a:t>
            </a:r>
            <a:r>
              <a:rPr b="1" dirty="0" sz="2400" i="1" lang="en-IN" spc="5" smtClean="0">
                <a:latin typeface="Times New Roman"/>
                <a:cs typeface="Times New Roman"/>
              </a:rPr>
              <a:t> 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VISUALIZATION</a:t>
            </a:r>
            <a:endParaRPr dirty="0" sz="2400"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50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1048677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78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79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8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81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2" name="object 13"/>
          <p:cNvSpPr txBox="1"/>
          <p:nvPr/>
        </p:nvSpPr>
        <p:spPr>
          <a:xfrm>
            <a:off x="3007360" y="1750440"/>
            <a:ext cx="243840" cy="139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3" name="object 14"/>
          <p:cNvSpPr txBox="1"/>
          <p:nvPr/>
        </p:nvSpPr>
        <p:spPr>
          <a:xfrm>
            <a:off x="3721989" y="2379345"/>
            <a:ext cx="183515" cy="139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4" name="object 15"/>
          <p:cNvSpPr txBox="1"/>
          <p:nvPr/>
        </p:nvSpPr>
        <p:spPr>
          <a:xfrm>
            <a:off x="2943860" y="4478908"/>
            <a:ext cx="243840" cy="139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5" name="object 16"/>
          <p:cNvSpPr txBox="1"/>
          <p:nvPr/>
        </p:nvSpPr>
        <p:spPr>
          <a:xfrm>
            <a:off x="1190942" y="2315845"/>
            <a:ext cx="246379" cy="139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1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89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90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91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92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9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94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95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96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86" name="object 26"/>
          <p:cNvSpPr txBox="1"/>
          <p:nvPr/>
        </p:nvSpPr>
        <p:spPr>
          <a:xfrm>
            <a:off x="1114742" y="1191259"/>
            <a:ext cx="549275" cy="127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7" name="object 27"/>
          <p:cNvSpPr txBox="1"/>
          <p:nvPr/>
        </p:nvSpPr>
        <p:spPr>
          <a:xfrm>
            <a:off x="1790954" y="857884"/>
            <a:ext cx="869315" cy="4248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dirty="0"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8" name="object 28"/>
          <p:cNvSpPr txBox="1"/>
          <p:nvPr/>
        </p:nvSpPr>
        <p:spPr>
          <a:xfrm>
            <a:off x="2781935" y="1191259"/>
            <a:ext cx="732790" cy="127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29"/>
          <p:cNvSpPr txBox="1"/>
          <p:nvPr/>
        </p:nvSpPr>
        <p:spPr>
          <a:xfrm>
            <a:off x="3642740" y="1191259"/>
            <a:ext cx="419100" cy="127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52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91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7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93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94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95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96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202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203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204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205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9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98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9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0" name="object 51"/>
          <p:cNvSpPr txBox="1"/>
          <p:nvPr/>
        </p:nvSpPr>
        <p:spPr>
          <a:xfrm>
            <a:off x="5634101" y="3128898"/>
            <a:ext cx="201295" cy="8305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1" name="object 52"/>
          <p:cNvSpPr txBox="1"/>
          <p:nvPr/>
        </p:nvSpPr>
        <p:spPr>
          <a:xfrm>
            <a:off x="5634101" y="2845752"/>
            <a:ext cx="196850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2" name="object 53"/>
          <p:cNvSpPr txBox="1"/>
          <p:nvPr/>
        </p:nvSpPr>
        <p:spPr>
          <a:xfrm>
            <a:off x="5576951" y="2563495"/>
            <a:ext cx="254000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3" name="object 54"/>
          <p:cNvSpPr txBox="1"/>
          <p:nvPr/>
        </p:nvSpPr>
        <p:spPr>
          <a:xfrm>
            <a:off x="5576951" y="2280920"/>
            <a:ext cx="254000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4" name="object 55"/>
          <p:cNvSpPr txBox="1"/>
          <p:nvPr/>
        </p:nvSpPr>
        <p:spPr>
          <a:xfrm>
            <a:off x="5576951" y="1998090"/>
            <a:ext cx="254000" cy="127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56"/>
          <p:cNvSpPr txBox="1"/>
          <p:nvPr/>
        </p:nvSpPr>
        <p:spPr>
          <a:xfrm>
            <a:off x="5576951" y="1715515"/>
            <a:ext cx="254000" cy="127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6" name="object 57"/>
          <p:cNvSpPr txBox="1"/>
          <p:nvPr/>
        </p:nvSpPr>
        <p:spPr>
          <a:xfrm>
            <a:off x="5576951" y="1432242"/>
            <a:ext cx="254000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8"/>
          <p:cNvSpPr txBox="1"/>
          <p:nvPr/>
        </p:nvSpPr>
        <p:spPr>
          <a:xfrm>
            <a:off x="5576951" y="1149984"/>
            <a:ext cx="254000" cy="127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9"/>
          <p:cNvSpPr txBox="1"/>
          <p:nvPr/>
        </p:nvSpPr>
        <p:spPr>
          <a:xfrm>
            <a:off x="6370701" y="4123054"/>
            <a:ext cx="552450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60"/>
          <p:cNvSpPr txBox="1"/>
          <p:nvPr/>
        </p:nvSpPr>
        <p:spPr>
          <a:xfrm>
            <a:off x="7717155" y="4123054"/>
            <a:ext cx="866775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61"/>
          <p:cNvSpPr txBox="1"/>
          <p:nvPr/>
        </p:nvSpPr>
        <p:spPr>
          <a:xfrm>
            <a:off x="9289415" y="4123054"/>
            <a:ext cx="732790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62"/>
          <p:cNvSpPr txBox="1"/>
          <p:nvPr/>
        </p:nvSpPr>
        <p:spPr>
          <a:xfrm>
            <a:off x="10953368" y="4123054"/>
            <a:ext cx="419100" cy="127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207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208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209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210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712" name="object 68"/>
          <p:cNvSpPr txBox="1"/>
          <p:nvPr/>
        </p:nvSpPr>
        <p:spPr>
          <a:xfrm>
            <a:off x="11648820" y="2656625"/>
            <a:ext cx="184150" cy="315595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3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14" name="object 70"/>
          <p:cNvSpPr txBox="1"/>
          <p:nvPr/>
        </p:nvSpPr>
        <p:spPr>
          <a:xfrm>
            <a:off x="11283695" y="6215334"/>
            <a:ext cx="234950" cy="130811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749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dirty="0" sz="6000"/>
          </a:p>
        </p:txBody>
      </p:sp>
      <p:sp>
        <p:nvSpPr>
          <p:cNvPr id="1048716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2744725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 smtClean="0"/>
              <a:t>a</a:t>
            </a:r>
            <a:r>
              <a:rPr dirty="0" lang="en-US" spc="-50" smtClean="0"/>
              <a:t> </a:t>
            </a:r>
            <a:r>
              <a:rPr dirty="0" lang="en-US"/>
              <a:t>more</a:t>
            </a:r>
            <a:r>
              <a:rPr dirty="0" lang="en-US" spc="-20"/>
              <a:t> </a:t>
            </a:r>
            <a:r>
              <a:rPr dirty="0" lang="en-US"/>
              <a:t>stable,</a:t>
            </a:r>
            <a:r>
              <a:rPr dirty="0" lang="en-US" spc="-20"/>
              <a:t> </a:t>
            </a:r>
            <a:r>
              <a:rPr dirty="0" lang="en-US"/>
              <a:t>productive,</a:t>
            </a:r>
            <a:r>
              <a:rPr dirty="0" lang="en-US" spc="-20"/>
              <a:t> </a:t>
            </a:r>
            <a:r>
              <a:rPr dirty="0" lang="en-US"/>
              <a:t>and</a:t>
            </a:r>
            <a:r>
              <a:rPr dirty="0" lang="en-US" spc="-15"/>
              <a:t> </a:t>
            </a:r>
            <a:r>
              <a:rPr dirty="0" lang="en-US"/>
              <a:t>engaged</a:t>
            </a:r>
            <a:r>
              <a:rPr dirty="0" lang="en-US" spc="-50"/>
              <a:t> </a:t>
            </a:r>
            <a:r>
              <a:rPr dirty="0" lang="en-US"/>
              <a:t>workforce</a:t>
            </a:r>
            <a:r>
              <a:rPr dirty="0" lang="en-US" spc="-20"/>
              <a:t> </a:t>
            </a:r>
            <a:r>
              <a:rPr dirty="0" lang="en-US"/>
              <a:t>that</a:t>
            </a:r>
            <a:r>
              <a:rPr dirty="0" lang="en-US" spc="-15"/>
              <a:t> </a:t>
            </a:r>
            <a:r>
              <a:rPr dirty="0" lang="en-US" spc="-10"/>
              <a:t>supports long-</a:t>
            </a:r>
            <a:r>
              <a:rPr dirty="0" lang="en-US"/>
              <a:t>term</a:t>
            </a:r>
            <a:r>
              <a:rPr dirty="0" lang="en-US" spc="5"/>
              <a:t> </a:t>
            </a:r>
            <a:r>
              <a:rPr dirty="0" lang="en-US" spc="-10"/>
              <a:t>success</a:t>
            </a:r>
            <a:endParaRPr dirty="0" spc="-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1359535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5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29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60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30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04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63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05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1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6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08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6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09" name="object 5"/>
          <p:cNvSpPr txBox="1"/>
          <p:nvPr/>
        </p:nvSpPr>
        <p:spPr>
          <a:xfrm>
            <a:off x="2581910" y="2064702"/>
            <a:ext cx="5107305" cy="33699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34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6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7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17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172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173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11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12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520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19" name="object 3"/>
          <p:cNvSpPr txBox="1"/>
          <p:nvPr/>
        </p:nvSpPr>
        <p:spPr>
          <a:xfrm>
            <a:off x="717867" y="2518727"/>
            <a:ext cx="7712075" cy="1055929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20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37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21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520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32" name="object 7"/>
          <p:cNvSpPr txBox="1"/>
          <p:nvPr/>
        </p:nvSpPr>
        <p:spPr>
          <a:xfrm>
            <a:off x="660717" y="2153602"/>
            <a:ext cx="7747634" cy="3556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 txBox="1"/>
          <p:nvPr/>
        </p:nvSpPr>
        <p:spPr>
          <a:xfrm>
            <a:off x="8542908" y="2039620"/>
            <a:ext cx="210185" cy="3048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34" name="object 9"/>
          <p:cNvSpPr txBox="1"/>
          <p:nvPr/>
        </p:nvSpPr>
        <p:spPr>
          <a:xfrm>
            <a:off x="667067" y="2623502"/>
            <a:ext cx="7893684" cy="2107875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8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36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495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 smtClean="0"/>
              <a:t>THE</a:t>
            </a:r>
            <a:r>
              <a:rPr dirty="0" sz="4000" lang="en-US"/>
              <a:t> </a:t>
            </a:r>
            <a:r>
              <a:rPr dirty="0" sz="4000" smtClean="0"/>
              <a:t>END</a:t>
            </a:r>
            <a:r>
              <a:rPr dirty="0" sz="4000" spc="-10" smtClean="0"/>
              <a:t> </a:t>
            </a:r>
            <a:r>
              <a:rPr dirty="0" sz="4000" spc="-10"/>
              <a:t>USERS?</a:t>
            </a:r>
            <a:endParaRPr dirty="0" sz="4000"/>
          </a:p>
        </p:txBody>
      </p:sp>
      <p:sp>
        <p:nvSpPr>
          <p:cNvPr id="1048639" name="object 4"/>
          <p:cNvSpPr txBox="1"/>
          <p:nvPr/>
        </p:nvSpPr>
        <p:spPr>
          <a:xfrm>
            <a:off x="2555239" y="2694970"/>
            <a:ext cx="5974080" cy="18345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DIRECTOR</a:t>
            </a:r>
            <a:endParaRPr dirty="0" sz="2800" lang="en-US" spc="-10" smtClean="0">
              <a:latin typeface="Times New Roman"/>
              <a:cs typeface="Times New Roman"/>
            </a:endParaRPr>
          </a:p>
          <a:p>
            <a:pPr algn="ctr" marL="636270">
              <a:lnSpc>
                <a:spcPct val="100000"/>
              </a:lnSpc>
              <a:spcBef>
                <a:spcPts val="100"/>
              </a:spcBef>
            </a:pP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lang="en-US" spc="-10" smtClean="0">
                <a:latin typeface="Times New Roman"/>
                <a:cs typeface="Times New Roman"/>
              </a:rPr>
              <a:t>       </a:t>
            </a:r>
            <a:r>
              <a:rPr dirty="0" sz="2400" spc="-10" smtClean="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dirty="0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dirty="0"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/>
        </p:spPr>
      </p:pic>
      <p:sp>
        <p:nvSpPr>
          <p:cNvPr id="1048640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651192" y="708342"/>
            <a:ext cx="9798685" cy="429404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r>
              <a:rPr b="1" dirty="0" sz="2800" i="1" lang="en-US" smtClean="0">
                <a:latin typeface="Times New Roman"/>
                <a:cs typeface="Times New Roman"/>
              </a:rPr>
              <a:t>OUR SOLUTION AND ITS VALUE PROPOSITION</a:t>
            </a:r>
          </a:p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endParaRPr dirty="0" sz="2800" lang="en-US" smtClean="0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Management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Executives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Team</a:t>
            </a:r>
            <a:r>
              <a:rPr dirty="0" sz="2800" spc="-3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 smtClean="0">
                <a:latin typeface="Times New Roman"/>
                <a:cs typeface="Times New Roman"/>
              </a:rPr>
              <a:t>Supervisors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Business</a:t>
            </a:r>
            <a:r>
              <a:rPr dirty="0" sz="2800" spc="-1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dirty="0"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dirty="0"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</p:txBody>
      </p:sp>
      <p:sp>
        <p:nvSpPr>
          <p:cNvPr id="104864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pic>
        <p:nvPicPr>
          <p:cNvPr id="2097180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46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  <p:pic>
        <p:nvPicPr>
          <p:cNvPr id="209718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29793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spcBef>
                <a:spcPts val="100"/>
              </a:spcBef>
            </a:pPr>
            <a:r>
              <a:rPr dirty="0" sz="2400" i="0" lang="en-US" err="1"/>
              <a:t>Conditonal</a:t>
            </a:r>
            <a:r>
              <a:rPr dirty="0" sz="2400" i="0" lang="en-US" spc="-30"/>
              <a:t> </a:t>
            </a:r>
            <a:r>
              <a:rPr dirty="0" sz="2400" i="0" lang="en-US"/>
              <a:t>Formatting</a:t>
            </a:r>
            <a:r>
              <a:rPr dirty="0" sz="2400" i="0" lang="en-US" spc="-10"/>
              <a:t> </a:t>
            </a:r>
            <a:r>
              <a:rPr b="0" dirty="0" sz="2400" i="0" lang="en-US"/>
              <a:t>-</a:t>
            </a:r>
            <a:r>
              <a:rPr b="0" dirty="0" sz="2400" i="0" lang="en-US" spc="-25"/>
              <a:t> </a:t>
            </a:r>
            <a:r>
              <a:rPr b="0" dirty="0" sz="2400" i="0" lang="en-US"/>
              <a:t>To</a:t>
            </a:r>
            <a:r>
              <a:rPr b="0" dirty="0" sz="2400" i="0" lang="en-US" spc="-25"/>
              <a:t> </a:t>
            </a:r>
            <a:r>
              <a:rPr b="0" dirty="0" sz="2400" i="0" lang="en-US"/>
              <a:t>Highlight</a:t>
            </a:r>
            <a:r>
              <a:rPr b="0" dirty="0" sz="2400" i="0" lang="en-US" spc="-45"/>
              <a:t> </a:t>
            </a:r>
            <a:r>
              <a:rPr b="0" dirty="0" sz="2400" i="0" lang="en-US"/>
              <a:t>the</a:t>
            </a:r>
            <a:r>
              <a:rPr b="0" dirty="0" sz="2400" i="0" lang="en-US" spc="-20"/>
              <a:t> </a:t>
            </a:r>
            <a:r>
              <a:rPr b="0" dirty="0" sz="2400" i="0" lang="en-US"/>
              <a:t>Blanks</a:t>
            </a:r>
            <a:r>
              <a:rPr b="0" dirty="0" sz="2400" i="0" lang="en-US" spc="-35"/>
              <a:t> </a:t>
            </a:r>
            <a:r>
              <a:rPr b="0" dirty="0" sz="2400" i="0" lang="en-US"/>
              <a:t>cells</a:t>
            </a:r>
            <a:r>
              <a:rPr b="0" dirty="0" sz="2400" i="0" lang="en-US" spc="-35"/>
              <a:t> </a:t>
            </a:r>
            <a:r>
              <a:rPr b="0" dirty="0" sz="2400" i="0" lang="en-US"/>
              <a:t>and</a:t>
            </a:r>
            <a:r>
              <a:rPr b="0" dirty="0" sz="2400" i="0" lang="en-US" spc="-25"/>
              <a:t> </a:t>
            </a:r>
            <a:r>
              <a:rPr b="0" dirty="0" sz="2400" i="0" lang="en-US"/>
              <a:t>change</a:t>
            </a:r>
            <a:r>
              <a:rPr b="0" dirty="0" sz="2400" i="0" lang="en-US" spc="-45"/>
              <a:t> </a:t>
            </a:r>
            <a:r>
              <a:rPr b="0" dirty="0" sz="2400" i="0" lang="en-US" spc="-25"/>
              <a:t>the </a:t>
            </a:r>
            <a:r>
              <a:rPr b="0" dirty="0" sz="2400" i="0" lang="en-US" err="1"/>
              <a:t>colour</a:t>
            </a:r>
            <a:r>
              <a:rPr b="0" dirty="0" sz="2400" i="0" lang="en-US" spc="-15"/>
              <a:t> </a:t>
            </a:r>
            <a:r>
              <a:rPr b="0" dirty="0" sz="2400" i="0" lang="en-US"/>
              <a:t>of</a:t>
            </a:r>
            <a:r>
              <a:rPr b="0" dirty="0" sz="2400" i="0" lang="en-US" spc="-15"/>
              <a:t> </a:t>
            </a:r>
            <a:r>
              <a:rPr b="0" dirty="0" sz="2400" i="0" lang="en-US"/>
              <a:t>the</a:t>
            </a:r>
            <a:r>
              <a:rPr b="0" dirty="0" sz="2400" i="0" lang="en-US" spc="-35"/>
              <a:t> </a:t>
            </a:r>
            <a:r>
              <a:rPr b="0" dirty="0" sz="2400" i="0" lang="en-US"/>
              <a:t>cell</a:t>
            </a:r>
            <a:r>
              <a:rPr b="0" dirty="0" sz="2400" i="0" lang="en-US" spc="-15"/>
              <a:t> </a:t>
            </a:r>
            <a:r>
              <a:rPr b="0" dirty="0" sz="2400" i="0" lang="en-US" spc="-50"/>
              <a:t>.</a:t>
            </a:r>
            <a:r>
              <a:rPr b="0" dirty="0" sz="2400" i="0" lang="en-US"/>
              <a:t/>
            </a:r>
            <a:br>
              <a:rPr b="0" dirty="0" sz="2400" i="0" lang="en-US"/>
            </a:br>
            <a:r>
              <a:rPr dirty="0" sz="2400" i="0" lang="en-US" smtClean="0">
                <a:latin typeface="Times New Roman"/>
                <a:cs typeface="Times New Roman"/>
              </a:rPr>
              <a:t/>
            </a:r>
            <a:br>
              <a:rPr dirty="0" sz="2400" i="0" lang="en-US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Sort</a:t>
            </a:r>
            <a:r>
              <a:rPr dirty="0" sz="2400" i="0" spc="-30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Pivot</a:t>
            </a:r>
            <a:r>
              <a:rPr dirty="0" sz="2400" i="0" spc="-25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dirty="0"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Formulas</a:t>
            </a:r>
            <a:r>
              <a:rPr dirty="0" sz="2400" i="0" spc="-35" smtClean="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3081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73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52" name="object 3"/>
          <p:cNvSpPr txBox="1"/>
          <p:nvPr/>
        </p:nvSpPr>
        <p:spPr>
          <a:xfrm>
            <a:off x="495300" y="1747265"/>
            <a:ext cx="6078855" cy="274569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Admin</cp:lastModifiedBy>
  <dcterms:created xsi:type="dcterms:W3CDTF">2024-08-28T06:42:57Z</dcterms:created>
  <dcterms:modified xsi:type="dcterms:W3CDTF">2024-08-30T07:53:42Z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  <property fmtid="{D5CDD505-2E9C-101B-9397-08002B2CF9AE}" pid="5" name="ICV">
    <vt:lpwstr>84e0e6cbf80a43f7abd86f281f8a75ed</vt:lpwstr>
  </property>
</Properties>
</file>