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
          <c:y val="0.0288216984925077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453924166400441"/>
          <c:y val="0.11396226074150367"/>
          <c:w val="0.7437881720632177"/>
          <c:h val="0.7874082607143985"/>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
          <c:y val="0.10524889208126093"/>
          <c:w val="0.19809069212410502"/>
          <c:h val="0.789225744372314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0" name="Slide Image Placeholder 1"/>
          <p:cNvSpPr>
            <a:spLocks noChangeAspect="1" noRot="1" noGrp="1"/>
          </p:cNvSpPr>
          <p:nvPr>
            <p:ph type="sldImg"/>
          </p:nvPr>
        </p:nvSpPr>
        <p:spPr/>
      </p:sp>
      <p:sp>
        <p:nvSpPr>
          <p:cNvPr id="1048621" name="Notes Placeholder 2"/>
          <p:cNvSpPr>
            <a:spLocks noGrp="1"/>
          </p:cNvSpPr>
          <p:nvPr>
            <p:ph type="body" idx="1"/>
          </p:nvPr>
        </p:nvSpPr>
        <p:spPr/>
        <p:txBody>
          <a:bodyPr/>
          <a:p>
            <a:endParaRPr dirty="0" lang="en-IN"/>
          </a:p>
        </p:txBody>
      </p:sp>
      <p:sp>
        <p:nvSpPr>
          <p:cNvPr id="104862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5" name=""/>
        <p:cNvGrpSpPr/>
        <p:nvPr/>
      </p:nvGrpSpPr>
      <p:grpSpPr>
        <a:xfrm>
          <a:off x="0" y="0"/>
          <a:ext cx="0" cy="0"/>
          <a:chOff x="0" y="0"/>
          <a:chExt cx="0" cy="0"/>
        </a:xfrm>
      </p:grpSpPr>
      <p:sp>
        <p:nvSpPr>
          <p:cNvPr id="104859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6"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1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17" name="object 7"/>
          <p:cNvSpPr txBox="1">
            <a:spLocks noGrp="1"/>
          </p:cNvSpPr>
          <p:nvPr>
            <p:ph type="ctrTitle"/>
          </p:nvPr>
        </p:nvSpPr>
        <p:spPr>
          <a:xfrm>
            <a:off x="1828800" y="209550"/>
            <a:ext cx="7696200" cy="533401"/>
          </a:xfrm>
        </p:spPr>
        <p:txBody>
          <a:bodyPr/>
          <a:p>
            <a:r>
              <a:rPr b="1" dirty="0" sz="3600" lang="en-IN">
                <a:latin typeface="Times New Roman" panose="02020603050405020304" pitchFamily="18" charset="0"/>
                <a:cs typeface="Times New Roman" panose="02020603050405020304" pitchFamily="18" charset="0"/>
              </a:rPr>
              <a:t>Employee Data Analysis using Excel</a:t>
            </a:r>
          </a:p>
        </p:txBody>
      </p:sp>
      <p:sp>
        <p:nvSpPr>
          <p:cNvPr id="1048618"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19" name="TextBox 13"/>
          <p:cNvSpPr txBox="1"/>
          <p:nvPr/>
        </p:nvSpPr>
        <p:spPr>
          <a:xfrm>
            <a:off x="1219200" y="2808744"/>
            <a:ext cx="8924926" cy="2936240"/>
          </a:xfrm>
          <a:prstGeom prst="rect"/>
          <a:noFill/>
        </p:spPr>
        <p:txBody>
          <a:bodyPr rtlCol="0" wrap="square">
            <a:spAutoFit/>
          </a:bodyPr>
          <a:p>
            <a:r>
              <a:rPr b="1" dirty="0" sz="2400" lang="en-US"/>
              <a:t>STUDENT NAME:</a:t>
            </a:r>
            <a:r>
              <a:rPr dirty="0" sz="2400" lang="en-US"/>
              <a:t> </a:t>
            </a:r>
            <a:r>
              <a:rPr dirty="0" sz="2400" lang="en-US"/>
              <a:t>A</a:t>
            </a:r>
            <a:r>
              <a:rPr dirty="0" sz="2400" lang="en-US"/>
              <a:t>b</a:t>
            </a:r>
            <a:r>
              <a:rPr dirty="0" sz="2400" lang="en-US"/>
              <a:t>i</a:t>
            </a:r>
            <a:r>
              <a:rPr dirty="0" sz="2400" lang="en-US"/>
              <a:t>s</a:t>
            </a:r>
            <a:r>
              <a:rPr dirty="0" sz="2400" lang="en-US"/>
              <a:t>h</a:t>
            </a:r>
            <a:r>
              <a:rPr dirty="0" sz="2400" lang="en-US"/>
              <a:t>ek</a:t>
            </a:r>
            <a:r>
              <a:rPr dirty="0" sz="2400" lang="en-US"/>
              <a:t> </a:t>
            </a:r>
            <a:r>
              <a:rPr dirty="0" sz="2400" lang="en-US"/>
              <a:t>sivan</a:t>
            </a:r>
            <a:r>
              <a:rPr dirty="0" sz="2400" lang="en-US"/>
              <a:t>.</a:t>
            </a:r>
            <a:r>
              <a:rPr dirty="0" sz="2400" lang="en-US"/>
              <a:t> </a:t>
            </a:r>
            <a:r>
              <a:rPr dirty="0" sz="2400" lang="en-US"/>
              <a:t>R</a:t>
            </a:r>
            <a:endParaRPr dirty="0" sz="2400" lang="en-US"/>
          </a:p>
          <a:p>
            <a:r>
              <a:rPr b="1" dirty="0" sz="2400" lang="en-US"/>
              <a:t>ROLL NO: </a:t>
            </a:r>
            <a:r>
              <a:rPr dirty="0" sz="2400" lang="en-IN"/>
              <a:t>22B</a:t>
            </a:r>
            <a:r>
              <a:rPr dirty="0" sz="2400" lang="en-US"/>
              <a:t>M</a:t>
            </a:r>
            <a:r>
              <a:rPr dirty="0" sz="2400" lang="en-US"/>
              <a:t>0</a:t>
            </a:r>
            <a:r>
              <a:rPr dirty="0" sz="2400" lang="en-US"/>
              <a:t>1</a:t>
            </a:r>
            <a:endParaRPr dirty="0" sz="2400" lang="en-US"/>
          </a:p>
          <a:p>
            <a:r>
              <a:rPr b="1" dirty="0" sz="2400" lang="en-US"/>
              <a:t>REGISTER NUMBER: </a:t>
            </a:r>
            <a:r>
              <a:rPr b="1" dirty="0" sz="2400" lang="en-US"/>
              <a:t>3</a:t>
            </a:r>
            <a:r>
              <a:rPr b="1" dirty="0" sz="2400" lang="en-US"/>
              <a:t>1</a:t>
            </a:r>
            <a:r>
              <a:rPr b="1" dirty="0" sz="2400" lang="en-US"/>
              <a:t>2</a:t>
            </a:r>
            <a:r>
              <a:rPr b="1" dirty="0" sz="2400" lang="en-US"/>
              <a:t>2</a:t>
            </a:r>
            <a:r>
              <a:rPr b="1" dirty="0" sz="2400" lang="en-US"/>
              <a:t>1</a:t>
            </a:r>
            <a:r>
              <a:rPr b="1" dirty="0" sz="2400" lang="en-US"/>
              <a:t>8</a:t>
            </a:r>
            <a:r>
              <a:rPr b="1" dirty="0" sz="2400" lang="en-US"/>
              <a:t>8</a:t>
            </a:r>
            <a:r>
              <a:rPr b="1" dirty="0" sz="2400" lang="en-US"/>
              <a:t>5</a:t>
            </a:r>
            <a:r>
              <a:rPr b="1" dirty="0" sz="2400" lang="en-US"/>
              <a:t>2</a:t>
            </a:r>
            <a:endParaRPr dirty="0" sz="2400" lang="en-US"/>
          </a:p>
          <a:p>
            <a:r>
              <a:rPr b="1" dirty="0" sz="2400" lang="en-US"/>
              <a:t>NAAN MUDHALVAN</a:t>
            </a:r>
            <a:r>
              <a:rPr b="1" dirty="0" sz="2400" lang="en-IN"/>
              <a:t> ID :</a:t>
            </a:r>
            <a:r>
              <a:rPr b="1" dirty="0" sz="2400" lang="en-US"/>
              <a:t>924F8A01A4C6996B3DE4FDBD6CA1CCE3</a:t>
            </a:r>
            <a:endParaRPr dirty="0" sz="2400" lang="en-US"/>
          </a:p>
          <a:p>
            <a:r>
              <a:rPr b="1" dirty="0" sz="2400" lang="en-US"/>
              <a:t>DEPARTMENT: </a:t>
            </a:r>
            <a:r>
              <a:rPr dirty="0" sz="2400" lang="en-US"/>
              <a:t>B.COM (COMMERCE)</a:t>
            </a:r>
          </a:p>
          <a:p>
            <a:r>
              <a:rPr b="1" dirty="0" sz="2400" lang="en-US"/>
              <a:t>COLLEGE:</a:t>
            </a:r>
            <a:r>
              <a:rPr dirty="0" sz="2400" lang="en-US"/>
              <a:t> AVICHI COLLEGE OF ARTS AND SCIENCE, VIRUGAMBAKKAM</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5" name="TextBox 9"/>
          <p:cNvSpPr txBox="1"/>
          <p:nvPr/>
        </p:nvSpPr>
        <p:spPr>
          <a:xfrm>
            <a:off x="893762" y="1417422"/>
            <a:ext cx="8172450" cy="20218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  </a:t>
            </a:r>
            <a:r>
              <a:rPr b="1" dirty="0" sz="32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10"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1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TextBox 9"/>
          <p:cNvSpPr txBox="1"/>
          <p:nvPr/>
        </p:nvSpPr>
        <p:spPr>
          <a:xfrm>
            <a:off x="457201" y="973663"/>
            <a:ext cx="9448800" cy="6377940"/>
          </a:xfrm>
          <a:prstGeom prst="rect"/>
          <a:noFill/>
        </p:spPr>
        <p:txBody>
          <a:bodyPr rtlCol="0" wrap="square">
            <a:spAutoFit/>
          </a:bodyPr>
          <a:p>
            <a:pPr algn="just" indent="-514350" marL="514350">
              <a:buAutoNum type="arabicPeriod"/>
            </a:pPr>
            <a:r>
              <a:rPr b="1" dirty="0" sz="2800" lang="en-IN">
                <a:latin typeface="Times New Roman" panose="02020603050405020304" pitchFamily="18" charset="0"/>
                <a:cs typeface="Times New Roman" panose="02020603050405020304" pitchFamily="18" charset="0"/>
              </a:rPr>
              <a:t>Data Preparation: </a:t>
            </a:r>
            <a:r>
              <a:rPr dirty="0" sz="2800" lang="en-IN">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algn="just" indent="-514350" marL="514350">
              <a:buAutoNum type="arabicPeriod"/>
            </a:pPr>
            <a:r>
              <a:rPr b="1" dirty="0" sz="2800" lang="en-IN">
                <a:latin typeface="Times New Roman" panose="02020603050405020304" pitchFamily="18" charset="0"/>
                <a:cs typeface="Times New Roman" panose="02020603050405020304" pitchFamily="18" charset="0"/>
              </a:rPr>
              <a:t>Creating Pivot Tables: </a:t>
            </a:r>
            <a:r>
              <a:rPr dirty="0" sz="2800" lang="en-IN">
                <a:latin typeface="Times New Roman" panose="02020603050405020304" pitchFamily="18" charset="0"/>
                <a:cs typeface="Times New Roman" panose="02020603050405020304" pitchFamily="18" charset="0"/>
              </a:rPr>
              <a:t>Use Pivot Tables to aggregate and summarize performance data. Key features include, </a:t>
            </a:r>
            <a:r>
              <a:rPr b="1" dirty="0" sz="2800" i="1" lang="en-IN">
                <a:latin typeface="Times New Roman" panose="02020603050405020304" pitchFamily="18" charset="0"/>
                <a:cs typeface="Times New Roman" panose="02020603050405020304" pitchFamily="18" charset="0"/>
              </a:rPr>
              <a:t>Rows 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 </a:t>
            </a:r>
            <a:r>
              <a:rPr b="1" dirty="0" sz="2800" i="1" lang="en-IN">
                <a:latin typeface="Times New Roman" panose="02020603050405020304" pitchFamily="18" charset="0"/>
                <a:cs typeface="Times New Roman" panose="02020603050405020304" pitchFamily="18" charset="0"/>
              </a:rPr>
              <a:t>Filters: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06"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0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8" name="TextBox 9"/>
          <p:cNvSpPr txBox="1"/>
          <p:nvPr/>
        </p:nvSpPr>
        <p:spPr>
          <a:xfrm>
            <a:off x="381000" y="982341"/>
            <a:ext cx="9331325" cy="5400040"/>
          </a:xfrm>
          <a:prstGeom prst="rect"/>
          <a:noFill/>
        </p:spPr>
        <p:txBody>
          <a:bodyPr rtlCol="0" wrap="square">
            <a:spAutoFit/>
          </a:bodyPr>
          <a:p>
            <a:pPr algn="just"/>
            <a:r>
              <a:rPr b="1" dirty="0" sz="3200" lang="en-IN">
                <a:latin typeface="Times New Roman" panose="02020603050405020304" pitchFamily="18" charset="0"/>
                <a:cs typeface="Times New Roman" panose="02020603050405020304" pitchFamily="18" charset="0"/>
              </a:rPr>
              <a:t>3. Analysis and Visualization: </a:t>
            </a:r>
            <a:r>
              <a:rPr dirty="0" sz="3200" lang="en-IN">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dirty="0" sz="3200" lang="en-IN">
              <a:latin typeface="Times New Roman" panose="02020603050405020304" pitchFamily="18" charset="0"/>
              <a:cs typeface="Times New Roman" panose="02020603050405020304" pitchFamily="18" charset="0"/>
            </a:endParaRPr>
          </a:p>
          <a:p>
            <a:pPr algn="just"/>
            <a:r>
              <a:rPr b="1" dirty="0" sz="3200" lang="en-IN">
                <a:latin typeface="Times New Roman" panose="02020603050405020304" pitchFamily="18" charset="0"/>
                <a:cs typeface="Times New Roman" panose="02020603050405020304" pitchFamily="18" charset="0"/>
              </a:rPr>
              <a:t>4. Insights and Recommendations:</a:t>
            </a:r>
            <a:r>
              <a:rPr dirty="0" sz="3200" lang="en-IN">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5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a:t>CONCLUSION</a:t>
            </a:r>
          </a:p>
        </p:txBody>
      </p:sp>
      <p:sp>
        <p:nvSpPr>
          <p:cNvPr id="1048596" name="TextBox 4"/>
          <p:cNvSpPr txBox="1"/>
          <p:nvPr/>
        </p:nvSpPr>
        <p:spPr>
          <a:xfrm>
            <a:off x="609600" y="1137572"/>
            <a:ext cx="9296400" cy="5781040"/>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Enhanced Data Organization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Improved Decision-Making</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Effective Visualization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Time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4"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9"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4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5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6"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 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9"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1"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6" name="TextBox 11"/>
          <p:cNvSpPr txBox="1"/>
          <p:nvPr/>
        </p:nvSpPr>
        <p:spPr>
          <a:xfrm>
            <a:off x="781253" y="1664077"/>
            <a:ext cx="7173754" cy="3469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5"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5"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6"/>
          <p:cNvSpPr txBox="1">
            <a:spLocks noGrp="1"/>
          </p:cNvSpPr>
          <p:nvPr>
            <p:ph type="title"/>
          </p:nvPr>
        </p:nvSpPr>
        <p:spPr>
          <a:xfrm>
            <a:off x="457200" y="317183"/>
            <a:ext cx="9763125" cy="546735"/>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4" name="TextBox 9"/>
          <p:cNvSpPr txBox="1"/>
          <p:nvPr/>
        </p:nvSpPr>
        <p:spPr>
          <a:xfrm>
            <a:off x="2695574" y="898534"/>
            <a:ext cx="6838951" cy="5539740"/>
          </a:xfrm>
          <a:prstGeom prst="rect"/>
          <a:noFill/>
        </p:spPr>
        <p:txBody>
          <a:bodyPr rtlCol="0" wrap="square">
            <a:spAutoFit/>
          </a:bodyPr>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Employee ID -</a:t>
            </a:r>
            <a:r>
              <a:rPr dirty="0" sz="2800" lang="en-IN">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Conditional Formatting -</a:t>
            </a:r>
            <a:r>
              <a:rPr dirty="0" sz="2800" lang="en-IN">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Filter -</a:t>
            </a:r>
            <a:r>
              <a:rPr dirty="0" sz="2800" lang="en-IN">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Formula -</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Findout</a:t>
            </a:r>
            <a:r>
              <a:rPr dirty="0" sz="2800" lang="en-IN">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Pivot Table - </a:t>
            </a:r>
            <a:r>
              <a:rPr dirty="0" sz="2800" lang="en-IN">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Recommended Chart - </a:t>
            </a:r>
            <a:r>
              <a:rPr dirty="0" sz="2800" lang="en-IN">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Pie Chart - </a:t>
            </a:r>
            <a:r>
              <a:rPr dirty="0" sz="2800" lang="en-IN">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5" name="Title 1"/>
          <p:cNvSpPr>
            <a:spLocks noGrp="1"/>
          </p:cNvSpPr>
          <p:nvPr>
            <p:ph type="title"/>
          </p:nvPr>
        </p:nvSpPr>
        <p:spPr>
          <a:xfrm>
            <a:off x="755332" y="385444"/>
            <a:ext cx="10681335" cy="677108"/>
          </a:xfrm>
        </p:spPr>
        <p:txBody>
          <a:bodyPr/>
          <a:p>
            <a:r>
              <a:rPr dirty="0" sz="4400" lang="en-IN" u="sng"/>
              <a:t>DATASET DESCRIPTION</a:t>
            </a:r>
          </a:p>
        </p:txBody>
      </p:sp>
      <p:sp>
        <p:nvSpPr>
          <p:cNvPr id="1048676" name="TextBox 3"/>
          <p:cNvSpPr txBox="1"/>
          <p:nvPr/>
        </p:nvSpPr>
        <p:spPr>
          <a:xfrm>
            <a:off x="741685" y="1087572"/>
            <a:ext cx="9240516" cy="58826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Employees Database Downloaded from “</a:t>
            </a:r>
            <a:r>
              <a:rPr dirty="0" sz="3200" lang="en-IN" err="1">
                <a:latin typeface="Times New Roman" panose="02020603050405020304" pitchFamily="18" charset="0"/>
                <a:cs typeface="Times New Roman" panose="02020603050405020304" pitchFamily="18" charset="0"/>
              </a:rPr>
              <a:t>Kaggle</a:t>
            </a:r>
            <a:r>
              <a:rPr dirty="0" sz="3200" lang="en-IN">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Voluntary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7" name="Title 1"/>
          <p:cNvSpPr>
            <a:spLocks noGrp="1"/>
          </p:cNvSpPr>
          <p:nvPr>
            <p:ph type="title"/>
          </p:nvPr>
        </p:nvSpPr>
        <p:spPr>
          <a:xfrm>
            <a:off x="755332" y="385444"/>
            <a:ext cx="10681335" cy="677108"/>
          </a:xfrm>
        </p:spPr>
        <p:txBody>
          <a:bodyPr/>
          <a:p>
            <a:r>
              <a:rPr dirty="0" sz="4400" lang="en-IN" u="sng"/>
              <a:t>DATASET DESCRIPTION</a:t>
            </a:r>
          </a:p>
        </p:txBody>
      </p:sp>
      <p:sp>
        <p:nvSpPr>
          <p:cNvPr id="1048678" name="TextBox 3"/>
          <p:cNvSpPr txBox="1"/>
          <p:nvPr/>
        </p:nvSpPr>
        <p:spPr>
          <a:xfrm>
            <a:off x="755333" y="1062552"/>
            <a:ext cx="9226868" cy="54000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Category Level has been </a:t>
            </a:r>
            <a:r>
              <a:rPr dirty="0" sz="3200" lang="en-IN" err="1">
                <a:latin typeface="Times New Roman" panose="02020603050405020304" pitchFamily="18" charset="0"/>
                <a:cs typeface="Times New Roman" panose="02020603050405020304" pitchFamily="18" charset="0"/>
              </a:rPr>
              <a:t>findout</a:t>
            </a:r>
            <a:r>
              <a:rPr dirty="0" sz="3200" lang="en-IN">
                <a:latin typeface="Times New Roman" panose="02020603050405020304" pitchFamily="18" charset="0"/>
                <a:cs typeface="Times New Roman" panose="02020603050405020304" pitchFamily="18" charset="0"/>
              </a:rPr>
              <a:t> through the Formula</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sajiarya537@gmail.com</cp:lastModifiedBy>
  <dcterms:created xsi:type="dcterms:W3CDTF">2024-03-28T17:07:22Z</dcterms:created>
  <dcterms:modified xsi:type="dcterms:W3CDTF">2024-10-18T17:03:42Z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bb54171555f34c54a4bc57ce7b61aee3</vt:lpwstr>
  </property>
</Properties>
</file>