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1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Calibri (MS) Bold" charset="1" panose="020F0702030404030204"/>
      <p:regular r:id="rId24"/>
    </p:embeddedFont>
    <p:embeddedFont>
      <p:font typeface="Trebuchet MS" charset="1" panose="020B0603020202020204"/>
      <p:regular r:id="rId25"/>
    </p:embeddedFont>
    <p:embeddedFont>
      <p:font typeface="Calibri (MS)" charset="1" panose="020F0502020204030204"/>
      <p:regular r:id="rId27"/>
    </p:embeddedFont>
    <p:embeddedFont>
      <p:font typeface="Trebuchet MS Bold" charset="1" panose="020B0703020202020204"/>
      <p:regular r:id="rId28"/>
    </p:embeddedFont>
    <p:embeddedFont>
      <p:font typeface="Canva Sans" charset="1" panose="020B05030305010401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notesMasters/notesMaster1.xml" Type="http://schemas.openxmlformats.org/officeDocument/2006/relationships/notesMaster"/><Relationship Id="rId22" Target="theme/theme2.xml" Type="http://schemas.openxmlformats.org/officeDocument/2006/relationships/theme"/><Relationship Id="rId23" Target="notesSlides/notesSlide1.xml" Type="http://schemas.openxmlformats.org/officeDocument/2006/relationships/notes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notesSlides/notesSlide2.xml" Type="http://schemas.openxmlformats.org/officeDocument/2006/relationships/notes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Let's take a closer look at my project title. This is an opportunity to set the stage for what my project is all about.</a:t>
            </a:r>
          </a:p>
          <a:p>
            <a:r>
              <a:rPr lang="en-US"/>
              <a:t/>
            </a:r>
          </a:p>
          <a:p>
            <a:r>
              <a:rPr lang="en-US"/>
              <a:t>[Pause briefly to let the audience absorb the title.]</a:t>
            </a:r>
          </a:p>
          <a:p>
            <a:r>
              <a:rPr lang="en-US"/>
              <a:t/>
            </a:r>
          </a:p>
          <a:p>
            <a:r>
              <a:rPr lang="en-US"/>
              <a:t>As we explore this project, remember that a good title gives a glimpse into the essence of the work—it's the first impression that sets expectations. [Emphasize the importance of the title briefly.]</a:t>
            </a:r>
          </a:p>
          <a:p>
            <a:r>
              <a:rPr lang="en-US"/>
              <a:t/>
            </a:r>
          </a:p>
          <a:p>
            <a:r>
              <a:rPr lang="en-US"/>
              <a:t>Consider how this title aligns with the goals and objectives of the project. It's designed to be both descriptive and engaging, offering a snapshot of the journey we will undertake together.</a:t>
            </a:r>
          </a:p>
          <a:p>
            <a:r>
              <a:rPr lang="en-US"/>
              <a:t/>
            </a:r>
          </a:p>
          <a:p>
            <a:r>
              <a:rPr lang="en-US"/>
              <a:t>[Pause to let these thoughts sink in before moving to the next slide.]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7.jpeg" Type="http://schemas.openxmlformats.org/officeDocument/2006/relationships/image"/><Relationship Id="rId4" Target="../media/image18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9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3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1254834" y="7429500"/>
            <a:ext cx="2518316" cy="2153823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285998" y="-96867"/>
            <a:ext cx="11444288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b="true" sz="6600" u="sng">
                <a:solidFill>
                  <a:srgbClr val="0F0F0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Digital Portfolio </a:t>
            </a:r>
          </a:p>
          <a:p>
            <a:pPr algn="l">
              <a:lnSpc>
                <a:spcPts val="7920"/>
              </a:lnSpc>
            </a:pPr>
          </a:p>
        </p:txBody>
      </p: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997485" y="4224338"/>
            <a:ext cx="12733020" cy="413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 NAME: ABISHEK V</a:t>
            </a:r>
          </a:p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REGISTER NO AND NMID: asunm1703222410117</a:t>
            </a:r>
          </a:p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DEPARTMENT: B.SC Computer Science </a:t>
            </a:r>
          </a:p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COLLEGE: Aksheyaa college of arts and science /  University of Madras.</a:t>
            </a:r>
          </a:p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382368" y="317182"/>
            <a:ext cx="16022002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u="sng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FEATURES AND FUNCTIONALITY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35756" y="1899850"/>
            <a:ext cx="13903077" cy="894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Provides a clear and organized structure for personal, academic, and professional details.</a:t>
            </a:r>
          </a:p>
          <a:p>
            <a:pPr algn="ctr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Interactive navigation with responsive design.</a:t>
            </a:r>
          </a:p>
          <a:p>
            <a:pPr algn="ctr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Accessible anytime and anywhere in digital format.</a:t>
            </a:r>
          </a:p>
          <a:p>
            <a:pPr algn="ctr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Compatible across devices such as laptops, tablets, and smartphones.</a:t>
            </a:r>
          </a:p>
          <a:p>
            <a:pPr algn="ctr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Contact form for direct communication.</a:t>
            </a:r>
          </a:p>
          <a:p>
            <a:pPr algn="ctr">
              <a:lnSpc>
                <a:spcPts val="7000"/>
              </a:lnSpc>
            </a:pPr>
          </a:p>
        </p:txBody>
      </p:sp>
    </p:spTree>
  </p:cSld>
  <p:clrMapOvr>
    <a:masterClrMapping/>
  </p:clrMapOvr>
  <p:transition spd="fast">
    <p:circl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100012" y="5072060"/>
            <a:ext cx="3700462" cy="5129212"/>
            <a:chOff x="0" y="0"/>
            <a:chExt cx="4933950" cy="68389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28" r="0" b="-1428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109662" y="856042"/>
            <a:ext cx="12720638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 u="sng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RESULTS AND SCREENSHOTS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35756" y="2215805"/>
            <a:ext cx="13794929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Successfully deployed Digital Portfolio Website</a:t>
            </a:r>
          </a:p>
          <a:p>
            <a:pPr algn="ctr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Enhanced visibility of projects and skills</a:t>
            </a:r>
          </a:p>
          <a:p>
            <a:pPr algn="ctr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Positive feedback from peers and mentors</a:t>
            </a:r>
          </a:p>
        </p:txBody>
      </p:sp>
    </p:spTree>
  </p:cSld>
  <p:clrMapOvr>
    <a:masterClrMapping/>
  </p:clrMapOvr>
  <p:transition spd="fast">
    <p:cover dir="d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1028700" y="3717040"/>
            <a:ext cx="4163808" cy="4595996"/>
          </a:xfrm>
          <a:custGeom>
            <a:avLst/>
            <a:gdLst/>
            <a:ahLst/>
            <a:cxnLst/>
            <a:rect r="r" b="b" t="t" l="l"/>
            <a:pathLst>
              <a:path h="4595996" w="4163808">
                <a:moveTo>
                  <a:pt x="0" y="0"/>
                </a:moveTo>
                <a:lnTo>
                  <a:pt x="4163808" y="0"/>
                </a:lnTo>
                <a:lnTo>
                  <a:pt x="4163808" y="4595995"/>
                </a:lnTo>
                <a:lnTo>
                  <a:pt x="0" y="45959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8315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6216780" y="3717040"/>
            <a:ext cx="7755932" cy="4595996"/>
          </a:xfrm>
          <a:custGeom>
            <a:avLst/>
            <a:gdLst/>
            <a:ahLst/>
            <a:cxnLst/>
            <a:rect r="r" b="b" t="t" l="l"/>
            <a:pathLst>
              <a:path h="4595996" w="7755932">
                <a:moveTo>
                  <a:pt x="0" y="0"/>
                </a:moveTo>
                <a:lnTo>
                  <a:pt x="7755933" y="0"/>
                </a:lnTo>
                <a:lnTo>
                  <a:pt x="7755933" y="4595995"/>
                </a:lnTo>
                <a:lnTo>
                  <a:pt x="0" y="45959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877" t="0" r="-11907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35756" y="231775"/>
            <a:ext cx="11762048" cy="1294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b="true" sz="6800" u="sng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RESULTS AND SCREENSHOTS</a:t>
            </a:r>
          </a:p>
        </p:txBody>
      </p:sp>
    </p:spTree>
  </p:cSld>
  <p:clrMapOvr>
    <a:masterClrMapping/>
  </p:clrMapOvr>
  <p:transition spd="fast">
    <p:cover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1580742" y="2267224"/>
            <a:ext cx="4016988" cy="6991076"/>
          </a:xfrm>
          <a:custGeom>
            <a:avLst/>
            <a:gdLst/>
            <a:ahLst/>
            <a:cxnLst/>
            <a:rect r="r" b="b" t="t" l="l"/>
            <a:pathLst>
              <a:path h="6991076" w="4016988">
                <a:moveTo>
                  <a:pt x="0" y="0"/>
                </a:moveTo>
                <a:lnTo>
                  <a:pt x="4016988" y="0"/>
                </a:lnTo>
                <a:lnTo>
                  <a:pt x="4016988" y="6991076"/>
                </a:lnTo>
                <a:lnTo>
                  <a:pt x="0" y="69910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4289" r="-12839" b="-19789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35756" y="300037"/>
            <a:ext cx="11555437" cy="1185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0"/>
              </a:lnSpc>
            </a:pPr>
            <a:r>
              <a:rPr lang="en-US" b="true" sz="6200" u="sng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RESULTS AND SCREENSHOTS</a:t>
            </a:r>
          </a:p>
        </p:txBody>
      </p:sp>
    </p:spTree>
  </p:cSld>
  <p:clrMapOvr>
    <a:masterClrMapping/>
  </p:clrMapOvr>
  <p:transition spd="fast">
    <p:fad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671512" y="338137"/>
            <a:ext cx="6868002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u="sng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CONCLUSION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-24568" y="2350135"/>
            <a:ext cx="15583656" cy="4205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This project provides a simple and creative     way to present details in a digital format. It is easy to update, accessible, and more attractive than a traditional resume.</a:t>
            </a:r>
          </a:p>
        </p:txBody>
      </p:sp>
    </p:spTree>
  </p:cSld>
  <p:clrMapOvr>
    <a:masterClrMapping/>
  </p:clrMapOvr>
  <p:transition spd="fast">
    <p:cover dir="d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0" y="-91123"/>
            <a:ext cx="8187795" cy="1858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79"/>
              </a:lnSpc>
            </a:pPr>
            <a:r>
              <a:rPr lang="en-US" b="true" sz="9699" u="sng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GitHub Link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-298425" y="2800191"/>
            <a:ext cx="15278488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https://github.com/Abishekv200/digital_portfolio.git</a:t>
            </a:r>
          </a:p>
        </p:txBody>
      </p:sp>
    </p:spTree>
  </p:cSld>
  <p:clrMapOvr>
    <a:masterClrMapping/>
  </p:clrMapOvr>
  <p:transition spd="fast">
    <p:circl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9769131"/>
            <a:ext cx="35655344" cy="20056131"/>
            <a:chOff x="0" y="0"/>
            <a:chExt cx="24384000" cy="13716000"/>
          </a:xfrm>
        </p:grpSpPr>
        <p:sp>
          <p:nvSpPr>
            <p:cNvPr name="Freeform 3" id="3" descr="Digital portfolio using Front end web development 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109662" y="1108550"/>
            <a:ext cx="5864542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20"/>
              </a:lnSpc>
            </a:pPr>
            <a:r>
              <a:rPr lang="en-US" b="true" sz="7100" spc="8" u="sng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PROJECT TITLE</a:t>
            </a:r>
          </a:p>
        </p:txBody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124" r="0" b="-124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98924" y="3897305"/>
            <a:ext cx="12337567" cy="1336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Simple and Formal Resume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09663" y="5504974"/>
            <a:ext cx="11431275" cy="264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Digital portfolio using Frent end development </a:t>
            </a:r>
          </a:p>
        </p:txBody>
      </p:sp>
    </p:spTree>
  </p:cSld>
  <p:clrMapOvr>
    <a:masterClrMapping/>
  </p:clrMapOvr>
  <p:transition spd="fast">
    <p:wipe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t="0" r="-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3" y="538542"/>
            <a:ext cx="353568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u="sng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51" y="1512770"/>
            <a:ext cx="7360920" cy="7743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19"/>
              </a:lnSpc>
            </a:pPr>
          </a:p>
          <a:p>
            <a:pPr algn="l" marL="832485" indent="-416242" lvl="1">
              <a:lnSpc>
                <a:spcPts val="5519"/>
              </a:lnSpc>
              <a:buAutoNum type="arabicPeriod" startAt="1"/>
            </a:pPr>
            <a:r>
              <a:rPr lang="en-US" sz="4599">
                <a:solidFill>
                  <a:srgbClr val="0D0D0D"/>
                </a:solidFill>
                <a:latin typeface="Calibri (MS)"/>
                <a:ea typeface="Calibri (MS)"/>
                <a:cs typeface="Calibri (MS)"/>
                <a:sym typeface="Calibri (MS)"/>
              </a:rPr>
              <a:t>Problem Statement</a:t>
            </a:r>
          </a:p>
          <a:p>
            <a:pPr algn="l" marL="832485" indent="-416242" lvl="1">
              <a:lnSpc>
                <a:spcPts val="5519"/>
              </a:lnSpc>
              <a:buAutoNum type="arabicPeriod" startAt="1"/>
            </a:pPr>
            <a:r>
              <a:rPr lang="en-US" sz="4599">
                <a:solidFill>
                  <a:srgbClr val="0D0D0D"/>
                </a:solidFill>
                <a:latin typeface="Calibri (MS)"/>
                <a:ea typeface="Calibri (MS)"/>
                <a:cs typeface="Calibri (MS)"/>
                <a:sym typeface="Calibri (MS)"/>
              </a:rPr>
              <a:t>Project Overview</a:t>
            </a:r>
          </a:p>
          <a:p>
            <a:pPr algn="l" marL="832485" indent="-416242" lvl="1">
              <a:lnSpc>
                <a:spcPts val="5519"/>
              </a:lnSpc>
              <a:buAutoNum type="arabicPeriod" startAt="1"/>
            </a:pPr>
            <a:r>
              <a:rPr lang="en-US" sz="4599">
                <a:solidFill>
                  <a:srgbClr val="0D0D0D"/>
                </a:solidFill>
                <a:latin typeface="Calibri (MS)"/>
                <a:ea typeface="Calibri (MS)"/>
                <a:cs typeface="Calibri (MS)"/>
                <a:sym typeface="Calibri (MS)"/>
              </a:rPr>
              <a:t>End Users</a:t>
            </a:r>
          </a:p>
          <a:p>
            <a:pPr algn="l" marL="832485" indent="-416242" lvl="1">
              <a:lnSpc>
                <a:spcPts val="5519"/>
              </a:lnSpc>
              <a:buAutoNum type="arabicPeriod" startAt="1"/>
            </a:pPr>
            <a:r>
              <a:rPr lang="en-US" sz="4599">
                <a:solidFill>
                  <a:srgbClr val="0D0D0D"/>
                </a:solidFill>
                <a:latin typeface="Calibri (MS)"/>
                <a:ea typeface="Calibri (MS)"/>
                <a:cs typeface="Calibri (MS)"/>
                <a:sym typeface="Calibri (MS)"/>
              </a:rPr>
              <a:t>Tools and Technologies</a:t>
            </a:r>
          </a:p>
          <a:p>
            <a:pPr algn="l" marL="832485" indent="-416242" lvl="1">
              <a:lnSpc>
                <a:spcPts val="5519"/>
              </a:lnSpc>
              <a:buAutoNum type="arabicPeriod" startAt="1"/>
            </a:pPr>
            <a:r>
              <a:rPr lang="en-US" sz="4599">
                <a:solidFill>
                  <a:srgbClr val="0D0D0D"/>
                </a:solidFill>
                <a:latin typeface="Calibri (MS)"/>
                <a:ea typeface="Calibri (MS)"/>
                <a:cs typeface="Calibri (MS)"/>
                <a:sym typeface="Calibri (MS)"/>
              </a:rPr>
              <a:t>Portfolio design and Layout</a:t>
            </a:r>
          </a:p>
          <a:p>
            <a:pPr algn="l" marL="832485" indent="-416242" lvl="1">
              <a:lnSpc>
                <a:spcPts val="5519"/>
              </a:lnSpc>
              <a:buAutoNum type="arabicPeriod" startAt="1"/>
            </a:pPr>
            <a:r>
              <a:rPr lang="en-US" sz="4599">
                <a:solidFill>
                  <a:srgbClr val="0D0D0D"/>
                </a:solidFill>
                <a:latin typeface="Calibri (MS)"/>
                <a:ea typeface="Calibri (MS)"/>
                <a:cs typeface="Calibri (MS)"/>
                <a:sym typeface="Calibri (MS)"/>
              </a:rPr>
              <a:t>Features and Functionality</a:t>
            </a:r>
          </a:p>
          <a:p>
            <a:pPr algn="l" marL="832485" indent="-416242" lvl="1">
              <a:lnSpc>
                <a:spcPts val="5519"/>
              </a:lnSpc>
              <a:buAutoNum type="arabicPeriod" startAt="1"/>
            </a:pPr>
            <a:r>
              <a:rPr lang="en-US" sz="4599">
                <a:solidFill>
                  <a:srgbClr val="0D0D0D"/>
                </a:solidFill>
                <a:latin typeface="Calibri (MS)"/>
                <a:ea typeface="Calibri (MS)"/>
                <a:cs typeface="Calibri (MS)"/>
                <a:sym typeface="Calibri (MS)"/>
              </a:rPr>
              <a:t>Results and Screenshots</a:t>
            </a:r>
          </a:p>
          <a:p>
            <a:pPr algn="l" marL="832485" indent="-416242" lvl="1">
              <a:lnSpc>
                <a:spcPts val="5519"/>
              </a:lnSpc>
              <a:buAutoNum type="arabicPeriod" startAt="1"/>
            </a:pPr>
            <a:r>
              <a:rPr lang="en-US" sz="4599">
                <a:solidFill>
                  <a:srgbClr val="0D0D0D"/>
                </a:solidFill>
                <a:latin typeface="Calibri (MS)"/>
                <a:ea typeface="Calibri (MS)"/>
                <a:cs typeface="Calibri (MS)"/>
                <a:sym typeface="Calibri (MS)"/>
              </a:rPr>
              <a:t>Conclusion</a:t>
            </a:r>
          </a:p>
          <a:p>
            <a:pPr algn="l" marL="832485" indent="-416242" lvl="1">
              <a:lnSpc>
                <a:spcPts val="5519"/>
              </a:lnSpc>
              <a:buAutoNum type="arabicPeriod" startAt="1"/>
            </a:pPr>
            <a:r>
              <a:rPr lang="en-US" sz="4599">
                <a:solidFill>
                  <a:srgbClr val="0D0D0D"/>
                </a:solidFill>
                <a:latin typeface="Calibri (MS)"/>
                <a:ea typeface="Calibri (MS)"/>
                <a:cs typeface="Calibri (MS)"/>
                <a:sym typeface="Calibri (MS)"/>
              </a:rPr>
              <a:t>Github Link</a:t>
            </a:r>
          </a:p>
          <a:p>
            <a:pPr algn="l" marL="832485" indent="-416242" lvl="1">
              <a:lnSpc>
                <a:spcPts val="5519"/>
              </a:lnSpc>
            </a:pPr>
          </a:p>
        </p:txBody>
      </p:sp>
    </p:spTree>
  </p:cSld>
  <p:clrMapOvr>
    <a:masterClrMapping/>
  </p:clrMapOvr>
  <p:transition spd="fast">
    <p:cover dir="rd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27" id="27" descr="A normal paper resume is plain and limited in design, which makes it hard to show creativity and stand out. To solve this, I created a digital resume that presents my personal details, skills, education, and projects in a clear, attractive, and easil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251108" y="736217"/>
            <a:ext cx="8455343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 u="sng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PROBLEM	STATEMENT</a:t>
            </a:r>
          </a:p>
        </p:txBody>
      </p: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51108" y="2538522"/>
            <a:ext cx="11090817" cy="586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 normal paper resume is plain and limited in design, which makes it hard to show creativity and stand out. To solve this, I created a digital resume that presents my personal details, skills, education, and projects in a clear, attractive, and easily accessible way.</a:t>
            </a:r>
          </a:p>
        </p:txBody>
      </p:sp>
    </p:spTree>
  </p:cSld>
  <p:clrMapOvr>
    <a:masterClrMapping/>
  </p:clrMapOvr>
  <p:transition spd="fast">
    <p:cover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2987338" y="3971925"/>
            <a:ext cx="5300662" cy="5715000"/>
            <a:chOff x="0" y="0"/>
            <a:chExt cx="7067550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109663" y="1118075"/>
            <a:ext cx="7895272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 u="sng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PROJECT	OVERVIEW</a:t>
            </a:r>
          </a:p>
        </p:txBody>
      </p: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26320" y="3112452"/>
            <a:ext cx="12061018" cy="573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project focuses on </a:t>
            </a:r>
            <a:r>
              <a:rPr lang="en-US" sz="45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developing a DigitalPortfolio Website to showcase personal details, academic background, technical skills, and project work. The portfolio emphasizes user-friendly design, responsive layout, and interactive elements, enabling viewers to navigate easily and understand the profile.</a:t>
            </a:r>
          </a:p>
        </p:txBody>
      </p:sp>
    </p:spTree>
  </p:cSld>
  <p:clrMapOvr>
    <a:masterClrMapping/>
  </p:clrMapOvr>
  <p:transition spd="fast">
    <p:cover dir="rd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049178" y="1268474"/>
            <a:ext cx="7521893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 u="sng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WHO ARE THE END USERS?</a:t>
            </a:r>
          </a:p>
        </p:txBody>
      </p: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0" y="2483132"/>
            <a:ext cx="12025499" cy="4528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1.Students &amp; Professionals - To showcase their skills and achievements.</a:t>
            </a:r>
          </a:p>
          <a:p>
            <a:pPr algn="ctr">
              <a:lnSpc>
                <a:spcPts val="4480"/>
              </a:lnSpc>
            </a:pP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   2.</a:t>
            </a:r>
            <a:r>
              <a:rPr lang="en-US" sz="3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Recruiters &amp; Employers - To evaluate candidates' capabilities beyond a traditional resume.</a:t>
            </a:r>
          </a:p>
          <a:p>
            <a:pPr algn="ctr">
              <a:lnSpc>
                <a:spcPts val="4480"/>
              </a:lnSpc>
            </a:pP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  3.</a:t>
            </a:r>
            <a:r>
              <a:rPr lang="en-US" sz="3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Academic Institutions - For student project submissions and evaluations.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0" y="2214562"/>
            <a:ext cx="4043361" cy="4872038"/>
            <a:chOff x="0" y="0"/>
            <a:chExt cx="5391148" cy="64960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3" t="0" r="-13" b="0"/>
              </a:stretch>
            </a:blip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4229100" y="594360"/>
            <a:ext cx="14644688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b="true" sz="6500" spc="18" u="sng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204756" y="3127004"/>
            <a:ext cx="13942883" cy="4709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2"/>
              </a:lnSpc>
            </a:pPr>
            <a:r>
              <a:rPr lang="en-US" sz="653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Front-end: HTML, CSS, JavaScript.</a:t>
            </a:r>
          </a:p>
          <a:p>
            <a:pPr algn="ctr">
              <a:lnSpc>
                <a:spcPts val="9142"/>
              </a:lnSpc>
            </a:pPr>
            <a:r>
              <a:rPr lang="en-US" sz="653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Version Control: GitHub</a:t>
            </a:r>
          </a:p>
          <a:p>
            <a:pPr algn="ctr">
              <a:lnSpc>
                <a:spcPts val="9142"/>
              </a:lnSpc>
            </a:pPr>
            <a:r>
              <a:rPr lang="en-US" sz="653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</a:t>
            </a:r>
            <a:r>
              <a:rPr lang="en-US" sz="653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Design Tools: Canva(for layout design)</a:t>
            </a:r>
          </a:p>
        </p:txBody>
      </p:sp>
    </p:spTree>
  </p:cSld>
  <p:clrMapOvr>
    <a:masterClrMapping/>
  </p:clrMapOvr>
  <p:transition spd="fast">
    <p:cover dir="u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09662" y="326231"/>
            <a:ext cx="13192125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2" u="sng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PORTFOLIO DESIGN AND LAYOUT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71512" y="1574698"/>
            <a:ext cx="13541735" cy="10563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20"/>
              </a:lnSpc>
            </a:pPr>
            <a:r>
              <a:rPr lang="en-US" sz="537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Home page: Introduction and Banner Section.</a:t>
            </a:r>
          </a:p>
          <a:p>
            <a:pPr algn="ctr">
              <a:lnSpc>
                <a:spcPts val="7520"/>
              </a:lnSpc>
            </a:pPr>
          </a:p>
          <a:p>
            <a:pPr algn="ctr">
              <a:lnSpc>
                <a:spcPts val="7520"/>
              </a:lnSpc>
            </a:pPr>
            <a:r>
              <a:rPr lang="en-US" sz="537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About Section: Personal Details, Academic Profile.</a:t>
            </a:r>
          </a:p>
          <a:p>
            <a:pPr algn="ctr">
              <a:lnSpc>
                <a:spcPts val="7520"/>
              </a:lnSpc>
            </a:pPr>
          </a:p>
          <a:p>
            <a:pPr algn="ctr">
              <a:lnSpc>
                <a:spcPts val="7520"/>
              </a:lnSpc>
            </a:pPr>
            <a:r>
              <a:rPr lang="en-US" sz="537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Skills Section: Technical expertise and Skills.</a:t>
            </a:r>
          </a:p>
          <a:p>
            <a:pPr algn="ctr">
              <a:lnSpc>
                <a:spcPts val="7520"/>
              </a:lnSpc>
            </a:pPr>
          </a:p>
          <a:p>
            <a:pPr algn="ctr">
              <a:lnSpc>
                <a:spcPts val="7520"/>
              </a:lnSpc>
            </a:pPr>
            <a:r>
              <a:rPr lang="en-US" sz="537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Contect Section: Address, email and phone number.</a:t>
            </a:r>
          </a:p>
          <a:p>
            <a:pPr algn="ctr">
              <a:lnSpc>
                <a:spcPts val="7520"/>
              </a:lnSpc>
            </a:pPr>
          </a:p>
          <a:p>
            <a:pPr algn="ctr">
              <a:lnSpc>
                <a:spcPts val="7520"/>
              </a:lnSpc>
            </a:pPr>
          </a:p>
        </p:txBody>
      </p:sp>
    </p:spTree>
  </p:cSld>
  <p:clrMapOvr>
    <a:masterClrMapping/>
  </p:clrMapOvr>
  <p:transition spd="fast">
    <p:cover dir="l"/>
  </p:transition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-744199" y="3486785"/>
            <a:ext cx="15724262" cy="5771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381759" indent="-690880" lvl="1">
              <a:lnSpc>
                <a:spcPts val="8959"/>
              </a:lnSpc>
              <a:buFont typeface="Arial"/>
              <a:buChar char="•"/>
            </a:pPr>
            <a:r>
              <a:rPr lang="en-US" sz="63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Proper use of fonts, spacing, and alignment makes the design professional.</a:t>
            </a:r>
          </a:p>
          <a:p>
            <a:pPr algn="ctr" marL="1381759" indent="-690880" lvl="1">
              <a:lnSpc>
                <a:spcPts val="8959"/>
              </a:lnSpc>
              <a:buFont typeface="Arial"/>
              <a:buChar char="•"/>
            </a:pPr>
            <a:r>
              <a:rPr lang="en-US" sz="63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layout is simple, attractive, and user-friendly, making the information easy to follow.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71512" y="781050"/>
            <a:ext cx="11302540" cy="1169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b="true" sz="6099" u="sng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PORTFOLIO DESIGN AND LAYOUT </a:t>
            </a:r>
          </a:p>
        </p:txBody>
      </p:sp>
    </p:spTree>
  </p:cSld>
  <p:clrMapOvr>
    <a:masterClrMapping/>
  </p:clrMapOvr>
  <p:transition spd="fast">
    <p:circl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DAGyGE2CujE</dc:identifier>
  <dcterms:modified xsi:type="dcterms:W3CDTF">2011-08-01T06:04:30Z</dcterms:modified>
  <cp:revision>1</cp:revision>
  <dc:title>PPT FWD TNSDC 2025.pptx</dc:title>
</cp:coreProperties>
</file>