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74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2971800"/>
            <a:ext cx="10220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:ABISHEK V.K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    :312204444, C167013800E2140A9E1482F8102D4939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: KCS KASI NADAR COLLEGE OF ARTS &amp; SCIENCE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4" y="212725"/>
            <a:ext cx="4441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TextBox 1"/>
          <p:cNvSpPr txBox="1"/>
          <p:nvPr/>
        </p:nvSpPr>
        <p:spPr>
          <a:xfrm>
            <a:off x="739775" y="1447800"/>
            <a:ext cx="97758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15"/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097168" name="Graphic 21" descr="Right pointing backhand ind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209716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1" y="1289878"/>
            <a:ext cx="10375959" cy="5034144"/>
          </a:xfrm>
          <a:prstGeom prst="rect">
            <a:avLst/>
          </a:prstGeom>
        </p:spPr>
      </p:pic>
      <p:graphicFrame>
        <p:nvGraphicFramePr>
          <p:cNvPr id="4194304" name="Object 10"/>
          <p:cNvGraphicFramePr>
            <a:graphicFrameLocks noChangeAspect="1"/>
          </p:cNvGraphicFramePr>
          <p:nvPr/>
        </p:nvGraphicFramePr>
        <p:xfrm>
          <a:off x="3832925" y="385444"/>
          <a:ext cx="984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380879" imgH="914590" progId="Excel.Sheet.12">
                  <p:embed/>
                </p:oleObj>
              </mc:Choice>
              <mc:Fallback>
                <p:oleObj name="Worksheet" showAsIcon="1" r:id="rId5" imgW="380879" imgH="914590" progId="Excel.Sheet.12">
                  <p:embed/>
                  <p:pic>
                    <p:nvPicPr>
                      <p:cNvPr id="2097170" name="Object 10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2925" y="385444"/>
                        <a:ext cx="984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6" name="TextBox 4"/>
          <p:cNvSpPr txBox="1"/>
          <p:nvPr/>
        </p:nvSpPr>
        <p:spPr>
          <a:xfrm>
            <a:off x="755331" y="1371600"/>
            <a:ext cx="10681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“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the analysis sheds light on performance patterns, departmental differences, and potential areas for improvement, guiding better management practices and development strategies”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533400"/>
            <a:ext cx="47561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447675"/>
            <a:ext cx="300989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0866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TextBox 10"/>
          <p:cNvSpPr txBox="1"/>
          <p:nvPr/>
        </p:nvSpPr>
        <p:spPr>
          <a:xfrm>
            <a:off x="533400" y="1600200"/>
            <a:ext cx="1082001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 TO IDENTIFY  THE EMPLOYEES  SCORE ANALYSIS ACCORDING THEIR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Gender, Department, Problem Solving, Punctuality, Communication, Technical Knowledge, Teamwork, Meeting Deadline, Total Score.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r>
              <a:rPr lang="en-US" sz="3200" b="1" dirty="0"/>
              <a:t>																								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381001"/>
            <a:ext cx="5813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8"/>
          <p:cNvSpPr txBox="1"/>
          <p:nvPr/>
        </p:nvSpPr>
        <p:spPr>
          <a:xfrm>
            <a:off x="381000" y="1524000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IM GOING TO EASE THE PROCESS OF IDENTIFY  THE EMPLOYEES RATING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1"/>
          <p:cNvSpPr txBox="1"/>
          <p:nvPr/>
        </p:nvSpPr>
        <p:spPr>
          <a:xfrm>
            <a:off x="381000" y="315474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315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9" name="TextBox 6"/>
          <p:cNvSpPr txBox="1"/>
          <p:nvPr/>
        </p:nvSpPr>
        <p:spPr>
          <a:xfrm>
            <a:off x="438462" y="19812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371477"/>
            <a:ext cx="1094638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4" name="TextBox 7"/>
          <p:cNvSpPr txBox="1"/>
          <p:nvPr/>
        </p:nvSpPr>
        <p:spPr>
          <a:xfrm>
            <a:off x="2971800" y="1733549"/>
            <a:ext cx="6248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>
            <a:off x="755331" y="1175165"/>
            <a:ext cx="106813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organization, about their  performance. This data is used to calculate and analyze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Knowledge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Deadline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						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709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436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9</cp:revision>
  <dcterms:created xsi:type="dcterms:W3CDTF">2024-03-29T04:07:22Z</dcterms:created>
  <dcterms:modified xsi:type="dcterms:W3CDTF">2024-08-27T07:46:39Z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98bada51e0ec4b9ca9a9dcaa988d9b4a</vt:lpwstr>
  </property>
</Properties>
</file>