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5" y="4586371"/>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Abishpriya A</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1238229" y="208616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