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9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7BC8-C091-3B84-69D5-203BD7170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B39C1-24C6-F848-2D20-3A6E29060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C64C-9A5F-5C94-49C7-66ADF46F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C498-5C04-4029-AB35-081C18C6B45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C7E67-D559-ECA7-678E-546F120F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E4E5A-F7D4-11FB-708A-3E0BE395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919E-6D58-4B80-AE77-BE82C972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A0AB-1F2E-4D5C-0C0D-D2AE35F9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7C6D4-72F0-70DD-C613-0A401422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E913-C7E3-0C34-3509-31F7FD04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C498-5C04-4029-AB35-081C18C6B45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CE85-F55E-6A9B-4ACE-428670C8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8272-1335-B6DD-1D87-61D652FD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919E-6D58-4B80-AE77-BE82C972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E9958-A800-7FE2-BDF5-B10F16772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AD004-3F34-2FB4-70E4-39B6EF12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40EC-251D-18B3-1099-C2599F4D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C498-5C04-4029-AB35-081C18C6B45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1744D-D9AE-4AF4-E2E3-CEFB4358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33AB-80B8-0B2C-85B1-880463A0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919E-6D58-4B80-AE77-BE82C972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1552-358D-6AB5-9CA9-E0B4B782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336F-B1D9-FD47-823A-FD02E745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AF65-E800-E621-9FF6-E28278B6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C498-5C04-4029-AB35-081C18C6B45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AAF59-6B58-713C-1A5D-C0C91946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875CA-94F7-1655-86A1-2080376F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919E-6D58-4B80-AE77-BE82C972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7A4B-A8E0-98AF-1112-F3294A6B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B1077-D224-227A-3F27-8C94AB0D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0436-AB79-9192-43D0-F24A0011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C498-5C04-4029-AB35-081C18C6B45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C9E47-BE8C-8AB5-EF88-0096D38B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16B3-FDC9-BBA5-6AAE-C5202FD6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919E-6D58-4B80-AE77-BE82C972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6422-13AF-2574-5B35-B87EDE81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3BAE-A53C-555A-7864-FA0677FAC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B299D-4622-BE24-57CF-82FFFFA80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E210F-D329-0AF8-B53A-EE54DABA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C498-5C04-4029-AB35-081C18C6B45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D30E6-652B-034E-E588-10B2C2D8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0819-4D19-6FBC-18AF-AAF2281F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919E-6D58-4B80-AE77-BE82C972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64EF-B054-8F2E-831D-E153C998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CAB85-C58B-0D6B-D3F3-895CB481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0E6EA-5079-CA16-9E85-A32CC4B88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4C85A-0627-47FA-99F7-76E30797D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E87C5-97B1-80AF-15C6-69BEC718E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0ECD6-2185-D639-A5C6-B56342E4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C498-5C04-4029-AB35-081C18C6B45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C10E2-F933-AE3D-B5C0-05ECA878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A340D-1AA8-8FD3-C08B-531A9FF1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919E-6D58-4B80-AE77-BE82C972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45E1-6ED2-F4EB-C287-24B0745D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98B74-0A75-AE46-B576-CF99EE46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C498-5C04-4029-AB35-081C18C6B45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16022-A149-FA60-0682-A7CB5951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2A8D3-A1D9-9E89-A239-10B8CF0F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919E-6D58-4B80-AE77-BE82C972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E6373-B34F-20D8-10DA-5003FA60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C498-5C04-4029-AB35-081C18C6B45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2FCE2-D015-FCF3-C4F1-7ED16AAF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8C107-928B-C16C-EDE0-51A1741F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919E-6D58-4B80-AE77-BE82C972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C471-F25B-EC42-D945-80A7D27F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88AD-024B-666F-2CBD-7B9840B1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6760C-D21F-2B91-B01C-60E5BA399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06EAB-F008-429B-D391-20A0702D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C498-5C04-4029-AB35-081C18C6B45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D7BF2-8F64-326F-612C-BDCAE30C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5505C-4B4F-7DB9-DE21-7FA2D822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919E-6D58-4B80-AE77-BE82C972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4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1DA1-9F60-7B9D-A1BB-221116E6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7AF4E-6DC0-ED65-95DC-4F9FB3D51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2986F-EE1A-1CFD-7D62-042E733C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CA794-8274-9761-148C-C0AB6893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C498-5C04-4029-AB35-081C18C6B45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B7490-AFF7-7E7A-5738-0DF23835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2D21D-FAC3-826B-429D-534A5E35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919E-6D58-4B80-AE77-BE82C972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5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61F1D-729E-D1F4-FFA0-8E26BFD3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74B67-9605-B1B5-B085-C844A8FEE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B6D7-649D-8A20-4A27-059B83E6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C498-5C04-4029-AB35-081C18C6B45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CEA8-6CB5-65EC-5811-D46463760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4B83-00C4-1605-68E7-3213A082E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919E-6D58-4B80-AE77-BE82C9729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925DFC-B4E7-CF9C-4DDB-D40A03164DB4}"/>
              </a:ext>
            </a:extLst>
          </p:cNvPr>
          <p:cNvCxnSpPr/>
          <p:nvPr/>
        </p:nvCxnSpPr>
        <p:spPr>
          <a:xfrm flipV="1">
            <a:off x="2368731" y="1201783"/>
            <a:ext cx="0" cy="40756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CC065E-2C34-90CC-AC3B-4C59D19001A5}"/>
              </a:ext>
            </a:extLst>
          </p:cNvPr>
          <p:cNvCxnSpPr/>
          <p:nvPr/>
        </p:nvCxnSpPr>
        <p:spPr>
          <a:xfrm>
            <a:off x="2368731" y="5267234"/>
            <a:ext cx="54080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C158E2-5BE9-EE72-C5E7-AE995B5FD5AF}"/>
              </a:ext>
            </a:extLst>
          </p:cNvPr>
          <p:cNvSpPr/>
          <p:nvPr/>
        </p:nvSpPr>
        <p:spPr>
          <a:xfrm>
            <a:off x="2524760" y="492253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C60E5-3B00-91EE-50F0-1746002DCEFA}"/>
              </a:ext>
            </a:extLst>
          </p:cNvPr>
          <p:cNvSpPr/>
          <p:nvPr/>
        </p:nvSpPr>
        <p:spPr>
          <a:xfrm>
            <a:off x="2677161" y="4765053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5A3DD4-A9EA-6482-0D5E-8B098BC4D1E5}"/>
              </a:ext>
            </a:extLst>
          </p:cNvPr>
          <p:cNvSpPr/>
          <p:nvPr/>
        </p:nvSpPr>
        <p:spPr>
          <a:xfrm>
            <a:off x="2918454" y="47363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E08392-4FEB-73E4-B5A9-57369AC44472}"/>
              </a:ext>
            </a:extLst>
          </p:cNvPr>
          <p:cNvSpPr/>
          <p:nvPr/>
        </p:nvSpPr>
        <p:spPr>
          <a:xfrm>
            <a:off x="2682240" y="4894229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615492-5932-E3A1-D9B9-EED313045A61}"/>
              </a:ext>
            </a:extLst>
          </p:cNvPr>
          <p:cNvSpPr/>
          <p:nvPr/>
        </p:nvSpPr>
        <p:spPr>
          <a:xfrm>
            <a:off x="2921000" y="4603944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BB5322-262C-54BE-4197-8438C27CDB7B}"/>
              </a:ext>
            </a:extLst>
          </p:cNvPr>
          <p:cNvSpPr/>
          <p:nvPr/>
        </p:nvSpPr>
        <p:spPr>
          <a:xfrm>
            <a:off x="2804160" y="479553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BB7E32-4B1E-978B-F2AE-F2F8859242DB}"/>
              </a:ext>
            </a:extLst>
          </p:cNvPr>
          <p:cNvSpPr/>
          <p:nvPr/>
        </p:nvSpPr>
        <p:spPr>
          <a:xfrm>
            <a:off x="2821940" y="499873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2F6174-81FF-5463-1849-678AAFDC6C70}"/>
              </a:ext>
            </a:extLst>
          </p:cNvPr>
          <p:cNvSpPr/>
          <p:nvPr/>
        </p:nvSpPr>
        <p:spPr>
          <a:xfrm>
            <a:off x="2974341" y="4841253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C3F3E-9FF9-233A-7E55-AB936703A8FF}"/>
              </a:ext>
            </a:extLst>
          </p:cNvPr>
          <p:cNvSpPr/>
          <p:nvPr/>
        </p:nvSpPr>
        <p:spPr>
          <a:xfrm>
            <a:off x="3215634" y="48125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075A17-345B-1E12-9D2D-0106E27980C0}"/>
              </a:ext>
            </a:extLst>
          </p:cNvPr>
          <p:cNvSpPr/>
          <p:nvPr/>
        </p:nvSpPr>
        <p:spPr>
          <a:xfrm>
            <a:off x="2979420" y="4970429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CE54FC-0F5F-E836-E359-D2A8F54BE672}"/>
              </a:ext>
            </a:extLst>
          </p:cNvPr>
          <p:cNvSpPr/>
          <p:nvPr/>
        </p:nvSpPr>
        <p:spPr>
          <a:xfrm>
            <a:off x="3218180" y="4680144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CE8F13-29F6-6A22-FECD-F6E201FB0FE8}"/>
              </a:ext>
            </a:extLst>
          </p:cNvPr>
          <p:cNvSpPr/>
          <p:nvPr/>
        </p:nvSpPr>
        <p:spPr>
          <a:xfrm>
            <a:off x="3101340" y="487173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D04B0D-7945-C733-377B-E72024115ECA}"/>
              </a:ext>
            </a:extLst>
          </p:cNvPr>
          <p:cNvSpPr/>
          <p:nvPr/>
        </p:nvSpPr>
        <p:spPr>
          <a:xfrm>
            <a:off x="2913380" y="46786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E4FF53-0967-9DAA-C6E1-63EF117F65D5}"/>
              </a:ext>
            </a:extLst>
          </p:cNvPr>
          <p:cNvSpPr/>
          <p:nvPr/>
        </p:nvSpPr>
        <p:spPr>
          <a:xfrm>
            <a:off x="3065781" y="4521213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E4B26C-84D2-D818-BFC3-643D81960C35}"/>
              </a:ext>
            </a:extLst>
          </p:cNvPr>
          <p:cNvSpPr/>
          <p:nvPr/>
        </p:nvSpPr>
        <p:spPr>
          <a:xfrm>
            <a:off x="3307074" y="449255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A32350-8213-275D-FEDB-87B35924A9EE}"/>
              </a:ext>
            </a:extLst>
          </p:cNvPr>
          <p:cNvSpPr/>
          <p:nvPr/>
        </p:nvSpPr>
        <p:spPr>
          <a:xfrm>
            <a:off x="3070860" y="4650389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6C1C85-E672-F11F-E845-03FFE08722E0}"/>
              </a:ext>
            </a:extLst>
          </p:cNvPr>
          <p:cNvSpPr/>
          <p:nvPr/>
        </p:nvSpPr>
        <p:spPr>
          <a:xfrm>
            <a:off x="3309620" y="4360104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EE7FC1-CAF5-F94E-9590-784EE4F0C605}"/>
              </a:ext>
            </a:extLst>
          </p:cNvPr>
          <p:cNvSpPr/>
          <p:nvPr/>
        </p:nvSpPr>
        <p:spPr>
          <a:xfrm>
            <a:off x="3192780" y="45516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1BD6FD-A7EE-A9B8-27B4-ADEF13B4E537}"/>
              </a:ext>
            </a:extLst>
          </p:cNvPr>
          <p:cNvSpPr/>
          <p:nvPr/>
        </p:nvSpPr>
        <p:spPr>
          <a:xfrm>
            <a:off x="3210560" y="47548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C34D0-D5C9-A847-6ACF-05C06A5EF701}"/>
              </a:ext>
            </a:extLst>
          </p:cNvPr>
          <p:cNvSpPr/>
          <p:nvPr/>
        </p:nvSpPr>
        <p:spPr>
          <a:xfrm>
            <a:off x="3362961" y="4597413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922E20-8FDB-CCDE-D601-66000446B71D}"/>
              </a:ext>
            </a:extLst>
          </p:cNvPr>
          <p:cNvSpPr/>
          <p:nvPr/>
        </p:nvSpPr>
        <p:spPr>
          <a:xfrm>
            <a:off x="3604254" y="456875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F46C73-4F19-B43A-9724-9919D00835B8}"/>
              </a:ext>
            </a:extLst>
          </p:cNvPr>
          <p:cNvSpPr/>
          <p:nvPr/>
        </p:nvSpPr>
        <p:spPr>
          <a:xfrm>
            <a:off x="3368040" y="4726589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990073-4853-9B2A-8B0A-B0944205E568}"/>
              </a:ext>
            </a:extLst>
          </p:cNvPr>
          <p:cNvSpPr/>
          <p:nvPr/>
        </p:nvSpPr>
        <p:spPr>
          <a:xfrm>
            <a:off x="3606800" y="4436304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DA5015-D510-57AE-919A-8435A7BF1B4D}"/>
              </a:ext>
            </a:extLst>
          </p:cNvPr>
          <p:cNvSpPr/>
          <p:nvPr/>
        </p:nvSpPr>
        <p:spPr>
          <a:xfrm>
            <a:off x="3489960" y="46278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E8DC9-2F09-4762-9FA5-10143BBB9C00}"/>
              </a:ext>
            </a:extLst>
          </p:cNvPr>
          <p:cNvSpPr/>
          <p:nvPr/>
        </p:nvSpPr>
        <p:spPr>
          <a:xfrm>
            <a:off x="3827780" y="386335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0B229C-4B50-55FF-6EC3-AB18C1C70DC4}"/>
              </a:ext>
            </a:extLst>
          </p:cNvPr>
          <p:cNvSpPr/>
          <p:nvPr/>
        </p:nvSpPr>
        <p:spPr>
          <a:xfrm>
            <a:off x="2829561" y="4117353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E72C93-BBCC-F332-1303-205BFBC926E6}"/>
              </a:ext>
            </a:extLst>
          </p:cNvPr>
          <p:cNvSpPr/>
          <p:nvPr/>
        </p:nvSpPr>
        <p:spPr>
          <a:xfrm>
            <a:off x="3070854" y="40886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F268D1-10F8-8302-71F6-3E698D6CB79E}"/>
              </a:ext>
            </a:extLst>
          </p:cNvPr>
          <p:cNvSpPr/>
          <p:nvPr/>
        </p:nvSpPr>
        <p:spPr>
          <a:xfrm>
            <a:off x="2834640" y="4246529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1AA399-21F1-C263-6FA8-13E9CB7DEF18}"/>
              </a:ext>
            </a:extLst>
          </p:cNvPr>
          <p:cNvSpPr/>
          <p:nvPr/>
        </p:nvSpPr>
        <p:spPr>
          <a:xfrm>
            <a:off x="3073400" y="3956244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30ED45-6EAB-6BF1-308F-53F1D7B5875A}"/>
              </a:ext>
            </a:extLst>
          </p:cNvPr>
          <p:cNvSpPr/>
          <p:nvPr/>
        </p:nvSpPr>
        <p:spPr>
          <a:xfrm>
            <a:off x="2956560" y="414783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2A3B80-A1D1-819C-4477-C150CED0A25B}"/>
              </a:ext>
            </a:extLst>
          </p:cNvPr>
          <p:cNvSpPr/>
          <p:nvPr/>
        </p:nvSpPr>
        <p:spPr>
          <a:xfrm>
            <a:off x="2974340" y="435103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0A35B1-051E-D55D-59A6-D4A0ADC70373}"/>
              </a:ext>
            </a:extLst>
          </p:cNvPr>
          <p:cNvSpPr/>
          <p:nvPr/>
        </p:nvSpPr>
        <p:spPr>
          <a:xfrm>
            <a:off x="3126741" y="4193553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3F3794-A360-8488-86DC-23A058468DD0}"/>
              </a:ext>
            </a:extLst>
          </p:cNvPr>
          <p:cNvSpPr/>
          <p:nvPr/>
        </p:nvSpPr>
        <p:spPr>
          <a:xfrm>
            <a:off x="3368034" y="41648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DADD72-5B04-1949-127C-91EE5218A410}"/>
              </a:ext>
            </a:extLst>
          </p:cNvPr>
          <p:cNvSpPr/>
          <p:nvPr/>
        </p:nvSpPr>
        <p:spPr>
          <a:xfrm>
            <a:off x="3131820" y="4322729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D8A215-C7DD-5D19-557C-48987357DEEA}"/>
              </a:ext>
            </a:extLst>
          </p:cNvPr>
          <p:cNvSpPr/>
          <p:nvPr/>
        </p:nvSpPr>
        <p:spPr>
          <a:xfrm>
            <a:off x="3370580" y="4032444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4C595B-5C0E-AAAC-0AF0-4AC3429674E8}"/>
              </a:ext>
            </a:extLst>
          </p:cNvPr>
          <p:cNvSpPr/>
          <p:nvPr/>
        </p:nvSpPr>
        <p:spPr>
          <a:xfrm>
            <a:off x="3253740" y="422403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BD633D-FE88-2CF7-6AA0-068108B9F8F8}"/>
              </a:ext>
            </a:extLst>
          </p:cNvPr>
          <p:cNvSpPr/>
          <p:nvPr/>
        </p:nvSpPr>
        <p:spPr>
          <a:xfrm>
            <a:off x="3065780" y="40309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1CF3F5-9A1E-7033-E52D-C8E902CE8140}"/>
              </a:ext>
            </a:extLst>
          </p:cNvPr>
          <p:cNvSpPr/>
          <p:nvPr/>
        </p:nvSpPr>
        <p:spPr>
          <a:xfrm>
            <a:off x="3218181" y="3873513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544D25-8979-2DD9-6D86-C6C9F280BC16}"/>
              </a:ext>
            </a:extLst>
          </p:cNvPr>
          <p:cNvSpPr/>
          <p:nvPr/>
        </p:nvSpPr>
        <p:spPr>
          <a:xfrm>
            <a:off x="3459474" y="384485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A8A90D-027D-1D3E-ECA8-ADE49F0A1258}"/>
              </a:ext>
            </a:extLst>
          </p:cNvPr>
          <p:cNvSpPr/>
          <p:nvPr/>
        </p:nvSpPr>
        <p:spPr>
          <a:xfrm>
            <a:off x="3223260" y="4002689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A22698-81DE-988A-2DF4-79D946133110}"/>
              </a:ext>
            </a:extLst>
          </p:cNvPr>
          <p:cNvSpPr/>
          <p:nvPr/>
        </p:nvSpPr>
        <p:spPr>
          <a:xfrm>
            <a:off x="3462020" y="3712404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E75DF9-AD06-CFED-BC47-C669F6721D33}"/>
              </a:ext>
            </a:extLst>
          </p:cNvPr>
          <p:cNvSpPr/>
          <p:nvPr/>
        </p:nvSpPr>
        <p:spPr>
          <a:xfrm>
            <a:off x="3345180" y="39039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CE34E0-0570-7D70-D227-572BCD2B91D0}"/>
              </a:ext>
            </a:extLst>
          </p:cNvPr>
          <p:cNvSpPr/>
          <p:nvPr/>
        </p:nvSpPr>
        <p:spPr>
          <a:xfrm>
            <a:off x="3362960" y="41071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83DBA1-5665-1293-D157-7B9A0B4A5CBD}"/>
              </a:ext>
            </a:extLst>
          </p:cNvPr>
          <p:cNvSpPr/>
          <p:nvPr/>
        </p:nvSpPr>
        <p:spPr>
          <a:xfrm>
            <a:off x="3515361" y="3949713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34D523-961B-D98F-87AD-CDA9AC47FAFB}"/>
              </a:ext>
            </a:extLst>
          </p:cNvPr>
          <p:cNvSpPr/>
          <p:nvPr/>
        </p:nvSpPr>
        <p:spPr>
          <a:xfrm>
            <a:off x="3756654" y="396677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13D268-3BB1-4895-D023-2FFC648EFC65}"/>
              </a:ext>
            </a:extLst>
          </p:cNvPr>
          <p:cNvSpPr/>
          <p:nvPr/>
        </p:nvSpPr>
        <p:spPr>
          <a:xfrm>
            <a:off x="3520440" y="4078889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31AFAF4-0C20-4E6B-3547-BEEEE3921FA5}"/>
              </a:ext>
            </a:extLst>
          </p:cNvPr>
          <p:cNvSpPr/>
          <p:nvPr/>
        </p:nvSpPr>
        <p:spPr>
          <a:xfrm>
            <a:off x="3728720" y="3750334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06D3DD-EF93-6400-E0E7-4B7808AFC2FA}"/>
              </a:ext>
            </a:extLst>
          </p:cNvPr>
          <p:cNvSpPr/>
          <p:nvPr/>
        </p:nvSpPr>
        <p:spPr>
          <a:xfrm>
            <a:off x="3642360" y="39801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01F0D4A-2957-DCAE-3E58-DD02B7C85CF5}"/>
              </a:ext>
            </a:extLst>
          </p:cNvPr>
          <p:cNvSpPr/>
          <p:nvPr/>
        </p:nvSpPr>
        <p:spPr>
          <a:xfrm>
            <a:off x="3497574" y="437063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22DB1C-65FE-4D7C-8FC5-5739014384F1}"/>
              </a:ext>
            </a:extLst>
          </p:cNvPr>
          <p:cNvSpPr/>
          <p:nvPr/>
        </p:nvSpPr>
        <p:spPr>
          <a:xfrm>
            <a:off x="3500120" y="4238184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12E780-4A13-7A40-1594-F32209AC267A}"/>
              </a:ext>
            </a:extLst>
          </p:cNvPr>
          <p:cNvSpPr/>
          <p:nvPr/>
        </p:nvSpPr>
        <p:spPr>
          <a:xfrm>
            <a:off x="3589014" y="40505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3DF719-EC62-3652-33E1-931EE461BBB7}"/>
              </a:ext>
            </a:extLst>
          </p:cNvPr>
          <p:cNvSpPr/>
          <p:nvPr/>
        </p:nvSpPr>
        <p:spPr>
          <a:xfrm>
            <a:off x="3591560" y="3918144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43426D-D3D4-DCC4-A9F0-9DAEC613274F}"/>
              </a:ext>
            </a:extLst>
          </p:cNvPr>
          <p:cNvSpPr/>
          <p:nvPr/>
        </p:nvSpPr>
        <p:spPr>
          <a:xfrm>
            <a:off x="3740159" y="4078528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433343-ADCD-56BE-5EA2-CA06F413B00D}"/>
              </a:ext>
            </a:extLst>
          </p:cNvPr>
          <p:cNvSpPr/>
          <p:nvPr/>
        </p:nvSpPr>
        <p:spPr>
          <a:xfrm>
            <a:off x="3492500" y="431293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777708-8090-0F81-A070-0CB613799AB4}"/>
              </a:ext>
            </a:extLst>
          </p:cNvPr>
          <p:cNvSpPr/>
          <p:nvPr/>
        </p:nvSpPr>
        <p:spPr>
          <a:xfrm>
            <a:off x="3644901" y="4155453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37965F-7611-12E0-7D03-195B6C4DB028}"/>
              </a:ext>
            </a:extLst>
          </p:cNvPr>
          <p:cNvSpPr/>
          <p:nvPr/>
        </p:nvSpPr>
        <p:spPr>
          <a:xfrm>
            <a:off x="3886194" y="412679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EFD7E0-0E26-D62B-24AD-D2CE28B71C80}"/>
              </a:ext>
            </a:extLst>
          </p:cNvPr>
          <p:cNvSpPr/>
          <p:nvPr/>
        </p:nvSpPr>
        <p:spPr>
          <a:xfrm>
            <a:off x="3649980" y="4284629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BC4D2AF-BAAF-ED34-8E32-E7ACE34FCBDD}"/>
              </a:ext>
            </a:extLst>
          </p:cNvPr>
          <p:cNvSpPr/>
          <p:nvPr/>
        </p:nvSpPr>
        <p:spPr>
          <a:xfrm>
            <a:off x="3890946" y="3954790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15FD80-D7EF-4097-A6CC-932D7BB82691}"/>
              </a:ext>
            </a:extLst>
          </p:cNvPr>
          <p:cNvSpPr/>
          <p:nvPr/>
        </p:nvSpPr>
        <p:spPr>
          <a:xfrm>
            <a:off x="3771900" y="4185932"/>
            <a:ext cx="55868" cy="558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690391-7EEF-FA44-0CF5-4D454C1471EA}"/>
              </a:ext>
            </a:extLst>
          </p:cNvPr>
          <p:cNvSpPr/>
          <p:nvPr/>
        </p:nvSpPr>
        <p:spPr>
          <a:xfrm>
            <a:off x="4189226" y="377861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6F9CB9-9F4F-F1A6-125B-9CFBDF1597D3}"/>
              </a:ext>
            </a:extLst>
          </p:cNvPr>
          <p:cNvSpPr/>
          <p:nvPr/>
        </p:nvSpPr>
        <p:spPr>
          <a:xfrm>
            <a:off x="4341627" y="3621139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DD4CCD3-6BF0-69F0-99AA-FD4940FF3E0D}"/>
              </a:ext>
            </a:extLst>
          </p:cNvPr>
          <p:cNvSpPr/>
          <p:nvPr/>
        </p:nvSpPr>
        <p:spPr>
          <a:xfrm>
            <a:off x="4582920" y="359247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075594-5B6D-8CDF-7BC4-A0310390E100}"/>
              </a:ext>
            </a:extLst>
          </p:cNvPr>
          <p:cNvSpPr/>
          <p:nvPr/>
        </p:nvSpPr>
        <p:spPr>
          <a:xfrm>
            <a:off x="4346706" y="3750315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79CAE29-B0B7-B668-C4E2-9DD700D25622}"/>
              </a:ext>
            </a:extLst>
          </p:cNvPr>
          <p:cNvSpPr/>
          <p:nvPr/>
        </p:nvSpPr>
        <p:spPr>
          <a:xfrm>
            <a:off x="4585466" y="3460030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3188441-DFD1-A08C-77FB-B91605B637A9}"/>
              </a:ext>
            </a:extLst>
          </p:cNvPr>
          <p:cNvSpPr/>
          <p:nvPr/>
        </p:nvSpPr>
        <p:spPr>
          <a:xfrm>
            <a:off x="4468626" y="365161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A1A39C2-F89B-4998-C9CF-3F9AC6D8B49C}"/>
              </a:ext>
            </a:extLst>
          </p:cNvPr>
          <p:cNvSpPr/>
          <p:nvPr/>
        </p:nvSpPr>
        <p:spPr>
          <a:xfrm>
            <a:off x="4486406" y="385481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CC896B-4C65-B4F2-0224-30C8F045ED02}"/>
              </a:ext>
            </a:extLst>
          </p:cNvPr>
          <p:cNvSpPr/>
          <p:nvPr/>
        </p:nvSpPr>
        <p:spPr>
          <a:xfrm>
            <a:off x="4638807" y="3697339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71011D-9479-B54E-8025-95940309975C}"/>
              </a:ext>
            </a:extLst>
          </p:cNvPr>
          <p:cNvSpPr/>
          <p:nvPr/>
        </p:nvSpPr>
        <p:spPr>
          <a:xfrm>
            <a:off x="4232400" y="338673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A40E17-D065-290B-83C0-CA1F86601F9B}"/>
              </a:ext>
            </a:extLst>
          </p:cNvPr>
          <p:cNvSpPr/>
          <p:nvPr/>
        </p:nvSpPr>
        <p:spPr>
          <a:xfrm>
            <a:off x="4643886" y="3826515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CCDD7F2-1982-3EBE-C92D-99992271DA4E}"/>
              </a:ext>
            </a:extLst>
          </p:cNvPr>
          <p:cNvSpPr/>
          <p:nvPr/>
        </p:nvSpPr>
        <p:spPr>
          <a:xfrm>
            <a:off x="4882646" y="3536230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96926C-1ED4-E6C8-FC43-07AEC47CB77C}"/>
              </a:ext>
            </a:extLst>
          </p:cNvPr>
          <p:cNvSpPr/>
          <p:nvPr/>
        </p:nvSpPr>
        <p:spPr>
          <a:xfrm>
            <a:off x="4765806" y="372781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8D15BC3-71E7-369A-DE3C-063C8843A807}"/>
              </a:ext>
            </a:extLst>
          </p:cNvPr>
          <p:cNvSpPr/>
          <p:nvPr/>
        </p:nvSpPr>
        <p:spPr>
          <a:xfrm>
            <a:off x="4578600" y="3329414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B667207-7E46-F2FB-890E-B3D0BFAFE276}"/>
              </a:ext>
            </a:extLst>
          </p:cNvPr>
          <p:cNvSpPr/>
          <p:nvPr/>
        </p:nvSpPr>
        <p:spPr>
          <a:xfrm>
            <a:off x="4730247" y="3377299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613F7D1-CAC1-2444-0966-911B2D8F18C8}"/>
              </a:ext>
            </a:extLst>
          </p:cNvPr>
          <p:cNvSpPr/>
          <p:nvPr/>
        </p:nvSpPr>
        <p:spPr>
          <a:xfrm>
            <a:off x="4971540" y="334863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65E2CAB-BC68-4EE7-1EC6-DE991ADDEFAC}"/>
              </a:ext>
            </a:extLst>
          </p:cNvPr>
          <p:cNvSpPr/>
          <p:nvPr/>
        </p:nvSpPr>
        <p:spPr>
          <a:xfrm>
            <a:off x="4735326" y="3506475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1C43775-2267-8983-9D6F-D42268DAB70F}"/>
              </a:ext>
            </a:extLst>
          </p:cNvPr>
          <p:cNvSpPr/>
          <p:nvPr/>
        </p:nvSpPr>
        <p:spPr>
          <a:xfrm>
            <a:off x="4783586" y="3239050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C2BEBF2-8E4D-F701-DA52-C9EABE0E9263}"/>
              </a:ext>
            </a:extLst>
          </p:cNvPr>
          <p:cNvSpPr/>
          <p:nvPr/>
        </p:nvSpPr>
        <p:spPr>
          <a:xfrm>
            <a:off x="4857246" y="340777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CF5D51D-3141-B6CD-C14F-83C94CA4C1A0}"/>
              </a:ext>
            </a:extLst>
          </p:cNvPr>
          <p:cNvSpPr/>
          <p:nvPr/>
        </p:nvSpPr>
        <p:spPr>
          <a:xfrm>
            <a:off x="4875026" y="361097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BEC1174-0BB0-1055-9221-8F7AF2E3E50B}"/>
              </a:ext>
            </a:extLst>
          </p:cNvPr>
          <p:cNvSpPr/>
          <p:nvPr/>
        </p:nvSpPr>
        <p:spPr>
          <a:xfrm>
            <a:off x="5027427" y="3453499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6C8E815-6474-BF33-4F99-2954CD82D264}"/>
              </a:ext>
            </a:extLst>
          </p:cNvPr>
          <p:cNvSpPr/>
          <p:nvPr/>
        </p:nvSpPr>
        <p:spPr>
          <a:xfrm>
            <a:off x="5268720" y="342483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6F5ED2F-8154-D304-E64A-820A4E490AAC}"/>
              </a:ext>
            </a:extLst>
          </p:cNvPr>
          <p:cNvSpPr/>
          <p:nvPr/>
        </p:nvSpPr>
        <p:spPr>
          <a:xfrm>
            <a:off x="5032506" y="3582675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A9985BC-399C-9B92-DE76-4108DE001A28}"/>
              </a:ext>
            </a:extLst>
          </p:cNvPr>
          <p:cNvSpPr/>
          <p:nvPr/>
        </p:nvSpPr>
        <p:spPr>
          <a:xfrm>
            <a:off x="5271266" y="3292390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432B47A-B2E8-2448-E461-9A183A0A8B36}"/>
              </a:ext>
            </a:extLst>
          </p:cNvPr>
          <p:cNvSpPr/>
          <p:nvPr/>
        </p:nvSpPr>
        <p:spPr>
          <a:xfrm>
            <a:off x="5154426" y="348397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BDD3887-208D-42F8-B940-DC485BA4A603}"/>
              </a:ext>
            </a:extLst>
          </p:cNvPr>
          <p:cNvSpPr/>
          <p:nvPr/>
        </p:nvSpPr>
        <p:spPr>
          <a:xfrm>
            <a:off x="4151126" y="315377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0E08114-A975-C18B-0F2E-F1B66EAB4F8A}"/>
              </a:ext>
            </a:extLst>
          </p:cNvPr>
          <p:cNvSpPr/>
          <p:nvPr/>
        </p:nvSpPr>
        <p:spPr>
          <a:xfrm>
            <a:off x="4303527" y="2996299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C6062E0-32AC-A01B-FAEC-914E2DEFB4E9}"/>
              </a:ext>
            </a:extLst>
          </p:cNvPr>
          <p:cNvSpPr/>
          <p:nvPr/>
        </p:nvSpPr>
        <p:spPr>
          <a:xfrm>
            <a:off x="4537200" y="300573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D648B88-5BD9-6148-3FA6-89650867FCEA}"/>
              </a:ext>
            </a:extLst>
          </p:cNvPr>
          <p:cNvSpPr/>
          <p:nvPr/>
        </p:nvSpPr>
        <p:spPr>
          <a:xfrm>
            <a:off x="4308606" y="3125475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240B8C3-3C0B-CA2A-F529-20CBBB1A7E1E}"/>
              </a:ext>
            </a:extLst>
          </p:cNvPr>
          <p:cNvSpPr/>
          <p:nvPr/>
        </p:nvSpPr>
        <p:spPr>
          <a:xfrm>
            <a:off x="4547366" y="2835190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C66693F-6411-FA7C-EBB8-9310AD8DD725}"/>
              </a:ext>
            </a:extLst>
          </p:cNvPr>
          <p:cNvSpPr/>
          <p:nvPr/>
        </p:nvSpPr>
        <p:spPr>
          <a:xfrm>
            <a:off x="4430526" y="302677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9F366C-C557-7CFD-3457-FB4A8EB7DAD2}"/>
              </a:ext>
            </a:extLst>
          </p:cNvPr>
          <p:cNvSpPr/>
          <p:nvPr/>
        </p:nvSpPr>
        <p:spPr>
          <a:xfrm>
            <a:off x="4448306" y="322997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F0CD07D-1A6C-2712-A78D-1F7C47F83930}"/>
              </a:ext>
            </a:extLst>
          </p:cNvPr>
          <p:cNvSpPr/>
          <p:nvPr/>
        </p:nvSpPr>
        <p:spPr>
          <a:xfrm>
            <a:off x="4600707" y="3072499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5A22790-AAAB-6E65-4148-6D2B5371ED5C}"/>
              </a:ext>
            </a:extLst>
          </p:cNvPr>
          <p:cNvSpPr/>
          <p:nvPr/>
        </p:nvSpPr>
        <p:spPr>
          <a:xfrm>
            <a:off x="4842000" y="304383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718698-E914-1F54-831D-03D59AA7E99B}"/>
              </a:ext>
            </a:extLst>
          </p:cNvPr>
          <p:cNvSpPr/>
          <p:nvPr/>
        </p:nvSpPr>
        <p:spPr>
          <a:xfrm>
            <a:off x="4605786" y="3201675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BD84F1-8890-AE30-FBC1-FC1CDBB3C363}"/>
              </a:ext>
            </a:extLst>
          </p:cNvPr>
          <p:cNvSpPr/>
          <p:nvPr/>
        </p:nvSpPr>
        <p:spPr>
          <a:xfrm>
            <a:off x="4844546" y="2911390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FB22845-C24E-A564-3D14-CD432AAC622F}"/>
              </a:ext>
            </a:extLst>
          </p:cNvPr>
          <p:cNvSpPr/>
          <p:nvPr/>
        </p:nvSpPr>
        <p:spPr>
          <a:xfrm>
            <a:off x="4727706" y="310297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446496-4DC5-3764-10A4-F68EAF764B7E}"/>
              </a:ext>
            </a:extLst>
          </p:cNvPr>
          <p:cNvSpPr/>
          <p:nvPr/>
        </p:nvSpPr>
        <p:spPr>
          <a:xfrm>
            <a:off x="4539746" y="290993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C3543D3-4616-3A52-7D7A-E286772B9578}"/>
              </a:ext>
            </a:extLst>
          </p:cNvPr>
          <p:cNvSpPr/>
          <p:nvPr/>
        </p:nvSpPr>
        <p:spPr>
          <a:xfrm>
            <a:off x="4692147" y="2752459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8807D9A-E565-6A78-F4A5-F11523FF76E8}"/>
              </a:ext>
            </a:extLst>
          </p:cNvPr>
          <p:cNvSpPr/>
          <p:nvPr/>
        </p:nvSpPr>
        <p:spPr>
          <a:xfrm>
            <a:off x="4262880" y="350865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5E85BAC-506A-65B5-2DB6-3A7553E1AAA1}"/>
              </a:ext>
            </a:extLst>
          </p:cNvPr>
          <p:cNvSpPr/>
          <p:nvPr/>
        </p:nvSpPr>
        <p:spPr>
          <a:xfrm>
            <a:off x="4697226" y="2881635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69908EB-6119-3B76-D46A-1410634F0903}"/>
              </a:ext>
            </a:extLst>
          </p:cNvPr>
          <p:cNvSpPr/>
          <p:nvPr/>
        </p:nvSpPr>
        <p:spPr>
          <a:xfrm>
            <a:off x="4035034" y="3597389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1012EEC-7EB6-4A9B-497A-F14A77442405}"/>
              </a:ext>
            </a:extLst>
          </p:cNvPr>
          <p:cNvSpPr/>
          <p:nvPr/>
        </p:nvSpPr>
        <p:spPr>
          <a:xfrm>
            <a:off x="4819146" y="278293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E9CA358-E028-9959-2EE0-C71A0EF5D888}"/>
              </a:ext>
            </a:extLst>
          </p:cNvPr>
          <p:cNvSpPr/>
          <p:nvPr/>
        </p:nvSpPr>
        <p:spPr>
          <a:xfrm>
            <a:off x="4273818" y="3230166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4741FA1-79BE-A66D-FF62-C49D4BBC49E3}"/>
              </a:ext>
            </a:extLst>
          </p:cNvPr>
          <p:cNvSpPr/>
          <p:nvPr/>
        </p:nvSpPr>
        <p:spPr>
          <a:xfrm>
            <a:off x="4021587" y="3979279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0300948-F2FD-FEEA-2426-7DBA219115CC}"/>
              </a:ext>
            </a:extLst>
          </p:cNvPr>
          <p:cNvSpPr/>
          <p:nvPr/>
        </p:nvSpPr>
        <p:spPr>
          <a:xfrm>
            <a:off x="4300980" y="388150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A177DE-0846-B2DD-1A64-4A63916166A3}"/>
              </a:ext>
            </a:extLst>
          </p:cNvPr>
          <p:cNvSpPr/>
          <p:nvPr/>
        </p:nvSpPr>
        <p:spPr>
          <a:xfrm>
            <a:off x="4026666" y="4108455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B84A69F-F3CA-CAD8-FDD2-C621BCA14AC9}"/>
              </a:ext>
            </a:extLst>
          </p:cNvPr>
          <p:cNvSpPr/>
          <p:nvPr/>
        </p:nvSpPr>
        <p:spPr>
          <a:xfrm>
            <a:off x="4102860" y="3458781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FFCC6C-6624-F00B-8386-06B120639F94}"/>
              </a:ext>
            </a:extLst>
          </p:cNvPr>
          <p:cNvSpPr/>
          <p:nvPr/>
        </p:nvSpPr>
        <p:spPr>
          <a:xfrm>
            <a:off x="4148586" y="3651707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307ACD0-1A94-24CE-2395-505E3A5666FE}"/>
              </a:ext>
            </a:extLst>
          </p:cNvPr>
          <p:cNvSpPr/>
          <p:nvPr/>
        </p:nvSpPr>
        <p:spPr>
          <a:xfrm>
            <a:off x="4323840" y="3325234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E312D9B-3739-5910-CF34-41D66B7D4988}"/>
              </a:ext>
            </a:extLst>
          </p:cNvPr>
          <p:cNvSpPr/>
          <p:nvPr/>
        </p:nvSpPr>
        <p:spPr>
          <a:xfrm>
            <a:off x="4205220" y="3992890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97B869-3F10-E6B5-0671-2DC5F7302CA5}"/>
              </a:ext>
            </a:extLst>
          </p:cNvPr>
          <p:cNvSpPr/>
          <p:nvPr/>
        </p:nvSpPr>
        <p:spPr>
          <a:xfrm>
            <a:off x="4140960" y="408015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51C3718-4E12-A422-421A-497517CC4B1B}"/>
              </a:ext>
            </a:extLst>
          </p:cNvPr>
          <p:cNvSpPr/>
          <p:nvPr/>
        </p:nvSpPr>
        <p:spPr>
          <a:xfrm>
            <a:off x="4097786" y="3863890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704B214-9C3F-6556-D9AB-96EB65CC1708}"/>
              </a:ext>
            </a:extLst>
          </p:cNvPr>
          <p:cNvSpPr/>
          <p:nvPr/>
        </p:nvSpPr>
        <p:spPr>
          <a:xfrm>
            <a:off x="3904734" y="3521883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FC2A833-15CC-30D3-98E3-38754D4FA1E7}"/>
              </a:ext>
            </a:extLst>
          </p:cNvPr>
          <p:cNvSpPr/>
          <p:nvPr/>
        </p:nvSpPr>
        <p:spPr>
          <a:xfrm>
            <a:off x="4966466" y="3191878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44579A7-D5D4-6DB7-573E-601632E774C9}"/>
              </a:ext>
            </a:extLst>
          </p:cNvPr>
          <p:cNvSpPr/>
          <p:nvPr/>
        </p:nvSpPr>
        <p:spPr>
          <a:xfrm>
            <a:off x="3899667" y="3682099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20D7B9A-47D9-6D06-CE84-CE0ACA180645}"/>
              </a:ext>
            </a:extLst>
          </p:cNvPr>
          <p:cNvSpPr/>
          <p:nvPr/>
        </p:nvSpPr>
        <p:spPr>
          <a:xfrm>
            <a:off x="3980940" y="3423933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EEDC7B7-7C11-D55E-D064-4C5206F1273E}"/>
              </a:ext>
            </a:extLst>
          </p:cNvPr>
          <p:cNvSpPr/>
          <p:nvPr/>
        </p:nvSpPr>
        <p:spPr>
          <a:xfrm>
            <a:off x="5123946" y="3163575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EFDAEC1-E6BF-2532-E558-557B35ADD163}"/>
              </a:ext>
            </a:extLst>
          </p:cNvPr>
          <p:cNvSpPr/>
          <p:nvPr/>
        </p:nvSpPr>
        <p:spPr>
          <a:xfrm>
            <a:off x="4394966" y="4023910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E0062E7-ADF6-5AB8-D985-B59F7AE3D3C2}"/>
              </a:ext>
            </a:extLst>
          </p:cNvPr>
          <p:cNvSpPr/>
          <p:nvPr/>
        </p:nvSpPr>
        <p:spPr>
          <a:xfrm>
            <a:off x="4432064" y="3460933"/>
            <a:ext cx="55868" cy="558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CADF07C-A848-C519-E3D5-26656D561A5F}"/>
              </a:ext>
            </a:extLst>
          </p:cNvPr>
          <p:cNvSpPr/>
          <p:nvPr/>
        </p:nvSpPr>
        <p:spPr>
          <a:xfrm>
            <a:off x="3949366" y="3802380"/>
            <a:ext cx="97948" cy="809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EFF5880-897F-D122-489E-83657B0627DC}"/>
              </a:ext>
            </a:extLst>
          </p:cNvPr>
          <p:cNvSpPr txBox="1"/>
          <p:nvPr/>
        </p:nvSpPr>
        <p:spPr>
          <a:xfrm>
            <a:off x="6576060" y="5277394"/>
            <a:ext cx="120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DD67F0-E5B7-4514-846A-963C728F4D8D}"/>
              </a:ext>
            </a:extLst>
          </p:cNvPr>
          <p:cNvSpPr txBox="1"/>
          <p:nvPr/>
        </p:nvSpPr>
        <p:spPr>
          <a:xfrm rot="16200000">
            <a:off x="1536394" y="1634337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DE5440-9344-7723-A1DD-12A617283CF6}"/>
              </a:ext>
            </a:extLst>
          </p:cNvPr>
          <p:cNvSpPr txBox="1"/>
          <p:nvPr/>
        </p:nvSpPr>
        <p:spPr>
          <a:xfrm>
            <a:off x="6096000" y="4378597"/>
            <a:ext cx="13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86D70E6-9D7C-996B-AC92-FEDAFD494A4C}"/>
              </a:ext>
            </a:extLst>
          </p:cNvPr>
          <p:cNvSpPr txBox="1"/>
          <p:nvPr/>
        </p:nvSpPr>
        <p:spPr>
          <a:xfrm>
            <a:off x="6096000" y="4660536"/>
            <a:ext cx="134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 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584FC94-1E39-73B2-B612-662BADB959AB}"/>
              </a:ext>
            </a:extLst>
          </p:cNvPr>
          <p:cNvSpPr/>
          <p:nvPr/>
        </p:nvSpPr>
        <p:spPr>
          <a:xfrm>
            <a:off x="5951220" y="4492172"/>
            <a:ext cx="104139" cy="1324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0328A57-01A0-1FB5-E012-D87B52D6AE4F}"/>
              </a:ext>
            </a:extLst>
          </p:cNvPr>
          <p:cNvSpPr/>
          <p:nvPr/>
        </p:nvSpPr>
        <p:spPr>
          <a:xfrm>
            <a:off x="5958840" y="4751252"/>
            <a:ext cx="104139" cy="1324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28BE2E8-F9D0-4EED-4966-1334EE7E2375}"/>
              </a:ext>
            </a:extLst>
          </p:cNvPr>
          <p:cNvCxnSpPr/>
          <p:nvPr/>
        </p:nvCxnSpPr>
        <p:spPr>
          <a:xfrm flipV="1">
            <a:off x="2368731" y="1211943"/>
            <a:ext cx="0" cy="40756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17E7AC-FAA5-3EBF-6D49-925E2521DF5A}"/>
              </a:ext>
            </a:extLst>
          </p:cNvPr>
          <p:cNvCxnSpPr/>
          <p:nvPr/>
        </p:nvCxnSpPr>
        <p:spPr>
          <a:xfrm>
            <a:off x="2368731" y="5277394"/>
            <a:ext cx="54080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8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50FBE-F0A0-B759-9270-C54C219377C5}"/>
              </a:ext>
            </a:extLst>
          </p:cNvPr>
          <p:cNvSpPr txBox="1"/>
          <p:nvPr/>
        </p:nvSpPr>
        <p:spPr>
          <a:xfrm>
            <a:off x="6576060" y="5277394"/>
            <a:ext cx="120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CD9C-EE5A-3780-310E-475DC9F0565F}"/>
              </a:ext>
            </a:extLst>
          </p:cNvPr>
          <p:cNvSpPr txBox="1"/>
          <p:nvPr/>
        </p:nvSpPr>
        <p:spPr>
          <a:xfrm rot="16200000">
            <a:off x="1536394" y="1634337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79D97B-55D3-1876-1763-FD8FF26FDAF8}"/>
              </a:ext>
            </a:extLst>
          </p:cNvPr>
          <p:cNvCxnSpPr/>
          <p:nvPr/>
        </p:nvCxnSpPr>
        <p:spPr>
          <a:xfrm flipV="1">
            <a:off x="2368731" y="1211943"/>
            <a:ext cx="0" cy="40756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618AB6-A8B6-86C1-A1A0-1C0178388850}"/>
              </a:ext>
            </a:extLst>
          </p:cNvPr>
          <p:cNvCxnSpPr/>
          <p:nvPr/>
        </p:nvCxnSpPr>
        <p:spPr>
          <a:xfrm>
            <a:off x="2368731" y="5277394"/>
            <a:ext cx="54080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361D82E-D803-A620-D4AB-D4E81DA1F4ED}"/>
              </a:ext>
            </a:extLst>
          </p:cNvPr>
          <p:cNvSpPr/>
          <p:nvPr/>
        </p:nvSpPr>
        <p:spPr>
          <a:xfrm>
            <a:off x="2823240" y="4293598"/>
            <a:ext cx="99040" cy="1295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AF615-7C91-0DE7-25D9-DABE5A2041E4}"/>
              </a:ext>
            </a:extLst>
          </p:cNvPr>
          <p:cNvSpPr/>
          <p:nvPr/>
        </p:nvSpPr>
        <p:spPr>
          <a:xfrm>
            <a:off x="3227481" y="4381506"/>
            <a:ext cx="99040" cy="1295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851802-AC45-FB44-CC45-EEE8C776B26C}"/>
              </a:ext>
            </a:extLst>
          </p:cNvPr>
          <p:cNvSpPr/>
          <p:nvPr/>
        </p:nvSpPr>
        <p:spPr>
          <a:xfrm>
            <a:off x="2910860" y="4648735"/>
            <a:ext cx="99040" cy="1295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9A7EF-2149-E2C8-E595-725E59E15CA6}"/>
              </a:ext>
            </a:extLst>
          </p:cNvPr>
          <p:cNvSpPr/>
          <p:nvPr/>
        </p:nvSpPr>
        <p:spPr>
          <a:xfrm>
            <a:off x="3127980" y="4566557"/>
            <a:ext cx="99040" cy="1295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92395B-2F33-E267-29F8-25C92B9DBD8F}"/>
              </a:ext>
            </a:extLst>
          </p:cNvPr>
          <p:cNvSpPr/>
          <p:nvPr/>
        </p:nvSpPr>
        <p:spPr>
          <a:xfrm>
            <a:off x="3396086" y="4110449"/>
            <a:ext cx="99040" cy="1295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059D75-916F-7A3A-A7AA-74A6267A7733}"/>
              </a:ext>
            </a:extLst>
          </p:cNvPr>
          <p:cNvSpPr/>
          <p:nvPr/>
        </p:nvSpPr>
        <p:spPr>
          <a:xfrm>
            <a:off x="3204180" y="4825637"/>
            <a:ext cx="99040" cy="1295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33D19F-EC15-2505-2407-56A60E9E7DEB}"/>
              </a:ext>
            </a:extLst>
          </p:cNvPr>
          <p:cNvSpPr/>
          <p:nvPr/>
        </p:nvSpPr>
        <p:spPr>
          <a:xfrm>
            <a:off x="3500232" y="4778529"/>
            <a:ext cx="99040" cy="1295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A4489-3824-D39F-E15D-69114D38AB55}"/>
              </a:ext>
            </a:extLst>
          </p:cNvPr>
          <p:cNvSpPr/>
          <p:nvPr/>
        </p:nvSpPr>
        <p:spPr>
          <a:xfrm>
            <a:off x="3459480" y="4457700"/>
            <a:ext cx="99040" cy="1295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4AF38-F54C-5993-FA76-98D8AA0AF6D2}"/>
              </a:ext>
            </a:extLst>
          </p:cNvPr>
          <p:cNvSpPr/>
          <p:nvPr/>
        </p:nvSpPr>
        <p:spPr>
          <a:xfrm>
            <a:off x="3105140" y="4175216"/>
            <a:ext cx="99040" cy="1295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C72E7-7FF3-262E-B273-87F816BA5CAD}"/>
              </a:ext>
            </a:extLst>
          </p:cNvPr>
          <p:cNvSpPr/>
          <p:nvPr/>
        </p:nvSpPr>
        <p:spPr>
          <a:xfrm>
            <a:off x="4503420" y="3154680"/>
            <a:ext cx="99040" cy="129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FACD2-0058-3995-ABD7-EF9234DC5FD5}"/>
              </a:ext>
            </a:extLst>
          </p:cNvPr>
          <p:cNvSpPr/>
          <p:nvPr/>
        </p:nvSpPr>
        <p:spPr>
          <a:xfrm>
            <a:off x="4720560" y="3290201"/>
            <a:ext cx="99040" cy="129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5086A8-5F9F-8382-BE5F-B32CD0EF7E72}"/>
              </a:ext>
            </a:extLst>
          </p:cNvPr>
          <p:cNvSpPr/>
          <p:nvPr/>
        </p:nvSpPr>
        <p:spPr>
          <a:xfrm>
            <a:off x="4323836" y="3425187"/>
            <a:ext cx="99040" cy="129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3EA704-E71E-B651-7ABB-7629B6A13228}"/>
              </a:ext>
            </a:extLst>
          </p:cNvPr>
          <p:cNvSpPr/>
          <p:nvPr/>
        </p:nvSpPr>
        <p:spPr>
          <a:xfrm>
            <a:off x="4933920" y="3073037"/>
            <a:ext cx="99040" cy="129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D46C6-15FD-B0BD-5D8B-5D1B8F8556E5}"/>
              </a:ext>
            </a:extLst>
          </p:cNvPr>
          <p:cNvSpPr/>
          <p:nvPr/>
        </p:nvSpPr>
        <p:spPr>
          <a:xfrm>
            <a:off x="4095720" y="3184981"/>
            <a:ext cx="99040" cy="129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C5442A-C56B-1858-010C-E206D39429E4}"/>
              </a:ext>
            </a:extLst>
          </p:cNvPr>
          <p:cNvSpPr/>
          <p:nvPr/>
        </p:nvSpPr>
        <p:spPr>
          <a:xfrm>
            <a:off x="5010120" y="3332117"/>
            <a:ext cx="99040" cy="129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5EE789-52C8-C699-3A47-255B7173CAA9}"/>
              </a:ext>
            </a:extLst>
          </p:cNvPr>
          <p:cNvSpPr/>
          <p:nvPr/>
        </p:nvSpPr>
        <p:spPr>
          <a:xfrm>
            <a:off x="4567938" y="3573787"/>
            <a:ext cx="99040" cy="129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CA95D-422A-1B8F-0FE5-059BB2760D9E}"/>
              </a:ext>
            </a:extLst>
          </p:cNvPr>
          <p:cNvSpPr/>
          <p:nvPr/>
        </p:nvSpPr>
        <p:spPr>
          <a:xfrm>
            <a:off x="4284310" y="2904303"/>
            <a:ext cx="99040" cy="129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8A0B59-3E6F-C955-3B97-3819415BA20B}"/>
              </a:ext>
            </a:extLst>
          </p:cNvPr>
          <p:cNvSpPr/>
          <p:nvPr/>
        </p:nvSpPr>
        <p:spPr>
          <a:xfrm>
            <a:off x="6392012" y="4950757"/>
            <a:ext cx="99040" cy="129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72506-7EA5-5EEA-5E9F-3CCFB11B6CF9}"/>
              </a:ext>
            </a:extLst>
          </p:cNvPr>
          <p:cNvSpPr txBox="1"/>
          <p:nvPr/>
        </p:nvSpPr>
        <p:spPr>
          <a:xfrm>
            <a:off x="6491052" y="4677230"/>
            <a:ext cx="185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Category One</a:t>
            </a:r>
          </a:p>
          <a:p>
            <a:r>
              <a:rPr lang="en-US" sz="1200" dirty="0"/>
              <a:t>Category Two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AD550D-4FD9-5EF8-5F7E-100BE87B3B1B}"/>
              </a:ext>
            </a:extLst>
          </p:cNvPr>
          <p:cNvSpPr/>
          <p:nvPr/>
        </p:nvSpPr>
        <p:spPr>
          <a:xfrm>
            <a:off x="6392012" y="4763885"/>
            <a:ext cx="99040" cy="1295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Abisoye Akinloye</dc:creator>
  <cp:lastModifiedBy>Abisoye Akinloye</cp:lastModifiedBy>
  <cp:revision>3</cp:revision>
  <dcterms:created xsi:type="dcterms:W3CDTF">2023-01-25T13:07:44Z</dcterms:created>
  <dcterms:modified xsi:type="dcterms:W3CDTF">2023-01-28T12:59:53Z</dcterms:modified>
</cp:coreProperties>
</file>