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658" y="977330"/>
            <a:ext cx="1582068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45103" y="502916"/>
            <a:ext cx="4643120" cy="9281160"/>
          </a:xfrm>
          <a:custGeom>
            <a:avLst/>
            <a:gdLst/>
            <a:ahLst/>
            <a:cxnLst/>
            <a:rect l="l" t="t" r="r" b="b"/>
            <a:pathLst>
              <a:path w="4643119" h="9281160">
                <a:moveTo>
                  <a:pt x="4642896" y="9278755"/>
                </a:moveTo>
                <a:lnTo>
                  <a:pt x="4640549" y="9281101"/>
                </a:lnTo>
                <a:lnTo>
                  <a:pt x="0" y="4640552"/>
                </a:lnTo>
                <a:lnTo>
                  <a:pt x="4640552" y="0"/>
                </a:lnTo>
                <a:lnTo>
                  <a:pt x="4642896" y="2343"/>
                </a:lnTo>
                <a:lnTo>
                  <a:pt x="4642896" y="9278755"/>
                </a:lnTo>
                <a:close/>
              </a:path>
            </a:pathLst>
          </a:custGeom>
          <a:solidFill>
            <a:srgbClr val="527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152568" y="1004935"/>
            <a:ext cx="4135754" cy="8270875"/>
          </a:xfrm>
          <a:custGeom>
            <a:avLst/>
            <a:gdLst/>
            <a:ahLst/>
            <a:cxnLst/>
            <a:rect l="l" t="t" r="r" b="b"/>
            <a:pathLst>
              <a:path w="4135755" h="8270875">
                <a:moveTo>
                  <a:pt x="4135400" y="8270784"/>
                </a:moveTo>
                <a:lnTo>
                  <a:pt x="0" y="4135369"/>
                </a:lnTo>
                <a:lnTo>
                  <a:pt x="4135430" y="0"/>
                </a:lnTo>
                <a:lnTo>
                  <a:pt x="4135430" y="257945"/>
                </a:lnTo>
                <a:lnTo>
                  <a:pt x="260685" y="4132632"/>
                </a:lnTo>
                <a:lnTo>
                  <a:pt x="4135430" y="8007376"/>
                </a:lnTo>
                <a:lnTo>
                  <a:pt x="4135430" y="8270755"/>
                </a:lnTo>
                <a:close/>
              </a:path>
              <a:path w="4135755" h="8270875">
                <a:moveTo>
                  <a:pt x="4135430" y="8007376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704931" y="11"/>
            <a:ext cx="7041515" cy="10287000"/>
          </a:xfrm>
          <a:custGeom>
            <a:avLst/>
            <a:gdLst/>
            <a:ahLst/>
            <a:cxnLst/>
            <a:rect l="l" t="t" r="r" b="b"/>
            <a:pathLst>
              <a:path w="7041515" h="10287000">
                <a:moveTo>
                  <a:pt x="7038911" y="0"/>
                </a:moveTo>
                <a:lnTo>
                  <a:pt x="6761315" y="0"/>
                </a:lnTo>
                <a:lnTo>
                  <a:pt x="3520630" y="3240684"/>
                </a:lnTo>
                <a:lnTo>
                  <a:pt x="279933" y="0"/>
                </a:lnTo>
                <a:lnTo>
                  <a:pt x="2349" y="0"/>
                </a:lnTo>
                <a:lnTo>
                  <a:pt x="3520630" y="3518281"/>
                </a:lnTo>
                <a:lnTo>
                  <a:pt x="7038911" y="0"/>
                </a:lnTo>
                <a:close/>
              </a:path>
              <a:path w="7041515" h="10287000">
                <a:moveTo>
                  <a:pt x="7041261" y="10286987"/>
                </a:moveTo>
                <a:lnTo>
                  <a:pt x="3520630" y="6766344"/>
                </a:lnTo>
                <a:lnTo>
                  <a:pt x="0" y="10286987"/>
                </a:lnTo>
                <a:lnTo>
                  <a:pt x="271780" y="10286987"/>
                </a:lnTo>
                <a:lnTo>
                  <a:pt x="3520630" y="7038149"/>
                </a:lnTo>
                <a:lnTo>
                  <a:pt x="6769468" y="10286987"/>
                </a:lnTo>
                <a:lnTo>
                  <a:pt x="7041261" y="10286987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0929" y="165365"/>
            <a:ext cx="51308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169" y="2233079"/>
            <a:ext cx="17855661" cy="497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5154" y="502915"/>
            <a:ext cx="7463155" cy="9784080"/>
            <a:chOff x="10825154" y="502915"/>
            <a:chExt cx="7463155" cy="9784080"/>
          </a:xfrm>
        </p:grpSpPr>
        <p:sp>
          <p:nvSpPr>
            <p:cNvPr id="3" name="object 3"/>
            <p:cNvSpPr/>
            <p:nvPr/>
          </p:nvSpPr>
          <p:spPr>
            <a:xfrm>
              <a:off x="13645103" y="502915"/>
              <a:ext cx="4643120" cy="9281160"/>
            </a:xfrm>
            <a:custGeom>
              <a:avLst/>
              <a:gdLst/>
              <a:ahLst/>
              <a:cxnLst/>
              <a:rect l="l" t="t" r="r" b="b"/>
              <a:pathLst>
                <a:path w="4643119" h="9281160">
                  <a:moveTo>
                    <a:pt x="4642896" y="9278756"/>
                  </a:moveTo>
                  <a:lnTo>
                    <a:pt x="4640549" y="9281103"/>
                  </a:lnTo>
                  <a:lnTo>
                    <a:pt x="0" y="4640553"/>
                  </a:lnTo>
                  <a:lnTo>
                    <a:pt x="4640553" y="0"/>
                  </a:lnTo>
                  <a:lnTo>
                    <a:pt x="4642896" y="2342"/>
                  </a:lnTo>
                  <a:lnTo>
                    <a:pt x="4642896" y="9278756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52567" y="1004932"/>
              <a:ext cx="4135754" cy="8270875"/>
            </a:xfrm>
            <a:custGeom>
              <a:avLst/>
              <a:gdLst/>
              <a:ahLst/>
              <a:cxnLst/>
              <a:rect l="l" t="t" r="r" b="b"/>
              <a:pathLst>
                <a:path w="4135755" h="8270875">
                  <a:moveTo>
                    <a:pt x="4135401" y="8270772"/>
                  </a:moveTo>
                  <a:lnTo>
                    <a:pt x="0" y="4135370"/>
                  </a:lnTo>
                  <a:lnTo>
                    <a:pt x="4135431" y="0"/>
                  </a:lnTo>
                  <a:lnTo>
                    <a:pt x="4135431" y="257946"/>
                  </a:lnTo>
                  <a:lnTo>
                    <a:pt x="260687" y="4132632"/>
                  </a:lnTo>
                  <a:lnTo>
                    <a:pt x="4135431" y="8007376"/>
                  </a:lnTo>
                  <a:lnTo>
                    <a:pt x="4135431" y="8270741"/>
                  </a:lnTo>
                  <a:close/>
                </a:path>
                <a:path w="4135755" h="8270875">
                  <a:moveTo>
                    <a:pt x="4135431" y="8007376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825154" y="6886590"/>
              <a:ext cx="6800850" cy="3400425"/>
            </a:xfrm>
            <a:custGeom>
              <a:avLst/>
              <a:gdLst/>
              <a:ahLst/>
              <a:cxnLst/>
              <a:rect l="l" t="t" r="r" b="b"/>
              <a:pathLst>
                <a:path w="6800850" h="3400425">
                  <a:moveTo>
                    <a:pt x="0" y="3400409"/>
                  </a:moveTo>
                  <a:lnTo>
                    <a:pt x="3400409" y="0"/>
                  </a:lnTo>
                  <a:lnTo>
                    <a:pt x="6800819" y="3400409"/>
                  </a:lnTo>
                  <a:lnTo>
                    <a:pt x="6529007" y="3400409"/>
                  </a:lnTo>
                  <a:lnTo>
                    <a:pt x="3400409" y="271811"/>
                  </a:lnTo>
                  <a:lnTo>
                    <a:pt x="271812" y="3400409"/>
                  </a:lnTo>
                  <a:lnTo>
                    <a:pt x="0" y="3400409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74357" y="1073150"/>
            <a:ext cx="35972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515"/>
              <a:t>A</a:t>
            </a:r>
            <a:r>
              <a:rPr dirty="0" sz="4500" spc="580"/>
              <a:t>N</a:t>
            </a:r>
            <a:r>
              <a:rPr dirty="0" sz="4500" spc="465"/>
              <a:t>Y</a:t>
            </a:r>
            <a:r>
              <a:rPr dirty="0" sz="4500" spc="215"/>
              <a:t>S</a:t>
            </a:r>
            <a:r>
              <a:rPr dirty="0" sz="4500" spc="625"/>
              <a:t>C</a:t>
            </a:r>
            <a:r>
              <a:rPr dirty="0" sz="4500" spc="130"/>
              <a:t>R</a:t>
            </a:r>
            <a:r>
              <a:rPr dirty="0" sz="4500" spc="515"/>
              <a:t>A</a:t>
            </a:r>
            <a:r>
              <a:rPr dirty="0" sz="4500" spc="-195"/>
              <a:t>P</a:t>
            </a:r>
            <a:endParaRPr sz="4500"/>
          </a:p>
        </p:txBody>
      </p:sp>
      <p:grpSp>
        <p:nvGrpSpPr>
          <p:cNvPr id="7" name="object 7"/>
          <p:cNvGrpSpPr/>
          <p:nvPr/>
        </p:nvGrpSpPr>
        <p:grpSpPr>
          <a:xfrm>
            <a:off x="0" y="154"/>
            <a:ext cx="8858250" cy="10287000"/>
            <a:chOff x="0" y="154"/>
            <a:chExt cx="8858250" cy="10287000"/>
          </a:xfrm>
        </p:grpSpPr>
        <p:sp>
          <p:nvSpPr>
            <p:cNvPr id="8" name="object 8"/>
            <p:cNvSpPr/>
            <p:nvPr/>
          </p:nvSpPr>
          <p:spPr>
            <a:xfrm>
              <a:off x="0" y="1006687"/>
              <a:ext cx="8858250" cy="2101850"/>
            </a:xfrm>
            <a:custGeom>
              <a:avLst/>
              <a:gdLst/>
              <a:ahLst/>
              <a:cxnLst/>
              <a:rect l="l" t="t" r="r" b="b"/>
              <a:pathLst>
                <a:path w="8858250" h="2101850">
                  <a:moveTo>
                    <a:pt x="8655072" y="2101427"/>
                  </a:moveTo>
                  <a:lnTo>
                    <a:pt x="8608683" y="2096058"/>
                  </a:lnTo>
                  <a:lnTo>
                    <a:pt x="8566064" y="2080772"/>
                  </a:lnTo>
                  <a:lnTo>
                    <a:pt x="8528444" y="2056796"/>
                  </a:lnTo>
                  <a:lnTo>
                    <a:pt x="8497048" y="2025360"/>
                  </a:lnTo>
                  <a:lnTo>
                    <a:pt x="8473104" y="1987690"/>
                  </a:lnTo>
                  <a:lnTo>
                    <a:pt x="8457838" y="1945016"/>
                  </a:lnTo>
                  <a:lnTo>
                    <a:pt x="8452476" y="1898566"/>
                  </a:lnTo>
                  <a:lnTo>
                    <a:pt x="8455804" y="1861017"/>
                  </a:lnTo>
                  <a:lnTo>
                    <a:pt x="8465463" y="1826394"/>
                  </a:lnTo>
                  <a:lnTo>
                    <a:pt x="8480966" y="1794698"/>
                  </a:lnTo>
                  <a:lnTo>
                    <a:pt x="8501826" y="1765926"/>
                  </a:lnTo>
                  <a:lnTo>
                    <a:pt x="7081059" y="67620"/>
                  </a:lnTo>
                  <a:lnTo>
                    <a:pt x="0" y="67620"/>
                  </a:lnTo>
                  <a:lnTo>
                    <a:pt x="0" y="0"/>
                  </a:lnTo>
                  <a:lnTo>
                    <a:pt x="7109631" y="0"/>
                  </a:lnTo>
                  <a:lnTo>
                    <a:pt x="8548579" y="1724314"/>
                  </a:lnTo>
                  <a:lnTo>
                    <a:pt x="8752506" y="1724314"/>
                  </a:lnTo>
                  <a:lnTo>
                    <a:pt x="8808870" y="1770681"/>
                  </a:lnTo>
                  <a:lnTo>
                    <a:pt x="8833738" y="1808305"/>
                  </a:lnTo>
                  <a:lnTo>
                    <a:pt x="8850383" y="1851297"/>
                  </a:lnTo>
                  <a:lnTo>
                    <a:pt x="8857668" y="1898566"/>
                  </a:lnTo>
                  <a:lnTo>
                    <a:pt x="8852306" y="1945016"/>
                  </a:lnTo>
                  <a:lnTo>
                    <a:pt x="8837040" y="1987690"/>
                  </a:lnTo>
                  <a:lnTo>
                    <a:pt x="8813096" y="2025360"/>
                  </a:lnTo>
                  <a:lnTo>
                    <a:pt x="8781700" y="2056796"/>
                  </a:lnTo>
                  <a:lnTo>
                    <a:pt x="8744080" y="2080772"/>
                  </a:lnTo>
                  <a:lnTo>
                    <a:pt x="8701461" y="2096058"/>
                  </a:lnTo>
                  <a:lnTo>
                    <a:pt x="8655072" y="2101427"/>
                  </a:lnTo>
                  <a:close/>
                </a:path>
                <a:path w="8858250" h="2101850">
                  <a:moveTo>
                    <a:pt x="8752506" y="1724314"/>
                  </a:moveTo>
                  <a:lnTo>
                    <a:pt x="8548579" y="1724314"/>
                  </a:lnTo>
                  <a:lnTo>
                    <a:pt x="8571347" y="1712164"/>
                  </a:lnTo>
                  <a:lnTo>
                    <a:pt x="8596306" y="1703183"/>
                  </a:lnTo>
                  <a:lnTo>
                    <a:pt x="8622726" y="1697615"/>
                  </a:lnTo>
                  <a:lnTo>
                    <a:pt x="8649877" y="1695705"/>
                  </a:lnTo>
                  <a:lnTo>
                    <a:pt x="8696282" y="1700937"/>
                  </a:lnTo>
                  <a:lnTo>
                    <a:pt x="8739006" y="1715905"/>
                  </a:lnTo>
                  <a:lnTo>
                    <a:pt x="8752506" y="1724314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154"/>
              <a:ext cx="542925" cy="10287000"/>
            </a:xfrm>
            <a:custGeom>
              <a:avLst/>
              <a:gdLst/>
              <a:ahLst/>
              <a:cxnLst/>
              <a:rect l="l" t="t" r="r" b="b"/>
              <a:pathLst>
                <a:path w="542925" h="10287000">
                  <a:moveTo>
                    <a:pt x="542926" y="10286718"/>
                  </a:moveTo>
                  <a:lnTo>
                    <a:pt x="0" y="10286718"/>
                  </a:lnTo>
                  <a:lnTo>
                    <a:pt x="0" y="0"/>
                  </a:lnTo>
                  <a:lnTo>
                    <a:pt x="542926" y="0"/>
                  </a:lnTo>
                  <a:lnTo>
                    <a:pt x="542926" y="1028671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5529498" y="891256"/>
            <a:ext cx="1133474" cy="1133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12135" y="3603134"/>
            <a:ext cx="8863965" cy="525145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algn="just" marL="12700" marR="1856739">
              <a:lnSpc>
                <a:spcPts val="4650"/>
              </a:lnSpc>
              <a:spcBef>
                <a:spcPts val="835"/>
              </a:spcBef>
            </a:pPr>
            <a:r>
              <a:rPr dirty="0" sz="4450" spc="365" b="1">
                <a:solidFill>
                  <a:srgbClr val="5270FF"/>
                </a:solidFill>
                <a:latin typeface="Arial"/>
                <a:cs typeface="Arial"/>
              </a:rPr>
              <a:t>FINAL </a:t>
            </a:r>
            <a:r>
              <a:rPr dirty="0" sz="4450" spc="280" b="1">
                <a:solidFill>
                  <a:srgbClr val="5270FF"/>
                </a:solidFill>
                <a:latin typeface="Arial"/>
                <a:cs typeface="Arial"/>
              </a:rPr>
              <a:t>YEAR </a:t>
            </a:r>
            <a:r>
              <a:rPr dirty="0" sz="4450" spc="320" b="1">
                <a:solidFill>
                  <a:srgbClr val="5270FF"/>
                </a:solidFill>
                <a:latin typeface="Arial"/>
                <a:cs typeface="Arial"/>
              </a:rPr>
              <a:t>PROJECT  </a:t>
            </a:r>
            <a:r>
              <a:rPr dirty="0" sz="4450" spc="370" b="1">
                <a:solidFill>
                  <a:srgbClr val="5270FF"/>
                </a:solidFill>
                <a:latin typeface="Arial"/>
                <a:cs typeface="Arial"/>
              </a:rPr>
              <a:t>ON</a:t>
            </a:r>
            <a:endParaRPr sz="4450">
              <a:latin typeface="Arial"/>
              <a:cs typeface="Arial"/>
            </a:endParaRPr>
          </a:p>
          <a:p>
            <a:pPr algn="just" marL="12700" marR="1361440">
              <a:lnSpc>
                <a:spcPts val="4650"/>
              </a:lnSpc>
            </a:pPr>
            <a:r>
              <a:rPr dirty="0" sz="4450" spc="595" b="1">
                <a:solidFill>
                  <a:srgbClr val="5270FF"/>
                </a:solidFill>
                <a:latin typeface="Arial"/>
                <a:cs typeface="Arial"/>
              </a:rPr>
              <a:t>ANYSCRAP-A </a:t>
            </a:r>
            <a:r>
              <a:rPr dirty="0" sz="4450" spc="310" b="1">
                <a:solidFill>
                  <a:srgbClr val="5270FF"/>
                </a:solidFill>
                <a:latin typeface="Arial"/>
                <a:cs typeface="Arial"/>
              </a:rPr>
              <a:t>NODE</a:t>
            </a:r>
            <a:r>
              <a:rPr dirty="0" sz="4450" spc="145" b="1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dirty="0" sz="4450" spc="204" b="1">
                <a:solidFill>
                  <a:srgbClr val="5270FF"/>
                </a:solidFill>
                <a:latin typeface="Arial"/>
                <a:cs typeface="Arial"/>
              </a:rPr>
              <a:t>JS  </a:t>
            </a:r>
            <a:r>
              <a:rPr dirty="0" sz="4450" spc="250" b="1">
                <a:solidFill>
                  <a:srgbClr val="5270FF"/>
                </a:solidFill>
                <a:latin typeface="Arial"/>
                <a:cs typeface="Arial"/>
              </a:rPr>
              <a:t>BASED </a:t>
            </a:r>
            <a:r>
              <a:rPr dirty="0" sz="4450" spc="310" b="1">
                <a:solidFill>
                  <a:srgbClr val="5270FF"/>
                </a:solidFill>
                <a:latin typeface="Arial"/>
                <a:cs typeface="Arial"/>
              </a:rPr>
              <a:t>WEB </a:t>
            </a:r>
            <a:r>
              <a:rPr dirty="0" sz="4450" spc="434" b="1">
                <a:solidFill>
                  <a:srgbClr val="5270FF"/>
                </a:solidFill>
                <a:latin typeface="Arial"/>
                <a:cs typeface="Arial"/>
              </a:rPr>
              <a:t>SCAPPING  </a:t>
            </a:r>
            <a:r>
              <a:rPr dirty="0" sz="4450" spc="245" b="1">
                <a:solidFill>
                  <a:srgbClr val="5270FF"/>
                </a:solidFill>
                <a:latin typeface="Arial"/>
                <a:cs typeface="Arial"/>
              </a:rPr>
              <a:t>TOOL</a:t>
            </a:r>
            <a:endParaRPr sz="4450">
              <a:latin typeface="Arial"/>
              <a:cs typeface="Arial"/>
            </a:endParaRPr>
          </a:p>
          <a:p>
            <a:pPr marL="12700" marR="3234055">
              <a:lnSpc>
                <a:spcPct val="116700"/>
              </a:lnSpc>
              <a:spcBef>
                <a:spcPts val="4560"/>
              </a:spcBef>
              <a:tabLst>
                <a:tab pos="944880" algn="l"/>
                <a:tab pos="1657985" algn="l"/>
                <a:tab pos="2440305" algn="l"/>
                <a:tab pos="2644140" algn="l"/>
                <a:tab pos="5062855" algn="l"/>
              </a:tabLst>
            </a:pPr>
            <a:r>
              <a:rPr dirty="0" sz="3000" spc="300">
                <a:latin typeface="Lato"/>
                <a:cs typeface="Lato"/>
              </a:rPr>
              <a:t>UNDE</a:t>
            </a:r>
            <a:r>
              <a:rPr dirty="0" sz="3000">
                <a:latin typeface="Lato"/>
                <a:cs typeface="Lato"/>
              </a:rPr>
              <a:t>R	</a:t>
            </a:r>
            <a:r>
              <a:rPr dirty="0" sz="3000" spc="300">
                <a:latin typeface="Lato"/>
                <a:cs typeface="Lato"/>
              </a:rPr>
              <a:t>TH</a:t>
            </a:r>
            <a:r>
              <a:rPr dirty="0" sz="3000">
                <a:latin typeface="Lato"/>
                <a:cs typeface="Lato"/>
              </a:rPr>
              <a:t>E	</a:t>
            </a:r>
            <a:r>
              <a:rPr dirty="0" sz="3000" spc="300">
                <a:latin typeface="Lato"/>
                <a:cs typeface="Lato"/>
              </a:rPr>
              <a:t>GUIDANC</a:t>
            </a:r>
            <a:r>
              <a:rPr dirty="0" sz="3000">
                <a:latin typeface="Lato"/>
                <a:cs typeface="Lato"/>
              </a:rPr>
              <a:t>E	</a:t>
            </a:r>
            <a:r>
              <a:rPr dirty="0" sz="3000" spc="300">
                <a:latin typeface="Lato"/>
                <a:cs typeface="Lato"/>
              </a:rPr>
              <a:t>O</a:t>
            </a:r>
            <a:r>
              <a:rPr dirty="0" sz="3000">
                <a:latin typeface="Lato"/>
                <a:cs typeface="Lato"/>
              </a:rPr>
              <a:t>F  </a:t>
            </a:r>
            <a:r>
              <a:rPr dirty="0" sz="3000" spc="200">
                <a:latin typeface="Lato"/>
                <a:cs typeface="Lato"/>
              </a:rPr>
              <a:t>MR.	</a:t>
            </a:r>
            <a:r>
              <a:rPr dirty="0" sz="3000" spc="240">
                <a:latin typeface="Lato"/>
                <a:cs typeface="Lato"/>
              </a:rPr>
              <a:t>SAROJ	</a:t>
            </a:r>
            <a:r>
              <a:rPr dirty="0" sz="3000" spc="250">
                <a:latin typeface="Lato"/>
                <a:cs typeface="Lato"/>
              </a:rPr>
              <a:t>SHARMA</a:t>
            </a:r>
            <a:endParaRPr sz="30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630805" algn="l"/>
                <a:tab pos="3460115" algn="l"/>
                <a:tab pos="4584065" algn="l"/>
              </a:tabLst>
            </a:pPr>
            <a:r>
              <a:rPr dirty="0" sz="3000" spc="265">
                <a:latin typeface="Lato"/>
                <a:cs typeface="Lato"/>
              </a:rPr>
              <a:t>PRESENTED	</a:t>
            </a:r>
            <a:r>
              <a:rPr dirty="0" sz="3000" spc="200">
                <a:latin typeface="Lato"/>
                <a:cs typeface="Lato"/>
              </a:rPr>
              <a:t>BY:	</a:t>
            </a:r>
            <a:r>
              <a:rPr dirty="0" sz="3000" spc="225">
                <a:latin typeface="Lato"/>
                <a:cs typeface="Lato"/>
              </a:rPr>
              <a:t>ABIT	</a:t>
            </a:r>
            <a:r>
              <a:rPr dirty="0" sz="3000" spc="254">
                <a:latin typeface="Lato"/>
                <a:cs typeface="Lato"/>
              </a:rPr>
              <a:t>MAHATO(</a:t>
            </a:r>
            <a:r>
              <a:rPr dirty="0" sz="3000" spc="-495">
                <a:latin typeface="Lato"/>
                <a:cs typeface="Lato"/>
              </a:rPr>
              <a:t> </a:t>
            </a:r>
            <a:r>
              <a:rPr dirty="0" sz="3000">
                <a:latin typeface="Lato"/>
                <a:cs typeface="Lato"/>
              </a:rPr>
              <a:t>C</a:t>
            </a:r>
            <a:r>
              <a:rPr dirty="0" sz="3000" spc="-490">
                <a:latin typeface="Lato"/>
                <a:cs typeface="Lato"/>
              </a:rPr>
              <a:t> </a:t>
            </a:r>
            <a:r>
              <a:rPr dirty="0" sz="3000" spc="254">
                <a:latin typeface="Lato"/>
                <a:cs typeface="Lato"/>
              </a:rPr>
              <a:t>7227208</a:t>
            </a:r>
            <a:r>
              <a:rPr dirty="0" sz="3000" spc="-490">
                <a:latin typeface="Lato"/>
                <a:cs typeface="Lato"/>
              </a:rPr>
              <a:t> </a:t>
            </a:r>
            <a:r>
              <a:rPr dirty="0" sz="3000">
                <a:latin typeface="Lato"/>
                <a:cs typeface="Lato"/>
              </a:rPr>
              <a:t>)</a:t>
            </a:r>
            <a:endParaRPr sz="3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3930" y="3"/>
            <a:ext cx="17624425" cy="10287000"/>
            <a:chOff x="663930" y="3"/>
            <a:chExt cx="17624425" cy="10287000"/>
          </a:xfrm>
        </p:grpSpPr>
        <p:sp>
          <p:nvSpPr>
            <p:cNvPr id="3" name="object 3"/>
            <p:cNvSpPr/>
            <p:nvPr/>
          </p:nvSpPr>
          <p:spPr>
            <a:xfrm>
              <a:off x="10682813" y="3"/>
              <a:ext cx="7605395" cy="10287000"/>
            </a:xfrm>
            <a:custGeom>
              <a:avLst/>
              <a:gdLst/>
              <a:ahLst/>
              <a:cxnLst/>
              <a:rect l="l" t="t" r="r" b="b"/>
              <a:pathLst>
                <a:path w="7605394" h="10287000">
                  <a:moveTo>
                    <a:pt x="7605185" y="10286996"/>
                  </a:moveTo>
                  <a:lnTo>
                    <a:pt x="5743590" y="10286996"/>
                  </a:lnTo>
                  <a:lnTo>
                    <a:pt x="0" y="4543406"/>
                  </a:lnTo>
                  <a:lnTo>
                    <a:pt x="4543406" y="0"/>
                  </a:lnTo>
                  <a:lnTo>
                    <a:pt x="7605185" y="0"/>
                  </a:lnTo>
                  <a:lnTo>
                    <a:pt x="7605185" y="10286996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647107" y="3"/>
              <a:ext cx="5569585" cy="10287000"/>
            </a:xfrm>
            <a:custGeom>
              <a:avLst/>
              <a:gdLst/>
              <a:ahLst/>
              <a:cxnLst/>
              <a:rect l="l" t="t" r="r" b="b"/>
              <a:pathLst>
                <a:path w="5569584" h="10287000">
                  <a:moveTo>
                    <a:pt x="5146029" y="10286996"/>
                  </a:moveTo>
                  <a:lnTo>
                    <a:pt x="0" y="5140967"/>
                  </a:lnTo>
                  <a:lnTo>
                    <a:pt x="5140964" y="0"/>
                  </a:lnTo>
                  <a:lnTo>
                    <a:pt x="5555194" y="0"/>
                  </a:lnTo>
                  <a:lnTo>
                    <a:pt x="418622" y="5136572"/>
                  </a:lnTo>
                  <a:lnTo>
                    <a:pt x="5569046" y="10286996"/>
                  </a:lnTo>
                  <a:lnTo>
                    <a:pt x="5146029" y="10286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85932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11" y="0"/>
                  </a:moveTo>
                  <a:lnTo>
                    <a:pt x="6761315" y="0"/>
                  </a:lnTo>
                  <a:lnTo>
                    <a:pt x="3520630" y="3240684"/>
                  </a:lnTo>
                  <a:lnTo>
                    <a:pt x="279933" y="0"/>
                  </a:lnTo>
                  <a:lnTo>
                    <a:pt x="2349" y="0"/>
                  </a:lnTo>
                  <a:lnTo>
                    <a:pt x="3520630" y="3518281"/>
                  </a:lnTo>
                  <a:lnTo>
                    <a:pt x="7038911" y="0"/>
                  </a:lnTo>
                  <a:close/>
                </a:path>
                <a:path w="7041515" h="10287000">
                  <a:moveTo>
                    <a:pt x="7041261" y="10287000"/>
                  </a:moveTo>
                  <a:lnTo>
                    <a:pt x="3520630" y="6766344"/>
                  </a:lnTo>
                  <a:lnTo>
                    <a:pt x="0" y="10287000"/>
                  </a:lnTo>
                  <a:lnTo>
                    <a:pt x="271780" y="10287000"/>
                  </a:lnTo>
                  <a:lnTo>
                    <a:pt x="3520630" y="7038149"/>
                  </a:lnTo>
                  <a:lnTo>
                    <a:pt x="6769468" y="10287000"/>
                  </a:lnTo>
                  <a:lnTo>
                    <a:pt x="7041261" y="1028700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63930" y="1251746"/>
              <a:ext cx="10982309" cy="90352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1230" y="352852"/>
            <a:ext cx="6125845" cy="1464945"/>
          </a:xfrm>
          <a:prstGeom prst="rect"/>
        </p:spPr>
        <p:txBody>
          <a:bodyPr wrap="square" lIns="0" tIns="189865" rIns="0" bIns="0" rtlCol="0" vert="horz">
            <a:spAutoFit/>
          </a:bodyPr>
          <a:lstStyle/>
          <a:p>
            <a:pPr marL="2157095">
              <a:lnSpc>
                <a:spcPct val="100000"/>
              </a:lnSpc>
              <a:spcBef>
                <a:spcPts val="1495"/>
              </a:spcBef>
            </a:pPr>
            <a:r>
              <a:rPr dirty="0" spc="280"/>
              <a:t>WORK</a:t>
            </a:r>
            <a:r>
              <a:rPr dirty="0" spc="-15"/>
              <a:t> </a:t>
            </a:r>
            <a:r>
              <a:rPr dirty="0" spc="85"/>
              <a:t>PLAN</a:t>
            </a: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1508760" algn="l"/>
              </a:tabLst>
            </a:pPr>
            <a:r>
              <a:rPr dirty="0" sz="2800" spc="220" b="0">
                <a:latin typeface="Lato"/>
                <a:cs typeface="Lato"/>
              </a:rPr>
              <a:t>GANTT	CHART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47939"/>
            <a:ext cx="12201509" cy="73342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3658" y="977330"/>
            <a:ext cx="872617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90" b="1">
                <a:solidFill>
                  <a:srgbClr val="2A4A9D"/>
                </a:solidFill>
                <a:latin typeface="Arial"/>
                <a:cs typeface="Arial"/>
              </a:rPr>
              <a:t>REQUIREMENT</a:t>
            </a:r>
            <a:r>
              <a:rPr dirty="0" sz="5600" spc="10" b="1">
                <a:solidFill>
                  <a:srgbClr val="2A4A9D"/>
                </a:solidFill>
                <a:latin typeface="Arial"/>
                <a:cs typeface="Arial"/>
              </a:rPr>
              <a:t> </a:t>
            </a:r>
            <a:r>
              <a:rPr dirty="0" sz="5600" spc="75" b="1">
                <a:solidFill>
                  <a:srgbClr val="2A4A9D"/>
                </a:solidFill>
                <a:latin typeface="Arial"/>
                <a:cs typeface="Arial"/>
              </a:rPr>
              <a:t>MODELS</a:t>
            </a:r>
            <a:endParaRPr sz="5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6000" y="2126916"/>
            <a:ext cx="8502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300">
                <a:latin typeface="Lato"/>
                <a:cs typeface="Lato"/>
              </a:rPr>
              <a:t>ER</a:t>
            </a:r>
            <a:r>
              <a:rPr dirty="0" sz="3000">
                <a:latin typeface="Lato"/>
                <a:cs typeface="Lato"/>
              </a:rPr>
              <a:t>D</a:t>
            </a:r>
            <a:endParaRPr sz="3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658" y="977330"/>
            <a:ext cx="872617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90" b="1">
                <a:solidFill>
                  <a:srgbClr val="2A4A9D"/>
                </a:solidFill>
                <a:latin typeface="Arial"/>
                <a:cs typeface="Arial"/>
              </a:rPr>
              <a:t>REQUIREMENT</a:t>
            </a:r>
            <a:r>
              <a:rPr dirty="0" sz="5600" spc="10" b="1">
                <a:solidFill>
                  <a:srgbClr val="2A4A9D"/>
                </a:solidFill>
                <a:latin typeface="Arial"/>
                <a:cs typeface="Arial"/>
              </a:rPr>
              <a:t> </a:t>
            </a:r>
            <a:r>
              <a:rPr dirty="0" sz="5600" spc="75" b="1">
                <a:solidFill>
                  <a:srgbClr val="2A4A9D"/>
                </a:solidFill>
                <a:latin typeface="Arial"/>
                <a:cs typeface="Arial"/>
              </a:rPr>
              <a:t>MODELS</a:t>
            </a:r>
            <a:endParaRPr sz="5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7160" y="2873044"/>
            <a:ext cx="9220199" cy="7181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6000" y="2126916"/>
            <a:ext cx="20358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9010" algn="l"/>
              </a:tabLst>
            </a:pPr>
            <a:r>
              <a:rPr dirty="0" sz="3000" spc="300">
                <a:latin typeface="Lato"/>
                <a:cs typeface="Lato"/>
              </a:rPr>
              <a:t>US</a:t>
            </a:r>
            <a:r>
              <a:rPr dirty="0" sz="3000">
                <a:latin typeface="Lato"/>
                <a:cs typeface="Lato"/>
              </a:rPr>
              <a:t>E	</a:t>
            </a:r>
            <a:r>
              <a:rPr dirty="0" sz="3000" spc="300">
                <a:latin typeface="Lato"/>
                <a:cs typeface="Lato"/>
              </a:rPr>
              <a:t>CAS</a:t>
            </a:r>
            <a:r>
              <a:rPr dirty="0" sz="3000">
                <a:latin typeface="Lato"/>
                <a:cs typeface="Lato"/>
              </a:rPr>
              <a:t>E</a:t>
            </a:r>
            <a:endParaRPr sz="3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276" y="1965045"/>
            <a:ext cx="10801349" cy="7819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5774" y="458352"/>
            <a:ext cx="842645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165">
                <a:solidFill>
                  <a:srgbClr val="2A4A9D"/>
                </a:solidFill>
              </a:rPr>
              <a:t>DESIGN-SAMPLE</a:t>
            </a:r>
            <a:r>
              <a:rPr dirty="0" sz="3900" spc="20">
                <a:solidFill>
                  <a:srgbClr val="2A4A9D"/>
                </a:solidFill>
              </a:rPr>
              <a:t> </a:t>
            </a:r>
            <a:r>
              <a:rPr dirty="0" sz="3900" spc="55">
                <a:solidFill>
                  <a:srgbClr val="2A4A9D"/>
                </a:solidFill>
              </a:rPr>
              <a:t>SCREENSHOTS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4499" y="2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606" y="2609736"/>
            <a:ext cx="11668109" cy="5505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5774" y="458352"/>
            <a:ext cx="842645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165">
                <a:solidFill>
                  <a:srgbClr val="2A4A9D"/>
                </a:solidFill>
              </a:rPr>
              <a:t>DESIGN-SAMPLE</a:t>
            </a:r>
            <a:r>
              <a:rPr dirty="0" sz="3900" spc="20">
                <a:solidFill>
                  <a:srgbClr val="2A4A9D"/>
                </a:solidFill>
              </a:rPr>
              <a:t> </a:t>
            </a:r>
            <a:r>
              <a:rPr dirty="0" sz="3900" spc="55">
                <a:solidFill>
                  <a:srgbClr val="2A4A9D"/>
                </a:solidFill>
              </a:rPr>
              <a:t>SCREENSHOTS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986" y="2965222"/>
            <a:ext cx="12144389" cy="3028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5774" y="458358"/>
            <a:ext cx="842645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165">
                <a:solidFill>
                  <a:srgbClr val="2A4A9D"/>
                </a:solidFill>
              </a:rPr>
              <a:t>DESIGN-SAMPLE</a:t>
            </a:r>
            <a:r>
              <a:rPr dirty="0" sz="3900" spc="20">
                <a:solidFill>
                  <a:srgbClr val="2A4A9D"/>
                </a:solidFill>
              </a:rPr>
              <a:t> </a:t>
            </a:r>
            <a:r>
              <a:rPr dirty="0" sz="3900" spc="55">
                <a:solidFill>
                  <a:srgbClr val="2A4A9D"/>
                </a:solidFill>
              </a:rPr>
              <a:t>SCREENSHOTS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893" y="2530851"/>
            <a:ext cx="12820649" cy="6362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5774" y="458352"/>
            <a:ext cx="842645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165">
                <a:solidFill>
                  <a:srgbClr val="2A4A9D"/>
                </a:solidFill>
              </a:rPr>
              <a:t>DESIGN-SAMPLE</a:t>
            </a:r>
            <a:r>
              <a:rPr dirty="0" sz="3900" spc="20">
                <a:solidFill>
                  <a:srgbClr val="2A4A9D"/>
                </a:solidFill>
              </a:rPr>
              <a:t> </a:t>
            </a:r>
            <a:r>
              <a:rPr dirty="0" sz="3900" spc="55">
                <a:solidFill>
                  <a:srgbClr val="2A4A9D"/>
                </a:solidFill>
              </a:rPr>
              <a:t>SCREENSHOTS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986" y="2336870"/>
            <a:ext cx="11325209" cy="6286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5774" y="458352"/>
            <a:ext cx="842645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165">
                <a:solidFill>
                  <a:srgbClr val="2A4A9D"/>
                </a:solidFill>
              </a:rPr>
              <a:t>DESIGN-SAMPLE</a:t>
            </a:r>
            <a:r>
              <a:rPr dirty="0" sz="3900" spc="20">
                <a:solidFill>
                  <a:srgbClr val="2A4A9D"/>
                </a:solidFill>
              </a:rPr>
              <a:t> </a:t>
            </a:r>
            <a:r>
              <a:rPr dirty="0" sz="3900" spc="55">
                <a:solidFill>
                  <a:srgbClr val="2A4A9D"/>
                </a:solidFill>
              </a:rPr>
              <a:t>SCREENSHOTS</a:t>
            </a:r>
            <a:endParaRPr sz="3900"/>
          </a:p>
        </p:txBody>
      </p:sp>
      <p:sp>
        <p:nvSpPr>
          <p:cNvPr id="4" name="object 4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935" y="0"/>
            <a:ext cx="7583170" cy="10287000"/>
            <a:chOff x="10704935" y="0"/>
            <a:chExt cx="7583170" cy="10287000"/>
          </a:xfrm>
        </p:grpSpPr>
        <p:sp>
          <p:nvSpPr>
            <p:cNvPr id="3" name="object 3"/>
            <p:cNvSpPr/>
            <p:nvPr/>
          </p:nvSpPr>
          <p:spPr>
            <a:xfrm>
              <a:off x="13645103" y="502916"/>
              <a:ext cx="4643120" cy="9281160"/>
            </a:xfrm>
            <a:custGeom>
              <a:avLst/>
              <a:gdLst/>
              <a:ahLst/>
              <a:cxnLst/>
              <a:rect l="l" t="t" r="r" b="b"/>
              <a:pathLst>
                <a:path w="4643119" h="9281160">
                  <a:moveTo>
                    <a:pt x="4642896" y="9278755"/>
                  </a:moveTo>
                  <a:lnTo>
                    <a:pt x="4640549" y="9281101"/>
                  </a:lnTo>
                  <a:lnTo>
                    <a:pt x="0" y="4640552"/>
                  </a:lnTo>
                  <a:lnTo>
                    <a:pt x="4640552" y="0"/>
                  </a:lnTo>
                  <a:lnTo>
                    <a:pt x="4642896" y="2343"/>
                  </a:lnTo>
                  <a:lnTo>
                    <a:pt x="4642896" y="9278755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52566" y="1004932"/>
              <a:ext cx="4135754" cy="8270875"/>
            </a:xfrm>
            <a:custGeom>
              <a:avLst/>
              <a:gdLst/>
              <a:ahLst/>
              <a:cxnLst/>
              <a:rect l="l" t="t" r="r" b="b"/>
              <a:pathLst>
                <a:path w="4135755" h="8270875">
                  <a:moveTo>
                    <a:pt x="4135401" y="8270772"/>
                  </a:moveTo>
                  <a:lnTo>
                    <a:pt x="0" y="4135370"/>
                  </a:lnTo>
                  <a:lnTo>
                    <a:pt x="4135431" y="0"/>
                  </a:lnTo>
                  <a:lnTo>
                    <a:pt x="4135431" y="257946"/>
                  </a:lnTo>
                  <a:lnTo>
                    <a:pt x="260687" y="4132632"/>
                  </a:lnTo>
                  <a:lnTo>
                    <a:pt x="4135431" y="8007376"/>
                  </a:lnTo>
                  <a:lnTo>
                    <a:pt x="4135431" y="8270741"/>
                  </a:lnTo>
                  <a:close/>
                </a:path>
                <a:path w="4135755" h="8270875">
                  <a:moveTo>
                    <a:pt x="4135431" y="8007376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04931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24" y="0"/>
                  </a:moveTo>
                  <a:lnTo>
                    <a:pt x="6761353" y="0"/>
                  </a:lnTo>
                  <a:lnTo>
                    <a:pt x="3520630" y="3240709"/>
                  </a:lnTo>
                  <a:lnTo>
                    <a:pt x="279908" y="0"/>
                  </a:lnTo>
                  <a:lnTo>
                    <a:pt x="2324" y="0"/>
                  </a:lnTo>
                  <a:lnTo>
                    <a:pt x="3520630" y="3518293"/>
                  </a:lnTo>
                  <a:lnTo>
                    <a:pt x="7038924" y="0"/>
                  </a:lnTo>
                  <a:close/>
                </a:path>
                <a:path w="7041515" h="10287000">
                  <a:moveTo>
                    <a:pt x="7041261" y="10286987"/>
                  </a:moveTo>
                  <a:lnTo>
                    <a:pt x="3520630" y="6766344"/>
                  </a:lnTo>
                  <a:lnTo>
                    <a:pt x="0" y="10286987"/>
                  </a:lnTo>
                  <a:lnTo>
                    <a:pt x="271780" y="10286987"/>
                  </a:lnTo>
                  <a:lnTo>
                    <a:pt x="3520630" y="7038149"/>
                  </a:lnTo>
                  <a:lnTo>
                    <a:pt x="6769468" y="10286987"/>
                  </a:lnTo>
                  <a:lnTo>
                    <a:pt x="7041261" y="10286987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3741" y="458352"/>
            <a:ext cx="617029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135">
                <a:solidFill>
                  <a:srgbClr val="2A4A9D"/>
                </a:solidFill>
              </a:rPr>
              <a:t>PRODUCT</a:t>
            </a:r>
            <a:r>
              <a:rPr dirty="0" sz="3900" spc="20">
                <a:solidFill>
                  <a:srgbClr val="2A4A9D"/>
                </a:solidFill>
              </a:rPr>
              <a:t> </a:t>
            </a:r>
            <a:r>
              <a:rPr dirty="0" sz="3900" spc="160">
                <a:solidFill>
                  <a:srgbClr val="2A4A9D"/>
                </a:solidFill>
              </a:rPr>
              <a:t>EVALUATION</a:t>
            </a:r>
            <a:endParaRPr sz="3900"/>
          </a:p>
        </p:txBody>
      </p:sp>
      <p:sp>
        <p:nvSpPr>
          <p:cNvPr id="7" name="object 7"/>
          <p:cNvSpPr/>
          <p:nvPr/>
        </p:nvSpPr>
        <p:spPr>
          <a:xfrm>
            <a:off x="4499" y="2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6169" y="2233076"/>
            <a:ext cx="9836785" cy="547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49630">
              <a:lnSpc>
                <a:spcPct val="116100"/>
              </a:lnSpc>
              <a:spcBef>
                <a:spcPts val="100"/>
              </a:spcBef>
              <a:buAutoNum type="arabicPeriod"/>
              <a:tabLst>
                <a:tab pos="374015" algn="l"/>
                <a:tab pos="1416050" algn="l"/>
                <a:tab pos="2607310" algn="l"/>
                <a:tab pos="3175635" algn="l"/>
                <a:tab pos="3315970" algn="l"/>
                <a:tab pos="4095750" algn="l"/>
                <a:tab pos="4763770" algn="l"/>
                <a:tab pos="5674995" algn="l"/>
                <a:tab pos="7574280" algn="l"/>
                <a:tab pos="8509000" algn="l"/>
              </a:tabLst>
            </a:pPr>
            <a:r>
              <a:rPr dirty="0" sz="2800">
                <a:latin typeface="Lato"/>
                <a:cs typeface="Lato"/>
              </a:rPr>
              <a:t>.</a:t>
            </a:r>
            <a:r>
              <a:rPr dirty="0" sz="2800" spc="-440">
                <a:latin typeface="Lato"/>
                <a:cs typeface="Lato"/>
              </a:rPr>
              <a:t> </a:t>
            </a:r>
            <a:r>
              <a:rPr dirty="0" sz="2800" spc="275">
                <a:latin typeface="Lato"/>
                <a:cs typeface="Lato"/>
              </a:rPr>
              <a:t>TH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PROJEC</a:t>
            </a:r>
            <a:r>
              <a:rPr dirty="0" sz="2800">
                <a:latin typeface="Lato"/>
                <a:cs typeface="Lato"/>
              </a:rPr>
              <a:t>T		</a:t>
            </a:r>
            <a:r>
              <a:rPr dirty="0" sz="2800" spc="275">
                <a:latin typeface="Lato"/>
                <a:cs typeface="Lato"/>
              </a:rPr>
              <a:t>MEET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TH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-655">
                <a:latin typeface="Lato"/>
                <a:cs typeface="Lato"/>
              </a:rPr>
              <a:t> </a:t>
            </a:r>
            <a:r>
              <a:rPr dirty="0" sz="2800" spc="275">
                <a:latin typeface="Lato"/>
                <a:cs typeface="Lato"/>
              </a:rPr>
              <a:t>DESCR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PT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O</a:t>
            </a:r>
            <a:r>
              <a:rPr dirty="0" sz="2800">
                <a:latin typeface="Lato"/>
                <a:cs typeface="Lato"/>
              </a:rPr>
              <a:t>N	</a:t>
            </a:r>
            <a:r>
              <a:rPr dirty="0" sz="2800" spc="275">
                <a:latin typeface="Lato"/>
                <a:cs typeface="Lato"/>
              </a:rPr>
              <a:t>A</a:t>
            </a:r>
            <a:r>
              <a:rPr dirty="0" sz="2800">
                <a:latin typeface="Lato"/>
                <a:cs typeface="Lato"/>
              </a:rPr>
              <a:t>S  </a:t>
            </a:r>
            <a:r>
              <a:rPr dirty="0" sz="2800" spc="245">
                <a:latin typeface="Lato"/>
                <a:cs typeface="Lato"/>
              </a:rPr>
              <a:t>MENTIONED	</a:t>
            </a:r>
            <a:r>
              <a:rPr dirty="0" sz="2800" spc="140">
                <a:latin typeface="Lato"/>
                <a:cs typeface="Lato"/>
              </a:rPr>
              <a:t>IN	</a:t>
            </a:r>
            <a:r>
              <a:rPr dirty="0" sz="2800" spc="180">
                <a:latin typeface="Lato"/>
                <a:cs typeface="Lato"/>
              </a:rPr>
              <a:t>THE	</a:t>
            </a:r>
            <a:r>
              <a:rPr dirty="0" sz="2800" spc="235">
                <a:latin typeface="Lato"/>
                <a:cs typeface="Lato"/>
              </a:rPr>
              <a:t>INITIAL	PROJECT	</a:t>
            </a:r>
            <a:r>
              <a:rPr dirty="0" sz="2800" spc="180">
                <a:latin typeface="Lato"/>
                <a:cs typeface="Lato"/>
              </a:rPr>
              <a:t>PAL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Lato"/>
              <a:buAutoNum type="arabicPeriod"/>
            </a:pPr>
            <a:endParaRPr sz="3650">
              <a:latin typeface="Lato"/>
              <a:cs typeface="Lato"/>
            </a:endParaRPr>
          </a:p>
          <a:p>
            <a:pPr marL="373380" indent="-36131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74015" algn="l"/>
                <a:tab pos="1416050" algn="l"/>
                <a:tab pos="3491865" algn="l"/>
                <a:tab pos="5407025" algn="l"/>
                <a:tab pos="6327140" algn="l"/>
              </a:tabLst>
            </a:pPr>
            <a:r>
              <a:rPr dirty="0" sz="2800">
                <a:latin typeface="Lato"/>
                <a:cs typeface="Lato"/>
              </a:rPr>
              <a:t>.</a:t>
            </a:r>
            <a:r>
              <a:rPr dirty="0" sz="2800" spc="-440">
                <a:latin typeface="Lato"/>
                <a:cs typeface="Lato"/>
              </a:rPr>
              <a:t> </a:t>
            </a:r>
            <a:r>
              <a:rPr dirty="0" sz="2800" spc="204">
                <a:latin typeface="Lato"/>
                <a:cs typeface="Lato"/>
              </a:rPr>
              <a:t>THIS	</a:t>
            </a:r>
            <a:r>
              <a:rPr dirty="0" sz="2800" spc="235">
                <a:latin typeface="Lato"/>
                <a:cs typeface="Lato"/>
              </a:rPr>
              <a:t>PRODUCT	</a:t>
            </a:r>
            <a:r>
              <a:rPr dirty="0" sz="2800" spc="240">
                <a:latin typeface="Lato"/>
                <a:cs typeface="Lato"/>
              </a:rPr>
              <a:t>FULFILLS	</a:t>
            </a:r>
            <a:r>
              <a:rPr dirty="0" sz="2800" spc="180">
                <a:latin typeface="Lato"/>
                <a:cs typeface="Lato"/>
              </a:rPr>
              <a:t>THE	</a:t>
            </a:r>
            <a:r>
              <a:rPr dirty="0" sz="2800" spc="250">
                <a:latin typeface="Lato"/>
                <a:cs typeface="Lato"/>
              </a:rPr>
              <a:t>REQUIREMENT</a:t>
            </a:r>
            <a:endParaRPr sz="2800">
              <a:latin typeface="Lato"/>
              <a:cs typeface="Lato"/>
            </a:endParaRPr>
          </a:p>
          <a:p>
            <a:pPr marL="12700" marR="48895">
              <a:lnSpc>
                <a:spcPct val="116100"/>
              </a:lnSpc>
              <a:tabLst>
                <a:tab pos="1213485" algn="l"/>
                <a:tab pos="1626870" algn="l"/>
                <a:tab pos="1703070" algn="l"/>
                <a:tab pos="2210435" algn="l"/>
                <a:tab pos="2546985" algn="l"/>
                <a:tab pos="3041650" algn="l"/>
                <a:tab pos="3439795" algn="l"/>
                <a:tab pos="4123054" algn="l"/>
                <a:tab pos="4421505" algn="l"/>
                <a:tab pos="5113655" algn="l"/>
                <a:tab pos="6330950" algn="l"/>
                <a:tab pos="6525259" algn="l"/>
                <a:tab pos="7755890" algn="l"/>
                <a:tab pos="8771890" algn="l"/>
              </a:tabLst>
            </a:pPr>
            <a:r>
              <a:rPr dirty="0" sz="2800" spc="275">
                <a:latin typeface="Lato"/>
                <a:cs typeface="Lato"/>
              </a:rPr>
              <a:t>THA</a:t>
            </a:r>
            <a:r>
              <a:rPr dirty="0" sz="2800">
                <a:latin typeface="Lato"/>
                <a:cs typeface="Lato"/>
              </a:rPr>
              <a:t>T	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S		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T	</a:t>
            </a:r>
            <a:r>
              <a:rPr dirty="0" sz="2800" spc="275">
                <a:latin typeface="Lato"/>
                <a:cs typeface="Lato"/>
              </a:rPr>
              <a:t>LE</a:t>
            </a:r>
            <a:r>
              <a:rPr dirty="0" sz="2800">
                <a:latin typeface="Lato"/>
                <a:cs typeface="Lato"/>
              </a:rPr>
              <a:t>T	</a:t>
            </a:r>
            <a:r>
              <a:rPr dirty="0" sz="2800" spc="275">
                <a:latin typeface="Lato"/>
                <a:cs typeface="Lato"/>
              </a:rPr>
              <a:t>USER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T</a:t>
            </a:r>
            <a:r>
              <a:rPr dirty="0" sz="2800">
                <a:latin typeface="Lato"/>
                <a:cs typeface="Lato"/>
              </a:rPr>
              <a:t>O	</a:t>
            </a:r>
            <a:r>
              <a:rPr dirty="0" sz="2800" spc="275">
                <a:latin typeface="Lato"/>
                <a:cs typeface="Lato"/>
              </a:rPr>
              <a:t>SCRA</a:t>
            </a:r>
            <a:r>
              <a:rPr dirty="0" sz="2800">
                <a:latin typeface="Lato"/>
                <a:cs typeface="Lato"/>
              </a:rPr>
              <a:t>P	</a:t>
            </a:r>
            <a:r>
              <a:rPr dirty="0" sz="2800" spc="275">
                <a:latin typeface="Lato"/>
                <a:cs typeface="Lato"/>
              </a:rPr>
              <a:t>DAT</a:t>
            </a:r>
            <a:r>
              <a:rPr dirty="0" sz="2800">
                <a:latin typeface="Lato"/>
                <a:cs typeface="Lato"/>
              </a:rPr>
              <a:t>A	</a:t>
            </a:r>
            <a:r>
              <a:rPr dirty="0" sz="2800" spc="275">
                <a:latin typeface="Lato"/>
                <a:cs typeface="Lato"/>
              </a:rPr>
              <a:t>AN</a:t>
            </a:r>
            <a:r>
              <a:rPr dirty="0" sz="2800">
                <a:latin typeface="Lato"/>
                <a:cs typeface="Lato"/>
              </a:rPr>
              <a:t>D	</a:t>
            </a:r>
            <a:r>
              <a:rPr dirty="0" sz="2800" spc="275">
                <a:latin typeface="Lato"/>
                <a:cs typeface="Lato"/>
              </a:rPr>
              <a:t>ALS</a:t>
            </a:r>
            <a:r>
              <a:rPr dirty="0" sz="2800">
                <a:latin typeface="Lato"/>
                <a:cs typeface="Lato"/>
              </a:rPr>
              <a:t>O  </a:t>
            </a:r>
            <a:r>
              <a:rPr dirty="0" sz="2800" spc="220">
                <a:latin typeface="Lato"/>
                <a:cs typeface="Lato"/>
              </a:rPr>
              <a:t>SHOWS	</a:t>
            </a:r>
            <a:r>
              <a:rPr dirty="0" sz="2800" spc="180">
                <a:latin typeface="Lato"/>
                <a:cs typeface="Lato"/>
              </a:rPr>
              <a:t>THE	USE	</a:t>
            </a:r>
            <a:r>
              <a:rPr dirty="0" sz="2800" spc="135">
                <a:latin typeface="Lato"/>
                <a:cs typeface="Lato"/>
              </a:rPr>
              <a:t>OF	</a:t>
            </a:r>
            <a:r>
              <a:rPr dirty="0" sz="2800" spc="240">
                <a:latin typeface="Lato"/>
                <a:cs typeface="Lato"/>
              </a:rPr>
              <a:t>SCRAPPED	</a:t>
            </a:r>
            <a:r>
              <a:rPr dirty="0" sz="2800" spc="220">
                <a:latin typeface="Lato"/>
                <a:cs typeface="Lato"/>
              </a:rPr>
              <a:t>DATA.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Lato"/>
              <a:cs typeface="Lato"/>
            </a:endParaRPr>
          </a:p>
          <a:p>
            <a:pPr marL="12700" marR="5080">
              <a:lnSpc>
                <a:spcPct val="116100"/>
              </a:lnSpc>
              <a:buAutoNum type="arabicPeriod" startAt="3"/>
              <a:tabLst>
                <a:tab pos="374015" algn="l"/>
                <a:tab pos="1028065" algn="l"/>
                <a:tab pos="1477010" algn="l"/>
                <a:tab pos="1948180" algn="l"/>
                <a:tab pos="2849245" algn="l"/>
                <a:tab pos="3339465" algn="l"/>
                <a:tab pos="4518660" algn="l"/>
                <a:tab pos="5113655" algn="l"/>
                <a:tab pos="5460365" algn="l"/>
                <a:tab pos="6840220" algn="l"/>
                <a:tab pos="7532370" algn="l"/>
                <a:tab pos="8970010" algn="l"/>
              </a:tabLst>
            </a:pPr>
            <a:r>
              <a:rPr dirty="0" sz="2800">
                <a:latin typeface="Lato"/>
                <a:cs typeface="Lato"/>
              </a:rPr>
              <a:t>.</a:t>
            </a:r>
            <a:r>
              <a:rPr dirty="0" sz="2800" spc="-440">
                <a:latin typeface="Lato"/>
                <a:cs typeface="Lato"/>
              </a:rPr>
              <a:t> </a:t>
            </a:r>
            <a:r>
              <a:rPr dirty="0" sz="2800" spc="275">
                <a:latin typeface="Lato"/>
                <a:cs typeface="Lato"/>
              </a:rPr>
              <a:t>FRE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MARKETPLAC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FO</a:t>
            </a:r>
            <a:r>
              <a:rPr dirty="0" sz="2800">
                <a:latin typeface="Lato"/>
                <a:cs typeface="Lato"/>
              </a:rPr>
              <a:t>R	</a:t>
            </a:r>
            <a:r>
              <a:rPr dirty="0" sz="2800" spc="275">
                <a:latin typeface="Lato"/>
                <a:cs typeface="Lato"/>
              </a:rPr>
              <a:t>USER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T</a:t>
            </a:r>
            <a:r>
              <a:rPr dirty="0" sz="2800">
                <a:latin typeface="Lato"/>
                <a:cs typeface="Lato"/>
              </a:rPr>
              <a:t>O	</a:t>
            </a:r>
            <a:r>
              <a:rPr dirty="0" sz="2800" spc="275">
                <a:latin typeface="Lato"/>
                <a:cs typeface="Lato"/>
              </a:rPr>
              <a:t>SHAR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AP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S  </a:t>
            </a:r>
            <a:r>
              <a:rPr dirty="0" sz="2800" spc="180">
                <a:latin typeface="Lato"/>
                <a:cs typeface="Lato"/>
              </a:rPr>
              <a:t>AND	THE	APP	</a:t>
            </a:r>
            <a:r>
              <a:rPr dirty="0" sz="2800" spc="140">
                <a:latin typeface="Lato"/>
                <a:cs typeface="Lato"/>
              </a:rPr>
              <a:t>IS	</a:t>
            </a:r>
            <a:r>
              <a:rPr dirty="0" sz="2800" spc="225">
                <a:latin typeface="Lato"/>
                <a:cs typeface="Lato"/>
              </a:rPr>
              <a:t>HOSTED	</a:t>
            </a:r>
            <a:r>
              <a:rPr dirty="0" sz="2800" spc="135">
                <a:latin typeface="Lato"/>
                <a:cs typeface="Lato"/>
              </a:rPr>
              <a:t>ON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37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dirty="0" sz="2800" spc="200" b="1">
                <a:latin typeface="Lato Heavy"/>
                <a:cs typeface="Lato Heavy"/>
              </a:rPr>
              <a:t>WWW.</a:t>
            </a:r>
            <a:r>
              <a:rPr dirty="0" sz="2800" spc="-395" b="1">
                <a:latin typeface="Lato Heavy"/>
                <a:cs typeface="Lato Heavy"/>
              </a:rPr>
              <a:t> </a:t>
            </a:r>
            <a:r>
              <a:rPr dirty="0" sz="2800" spc="240" b="1">
                <a:latin typeface="Lato Heavy"/>
                <a:cs typeface="Lato Heavy"/>
              </a:rPr>
              <a:t>ANYSCRAP.</a:t>
            </a:r>
            <a:r>
              <a:rPr dirty="0" sz="2800" spc="-390" b="1">
                <a:latin typeface="Lato Heavy"/>
                <a:cs typeface="Lato Heavy"/>
              </a:rPr>
              <a:t> </a:t>
            </a:r>
            <a:r>
              <a:rPr dirty="0" sz="2800" spc="229" b="1">
                <a:latin typeface="Lato Heavy"/>
                <a:cs typeface="Lato Heavy"/>
              </a:rPr>
              <a:t>VERCEL.</a:t>
            </a:r>
            <a:r>
              <a:rPr dirty="0" sz="2800" spc="-390" b="1">
                <a:latin typeface="Lato Heavy"/>
                <a:cs typeface="Lato Heavy"/>
              </a:rPr>
              <a:t> </a:t>
            </a:r>
            <a:r>
              <a:rPr dirty="0" sz="2800" spc="180" b="1">
                <a:latin typeface="Lato Heavy"/>
                <a:cs typeface="Lato Heavy"/>
              </a:rPr>
              <a:t>APP</a:t>
            </a:r>
            <a:endParaRPr sz="2800">
              <a:latin typeface="Lato Heavy"/>
              <a:cs typeface="Lato Heav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935" y="1"/>
            <a:ext cx="7583170" cy="10287000"/>
            <a:chOff x="10704935" y="1"/>
            <a:chExt cx="7583170" cy="10287000"/>
          </a:xfrm>
        </p:grpSpPr>
        <p:sp>
          <p:nvSpPr>
            <p:cNvPr id="3" name="object 3"/>
            <p:cNvSpPr/>
            <p:nvPr/>
          </p:nvSpPr>
          <p:spPr>
            <a:xfrm>
              <a:off x="13645103" y="502915"/>
              <a:ext cx="4643120" cy="9281160"/>
            </a:xfrm>
            <a:custGeom>
              <a:avLst/>
              <a:gdLst/>
              <a:ahLst/>
              <a:cxnLst/>
              <a:rect l="l" t="t" r="r" b="b"/>
              <a:pathLst>
                <a:path w="4643119" h="9281160">
                  <a:moveTo>
                    <a:pt x="4642896" y="9278756"/>
                  </a:moveTo>
                  <a:lnTo>
                    <a:pt x="4640549" y="9281103"/>
                  </a:lnTo>
                  <a:lnTo>
                    <a:pt x="0" y="4640553"/>
                  </a:lnTo>
                  <a:lnTo>
                    <a:pt x="4640553" y="0"/>
                  </a:lnTo>
                  <a:lnTo>
                    <a:pt x="4642896" y="2342"/>
                  </a:lnTo>
                  <a:lnTo>
                    <a:pt x="4642896" y="9278756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52566" y="1004932"/>
              <a:ext cx="4135754" cy="8270875"/>
            </a:xfrm>
            <a:custGeom>
              <a:avLst/>
              <a:gdLst/>
              <a:ahLst/>
              <a:cxnLst/>
              <a:rect l="l" t="t" r="r" b="b"/>
              <a:pathLst>
                <a:path w="4135755" h="8270875">
                  <a:moveTo>
                    <a:pt x="4135401" y="8270772"/>
                  </a:moveTo>
                  <a:lnTo>
                    <a:pt x="0" y="4135370"/>
                  </a:lnTo>
                  <a:lnTo>
                    <a:pt x="4135431" y="0"/>
                  </a:lnTo>
                  <a:lnTo>
                    <a:pt x="4135431" y="257946"/>
                  </a:lnTo>
                  <a:lnTo>
                    <a:pt x="260687" y="4132632"/>
                  </a:lnTo>
                  <a:lnTo>
                    <a:pt x="4135431" y="8007376"/>
                  </a:lnTo>
                  <a:lnTo>
                    <a:pt x="4135431" y="8270741"/>
                  </a:lnTo>
                  <a:close/>
                </a:path>
                <a:path w="4135755" h="8270875">
                  <a:moveTo>
                    <a:pt x="4135431" y="8007376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04931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11" y="0"/>
                  </a:moveTo>
                  <a:lnTo>
                    <a:pt x="6761315" y="0"/>
                  </a:lnTo>
                  <a:lnTo>
                    <a:pt x="3520630" y="3240684"/>
                  </a:lnTo>
                  <a:lnTo>
                    <a:pt x="279933" y="0"/>
                  </a:lnTo>
                  <a:lnTo>
                    <a:pt x="2336" y="0"/>
                  </a:lnTo>
                  <a:lnTo>
                    <a:pt x="3520630" y="3518281"/>
                  </a:lnTo>
                  <a:lnTo>
                    <a:pt x="7038911" y="0"/>
                  </a:lnTo>
                  <a:close/>
                </a:path>
                <a:path w="7041515" h="10287000">
                  <a:moveTo>
                    <a:pt x="7041261" y="10286987"/>
                  </a:moveTo>
                  <a:lnTo>
                    <a:pt x="3520630" y="6766344"/>
                  </a:lnTo>
                  <a:lnTo>
                    <a:pt x="0" y="10286987"/>
                  </a:lnTo>
                  <a:lnTo>
                    <a:pt x="271780" y="10286987"/>
                  </a:lnTo>
                  <a:lnTo>
                    <a:pt x="3520630" y="7038149"/>
                  </a:lnTo>
                  <a:lnTo>
                    <a:pt x="6769468" y="10286987"/>
                  </a:lnTo>
                  <a:lnTo>
                    <a:pt x="7041261" y="10286987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85154" y="458352"/>
            <a:ext cx="642747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5">
                <a:solidFill>
                  <a:srgbClr val="2A4A9D"/>
                </a:solidFill>
              </a:rPr>
              <a:t>FURTHER</a:t>
            </a:r>
            <a:r>
              <a:rPr dirty="0" sz="3900" spc="-10">
                <a:solidFill>
                  <a:srgbClr val="2A4A9D"/>
                </a:solidFill>
              </a:rPr>
              <a:t> </a:t>
            </a:r>
            <a:r>
              <a:rPr dirty="0" sz="3900" spc="80">
                <a:solidFill>
                  <a:srgbClr val="2A4A9D"/>
                </a:solidFill>
              </a:rPr>
              <a:t>DEVELOPMENT</a:t>
            </a:r>
            <a:endParaRPr sz="3900"/>
          </a:p>
        </p:txBody>
      </p:sp>
      <p:sp>
        <p:nvSpPr>
          <p:cNvPr id="7" name="object 7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6169" y="2233076"/>
            <a:ext cx="9826625" cy="646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buAutoNum type="arabicPeriod"/>
              <a:tabLst>
                <a:tab pos="374015" algn="l"/>
                <a:tab pos="1028065" algn="l"/>
                <a:tab pos="2258695" algn="l"/>
                <a:tab pos="2469515" algn="l"/>
                <a:tab pos="3241675" algn="l"/>
                <a:tab pos="3874770" algn="l"/>
                <a:tab pos="5073650" algn="l"/>
                <a:tab pos="5175250" algn="l"/>
                <a:tab pos="6015355" algn="l"/>
                <a:tab pos="6151880" algn="l"/>
                <a:tab pos="7134225" algn="l"/>
                <a:tab pos="7767320" algn="l"/>
              </a:tabLst>
            </a:pPr>
            <a:r>
              <a:rPr dirty="0" sz="2800">
                <a:latin typeface="Lato"/>
                <a:cs typeface="Lato"/>
              </a:rPr>
              <a:t>.</a:t>
            </a:r>
            <a:r>
              <a:rPr dirty="0" sz="2800" spc="-440">
                <a:latin typeface="Lato"/>
                <a:cs typeface="Lato"/>
              </a:rPr>
              <a:t> </a:t>
            </a:r>
            <a:r>
              <a:rPr dirty="0" sz="2800" spc="275">
                <a:latin typeface="Lato"/>
                <a:cs typeface="Lato"/>
              </a:rPr>
              <a:t>MULT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PL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ECOMMERC</a:t>
            </a:r>
            <a:r>
              <a:rPr dirty="0" sz="2800">
                <a:latin typeface="Lato"/>
                <a:cs typeface="Lato"/>
              </a:rPr>
              <a:t>E		</a:t>
            </a:r>
            <a:r>
              <a:rPr dirty="0" sz="2800" spc="275">
                <a:latin typeface="Lato"/>
                <a:cs typeface="Lato"/>
              </a:rPr>
              <a:t>S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T</a:t>
            </a:r>
            <a:r>
              <a:rPr dirty="0" sz="2800">
                <a:latin typeface="Lato"/>
                <a:cs typeface="Lato"/>
              </a:rPr>
              <a:t>E		</a:t>
            </a:r>
            <a:r>
              <a:rPr dirty="0" sz="2800" spc="275">
                <a:latin typeface="Lato"/>
                <a:cs typeface="Lato"/>
              </a:rPr>
              <a:t>CA</a:t>
            </a:r>
            <a:r>
              <a:rPr dirty="0" sz="2800">
                <a:latin typeface="Lato"/>
                <a:cs typeface="Lato"/>
              </a:rPr>
              <a:t>N	</a:t>
            </a:r>
            <a:r>
              <a:rPr dirty="0" sz="2800" spc="275">
                <a:latin typeface="Lato"/>
                <a:cs typeface="Lato"/>
              </a:rPr>
              <a:t>B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SCRAPPE</a:t>
            </a:r>
            <a:r>
              <a:rPr dirty="0" sz="2800">
                <a:latin typeface="Lato"/>
                <a:cs typeface="Lato"/>
              </a:rPr>
              <a:t>D  </a:t>
            </a:r>
            <a:r>
              <a:rPr dirty="0" sz="2800" spc="180">
                <a:latin typeface="Lato"/>
                <a:cs typeface="Lato"/>
              </a:rPr>
              <a:t>AND	</a:t>
            </a:r>
            <a:r>
              <a:rPr dirty="0" sz="2800" spc="204">
                <a:latin typeface="Lato"/>
                <a:cs typeface="Lato"/>
              </a:rPr>
              <a:t>DATA	</a:t>
            </a:r>
            <a:r>
              <a:rPr dirty="0" sz="2800" spc="180">
                <a:latin typeface="Lato"/>
                <a:cs typeface="Lato"/>
              </a:rPr>
              <a:t>CAN	</a:t>
            </a:r>
            <a:r>
              <a:rPr dirty="0" sz="2800" spc="135">
                <a:latin typeface="Lato"/>
                <a:cs typeface="Lato"/>
              </a:rPr>
              <a:t>BE	</a:t>
            </a:r>
            <a:r>
              <a:rPr dirty="0" sz="2800" spc="204">
                <a:latin typeface="Lato"/>
                <a:cs typeface="Lato"/>
              </a:rPr>
              <a:t>USED	</a:t>
            </a:r>
            <a:r>
              <a:rPr dirty="0" sz="2800" spc="180">
                <a:latin typeface="Lato"/>
                <a:cs typeface="Lato"/>
              </a:rPr>
              <a:t>FOR	</a:t>
            </a:r>
            <a:r>
              <a:rPr dirty="0" sz="2800" spc="225">
                <a:latin typeface="Lato"/>
                <a:cs typeface="Lato"/>
              </a:rPr>
              <a:t>BETTER</a:t>
            </a:r>
            <a:endParaRPr sz="2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591435" algn="l"/>
                <a:tab pos="3274695" algn="l"/>
              </a:tabLst>
            </a:pPr>
            <a:r>
              <a:rPr dirty="0" sz="2800" spc="245">
                <a:latin typeface="Lato"/>
                <a:cs typeface="Lato"/>
              </a:rPr>
              <a:t>EXPERIENCE	</a:t>
            </a:r>
            <a:r>
              <a:rPr dirty="0" sz="2800" spc="135">
                <a:latin typeface="Lato"/>
                <a:cs typeface="Lato"/>
              </a:rPr>
              <a:t>OF	</a:t>
            </a:r>
            <a:r>
              <a:rPr dirty="0" sz="2800" spc="220">
                <a:latin typeface="Lato"/>
                <a:cs typeface="Lato"/>
              </a:rPr>
              <a:t>USERS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Lato"/>
              <a:cs typeface="Lato"/>
            </a:endParaRPr>
          </a:p>
          <a:p>
            <a:pPr marL="373380" indent="-3613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74015" algn="l"/>
                <a:tab pos="1293495" algn="l"/>
                <a:tab pos="2524125" algn="l"/>
                <a:tab pos="4250055" algn="l"/>
                <a:tab pos="4819015" algn="l"/>
                <a:tab pos="5738495" algn="l"/>
                <a:tab pos="7279640" algn="l"/>
              </a:tabLst>
            </a:pPr>
            <a:r>
              <a:rPr dirty="0" sz="2800">
                <a:latin typeface="Lato"/>
                <a:cs typeface="Lato"/>
              </a:rPr>
              <a:t>.</a:t>
            </a:r>
            <a:r>
              <a:rPr dirty="0" sz="2800" spc="-440">
                <a:latin typeface="Lato"/>
                <a:cs typeface="Lato"/>
              </a:rPr>
              <a:t> </a:t>
            </a:r>
            <a:r>
              <a:rPr dirty="0" sz="2800" spc="180">
                <a:latin typeface="Lato"/>
                <a:cs typeface="Lato"/>
              </a:rPr>
              <a:t>THE	</a:t>
            </a:r>
            <a:r>
              <a:rPr dirty="0" sz="2800" spc="204">
                <a:latin typeface="Lato"/>
                <a:cs typeface="Lato"/>
              </a:rPr>
              <a:t>DATA	</a:t>
            </a:r>
            <a:r>
              <a:rPr dirty="0" sz="2800" spc="225">
                <a:latin typeface="Lato"/>
                <a:cs typeface="Lato"/>
              </a:rPr>
              <a:t>STORED	</a:t>
            </a:r>
            <a:r>
              <a:rPr dirty="0" sz="2800" spc="140">
                <a:latin typeface="Lato"/>
                <a:cs typeface="Lato"/>
              </a:rPr>
              <a:t>IN	</a:t>
            </a:r>
            <a:r>
              <a:rPr dirty="0" sz="2800" spc="180">
                <a:latin typeface="Lato"/>
                <a:cs typeface="Lato"/>
              </a:rPr>
              <a:t>THE	</a:t>
            </a:r>
            <a:r>
              <a:rPr dirty="0" sz="2800" spc="220">
                <a:latin typeface="Lato"/>
                <a:cs typeface="Lato"/>
              </a:rPr>
              <a:t>CLOUD	</a:t>
            </a:r>
            <a:r>
              <a:rPr dirty="0" sz="2800" spc="235">
                <a:latin typeface="Lato"/>
                <a:cs typeface="Lato"/>
              </a:rPr>
              <a:t>STORAGE</a:t>
            </a:r>
            <a:endParaRPr sz="2800">
              <a:latin typeface="Lato"/>
              <a:cs typeface="Lato"/>
            </a:endParaRPr>
          </a:p>
          <a:p>
            <a:pPr marL="12700" marR="104775">
              <a:lnSpc>
                <a:spcPct val="116100"/>
              </a:lnSpc>
              <a:tabLst>
                <a:tab pos="995044" algn="l"/>
                <a:tab pos="1628139" algn="l"/>
                <a:tab pos="1982470" algn="l"/>
                <a:tab pos="2827655" algn="l"/>
                <a:tab pos="3395979" algn="l"/>
                <a:tab pos="4316095" algn="l"/>
                <a:tab pos="6018530" algn="l"/>
                <a:tab pos="6960234" algn="l"/>
                <a:tab pos="9170035" algn="l"/>
              </a:tabLst>
            </a:pPr>
            <a:r>
              <a:rPr dirty="0" sz="2800" spc="275">
                <a:latin typeface="Lato"/>
                <a:cs typeface="Lato"/>
              </a:rPr>
              <a:t>CA</a:t>
            </a:r>
            <a:r>
              <a:rPr dirty="0" sz="2800">
                <a:latin typeface="Lato"/>
                <a:cs typeface="Lato"/>
              </a:rPr>
              <a:t>N	</a:t>
            </a:r>
            <a:r>
              <a:rPr dirty="0" sz="2800" spc="275">
                <a:latin typeface="Lato"/>
                <a:cs typeface="Lato"/>
              </a:rPr>
              <a:t>B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SOL</a:t>
            </a:r>
            <a:r>
              <a:rPr dirty="0" sz="2800">
                <a:latin typeface="Lato"/>
                <a:cs typeface="Lato"/>
              </a:rPr>
              <a:t>D	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N	</a:t>
            </a:r>
            <a:r>
              <a:rPr dirty="0" sz="2800" spc="275">
                <a:latin typeface="Lato"/>
                <a:cs typeface="Lato"/>
              </a:rPr>
              <a:t>TH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FUTUR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FO</a:t>
            </a:r>
            <a:r>
              <a:rPr dirty="0" sz="2800">
                <a:latin typeface="Lato"/>
                <a:cs typeface="Lato"/>
              </a:rPr>
              <a:t>R	</a:t>
            </a:r>
            <a:r>
              <a:rPr dirty="0" sz="2800" spc="275">
                <a:latin typeface="Lato"/>
                <a:cs typeface="Lato"/>
              </a:rPr>
              <a:t>RESEARC</a:t>
            </a:r>
            <a:r>
              <a:rPr dirty="0" sz="2800">
                <a:latin typeface="Lato"/>
                <a:cs typeface="Lato"/>
              </a:rPr>
              <a:t>H	</a:t>
            </a:r>
            <a:r>
              <a:rPr dirty="0" sz="2800" spc="275">
                <a:latin typeface="Lato"/>
                <a:cs typeface="Lato"/>
              </a:rPr>
              <a:t>O</a:t>
            </a:r>
            <a:r>
              <a:rPr dirty="0" sz="2800">
                <a:latin typeface="Lato"/>
                <a:cs typeface="Lato"/>
              </a:rPr>
              <a:t>R  </a:t>
            </a:r>
            <a:r>
              <a:rPr dirty="0" sz="2800" spc="235">
                <a:latin typeface="Lato"/>
                <a:cs typeface="Lato"/>
              </a:rPr>
              <a:t>FURTHER	</a:t>
            </a:r>
            <a:r>
              <a:rPr dirty="0" sz="2800" spc="240">
                <a:latin typeface="Lato"/>
                <a:cs typeface="Lato"/>
              </a:rPr>
              <a:t>PROCESS.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Lato"/>
              <a:cs typeface="Lato"/>
            </a:endParaRPr>
          </a:p>
          <a:p>
            <a:pPr marL="12700" marR="60325">
              <a:lnSpc>
                <a:spcPct val="116100"/>
              </a:lnSpc>
              <a:buAutoNum type="arabicPeriod" startAt="3"/>
              <a:tabLst>
                <a:tab pos="374015" algn="l"/>
                <a:tab pos="776605" algn="l"/>
                <a:tab pos="1598930" algn="l"/>
                <a:tab pos="4640580" algn="l"/>
                <a:tab pos="5582285" algn="l"/>
                <a:tab pos="7516495" algn="l"/>
                <a:tab pos="8303259" algn="l"/>
                <a:tab pos="9286240" algn="l"/>
              </a:tabLst>
            </a:pPr>
            <a:r>
              <a:rPr dirty="0" sz="2800">
                <a:latin typeface="Lato"/>
                <a:cs typeface="Lato"/>
              </a:rPr>
              <a:t>.</a:t>
            </a:r>
            <a:r>
              <a:rPr dirty="0" sz="2800" spc="-440">
                <a:latin typeface="Lato"/>
                <a:cs typeface="Lato"/>
              </a:rPr>
              <a:t> </a:t>
            </a:r>
            <a:r>
              <a:rPr dirty="0" sz="2800">
                <a:latin typeface="Lato"/>
                <a:cs typeface="Lato"/>
              </a:rPr>
              <a:t>A	</a:t>
            </a:r>
            <a:r>
              <a:rPr dirty="0" sz="2800" spc="275">
                <a:latin typeface="Lato"/>
                <a:cs typeface="Lato"/>
              </a:rPr>
              <a:t>B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G	</a:t>
            </a:r>
            <a:r>
              <a:rPr dirty="0" sz="2800" spc="275">
                <a:latin typeface="Lato"/>
                <a:cs typeface="Lato"/>
              </a:rPr>
              <a:t>MARKETPLAC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FO</a:t>
            </a:r>
            <a:r>
              <a:rPr dirty="0" sz="2800">
                <a:latin typeface="Lato"/>
                <a:cs typeface="Lato"/>
              </a:rPr>
              <a:t>R	</a:t>
            </a:r>
            <a:r>
              <a:rPr dirty="0" sz="2800" spc="275">
                <a:latin typeface="Lato"/>
                <a:cs typeface="Lato"/>
              </a:rPr>
              <a:t>SHAR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N</a:t>
            </a:r>
            <a:r>
              <a:rPr dirty="0" sz="2800">
                <a:latin typeface="Lato"/>
                <a:cs typeface="Lato"/>
              </a:rPr>
              <a:t>G	</a:t>
            </a:r>
            <a:r>
              <a:rPr dirty="0" sz="2800" spc="275">
                <a:latin typeface="Lato"/>
                <a:cs typeface="Lato"/>
              </a:rPr>
              <a:t>AP</a:t>
            </a:r>
            <a:r>
              <a:rPr dirty="0" sz="2800">
                <a:latin typeface="Lato"/>
                <a:cs typeface="Lato"/>
              </a:rPr>
              <a:t>I	</a:t>
            </a:r>
            <a:r>
              <a:rPr dirty="0" sz="2800" spc="275">
                <a:latin typeface="Lato"/>
                <a:cs typeface="Lato"/>
              </a:rPr>
              <a:t>CA</a:t>
            </a:r>
            <a:r>
              <a:rPr dirty="0" sz="2800">
                <a:latin typeface="Lato"/>
                <a:cs typeface="Lato"/>
              </a:rPr>
              <a:t>N	</a:t>
            </a:r>
            <a:r>
              <a:rPr dirty="0" sz="2800" spc="275">
                <a:latin typeface="Lato"/>
                <a:cs typeface="Lato"/>
              </a:rPr>
              <a:t>B</a:t>
            </a:r>
            <a:r>
              <a:rPr dirty="0" sz="2800">
                <a:latin typeface="Lato"/>
                <a:cs typeface="Lato"/>
              </a:rPr>
              <a:t>E  </a:t>
            </a:r>
            <a:r>
              <a:rPr dirty="0" sz="2800" spc="240">
                <a:latin typeface="Lato"/>
                <a:cs typeface="Lato"/>
              </a:rPr>
              <a:t>CREATED.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buFont typeface="Lato"/>
              <a:buAutoNum type="arabicPeriod" startAt="3"/>
            </a:pPr>
            <a:endParaRPr sz="3250">
              <a:latin typeface="Lato"/>
              <a:cs typeface="Lato"/>
            </a:endParaRPr>
          </a:p>
          <a:p>
            <a:pPr marL="12700" marR="974725">
              <a:lnSpc>
                <a:spcPct val="116100"/>
              </a:lnSpc>
              <a:buAutoNum type="arabicPeriod" startAt="3"/>
              <a:tabLst>
                <a:tab pos="374015" algn="l"/>
                <a:tab pos="1241425" algn="l"/>
                <a:tab pos="2469515" algn="l"/>
                <a:tab pos="3205480" algn="l"/>
                <a:tab pos="3593465" algn="l"/>
                <a:tab pos="3773804" algn="l"/>
                <a:tab pos="4576445" algn="l"/>
                <a:tab pos="5080635" algn="l"/>
                <a:tab pos="5208905" algn="l"/>
                <a:tab pos="6096635" algn="l"/>
                <a:tab pos="7886700" algn="l"/>
              </a:tabLst>
            </a:pPr>
            <a:r>
              <a:rPr dirty="0" sz="2800">
                <a:latin typeface="Lato"/>
                <a:cs typeface="Lato"/>
              </a:rPr>
              <a:t>.</a:t>
            </a:r>
            <a:r>
              <a:rPr dirty="0" sz="2800" spc="-440">
                <a:latin typeface="Lato"/>
                <a:cs typeface="Lato"/>
              </a:rPr>
              <a:t> </a:t>
            </a:r>
            <a:r>
              <a:rPr dirty="0" sz="2800" spc="240">
                <a:latin typeface="Lato"/>
                <a:cs typeface="Lato"/>
              </a:rPr>
              <a:t>MULTIPLE	</a:t>
            </a:r>
            <a:r>
              <a:rPr dirty="0" sz="2800" spc="204">
                <a:latin typeface="Lato"/>
                <a:cs typeface="Lato"/>
              </a:rPr>
              <a:t>API'</a:t>
            </a:r>
            <a:r>
              <a:rPr dirty="0" sz="2800" spc="-434">
                <a:latin typeface="Lato"/>
                <a:cs typeface="Lato"/>
              </a:rPr>
              <a:t> 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180">
                <a:latin typeface="Lato"/>
                <a:cs typeface="Lato"/>
              </a:rPr>
              <a:t>CAN	</a:t>
            </a:r>
            <a:r>
              <a:rPr dirty="0" sz="2800" spc="135">
                <a:latin typeface="Lato"/>
                <a:cs typeface="Lato"/>
              </a:rPr>
              <a:t>BE		</a:t>
            </a:r>
            <a:r>
              <a:rPr dirty="0" sz="2800" spc="245">
                <a:latin typeface="Lato"/>
                <a:cs typeface="Lato"/>
              </a:rPr>
              <a:t>INTEGRATED	</a:t>
            </a:r>
            <a:r>
              <a:rPr dirty="0" sz="2800">
                <a:latin typeface="Lato"/>
                <a:cs typeface="Lato"/>
              </a:rPr>
              <a:t>.</a:t>
            </a:r>
            <a:r>
              <a:rPr dirty="0" sz="2800" spc="-525">
                <a:latin typeface="Lato"/>
                <a:cs typeface="Lato"/>
              </a:rPr>
              <a:t> </a:t>
            </a:r>
            <a:r>
              <a:rPr dirty="0" sz="2800" spc="180">
                <a:latin typeface="Lato"/>
                <a:cs typeface="Lato"/>
              </a:rPr>
              <a:t>NOT  </a:t>
            </a:r>
            <a:r>
              <a:rPr dirty="0" sz="2800" spc="204">
                <a:latin typeface="Lato"/>
                <a:cs typeface="Lato"/>
              </a:rPr>
              <a:t>ONLY	</a:t>
            </a:r>
            <a:r>
              <a:rPr dirty="0" sz="2800" spc="240">
                <a:latin typeface="Lato"/>
                <a:cs typeface="Lato"/>
              </a:rPr>
              <a:t>LIMITING	</a:t>
            </a:r>
            <a:r>
              <a:rPr dirty="0" sz="2800" spc="140">
                <a:latin typeface="Lato"/>
                <a:cs typeface="Lato"/>
              </a:rPr>
              <a:t>IN	</a:t>
            </a:r>
            <a:r>
              <a:rPr dirty="0" sz="2800" spc="204">
                <a:latin typeface="Lato"/>
                <a:cs typeface="Lato"/>
              </a:rPr>
              <a:t>NEWS	</a:t>
            </a:r>
            <a:r>
              <a:rPr dirty="0" sz="2800" spc="180">
                <a:latin typeface="Lato"/>
                <a:cs typeface="Lato"/>
              </a:rPr>
              <a:t>AND	</a:t>
            </a:r>
            <a:r>
              <a:rPr dirty="0" sz="2800" spc="245">
                <a:latin typeface="Lato"/>
                <a:cs typeface="Lato"/>
              </a:rPr>
              <a:t>ECOMMERCE.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5" y="8144423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5000" y="7865023"/>
            <a:ext cx="4745355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31495">
              <a:lnSpc>
                <a:spcPct val="116700"/>
              </a:lnSpc>
              <a:spcBef>
                <a:spcPts val="95"/>
              </a:spcBef>
              <a:tabLst>
                <a:tab pos="2047875" algn="l"/>
              </a:tabLst>
            </a:pPr>
            <a:r>
              <a:rPr dirty="0" sz="3000" spc="300">
                <a:latin typeface="Lato"/>
                <a:cs typeface="Lato"/>
              </a:rPr>
              <a:t>PROJEC</a:t>
            </a:r>
            <a:r>
              <a:rPr dirty="0" sz="3000">
                <a:latin typeface="Lato"/>
                <a:cs typeface="Lato"/>
              </a:rPr>
              <a:t>T	</a:t>
            </a:r>
            <a:r>
              <a:rPr dirty="0" sz="3000" spc="300">
                <a:latin typeface="Lato"/>
                <a:cs typeface="Lato"/>
              </a:rPr>
              <a:t>SUMMAR</a:t>
            </a:r>
            <a:r>
              <a:rPr dirty="0" sz="3000">
                <a:latin typeface="Lato"/>
                <a:cs typeface="Lato"/>
              </a:rPr>
              <a:t>Y  </a:t>
            </a:r>
            <a:r>
              <a:rPr dirty="0" sz="3000" spc="275">
                <a:latin typeface="Lato"/>
                <a:cs typeface="Lato"/>
              </a:rPr>
              <a:t>INTRODUCTION</a:t>
            </a:r>
            <a:endParaRPr sz="30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202815" algn="l"/>
              </a:tabLst>
            </a:pPr>
            <a:r>
              <a:rPr dirty="0" sz="3000" spc="300">
                <a:latin typeface="Lato"/>
                <a:cs typeface="Lato"/>
              </a:rPr>
              <a:t>PROBLE</a:t>
            </a:r>
            <a:r>
              <a:rPr dirty="0" sz="3000">
                <a:latin typeface="Lato"/>
                <a:cs typeface="Lato"/>
              </a:rPr>
              <a:t>M	</a:t>
            </a:r>
            <a:r>
              <a:rPr dirty="0" sz="3000" spc="300">
                <a:latin typeface="Lato"/>
                <a:cs typeface="Lato"/>
              </a:rPr>
              <a:t>STATEMEN</a:t>
            </a:r>
            <a:r>
              <a:rPr dirty="0" sz="3000">
                <a:latin typeface="Lato"/>
                <a:cs typeface="Lato"/>
              </a:rPr>
              <a:t>T</a:t>
            </a:r>
            <a:endParaRPr sz="3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375" y="8677823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3375" y="9211223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84" y="0"/>
            <a:ext cx="18288000" cy="6353175"/>
            <a:chOff x="184" y="0"/>
            <a:chExt cx="18288000" cy="6353175"/>
          </a:xfrm>
        </p:grpSpPr>
        <p:sp>
          <p:nvSpPr>
            <p:cNvPr id="7" name="object 7"/>
            <p:cNvSpPr/>
            <p:nvPr/>
          </p:nvSpPr>
          <p:spPr>
            <a:xfrm>
              <a:off x="184" y="0"/>
              <a:ext cx="18288000" cy="6353175"/>
            </a:xfrm>
            <a:custGeom>
              <a:avLst/>
              <a:gdLst/>
              <a:ahLst/>
              <a:cxnLst/>
              <a:rect l="l" t="t" r="r" b="b"/>
              <a:pathLst>
                <a:path w="18288000" h="6353175">
                  <a:moveTo>
                    <a:pt x="18287684" y="6353172"/>
                  </a:moveTo>
                  <a:lnTo>
                    <a:pt x="0" y="6353172"/>
                  </a:lnTo>
                  <a:lnTo>
                    <a:pt x="0" y="0"/>
                  </a:lnTo>
                  <a:lnTo>
                    <a:pt x="18287684" y="0"/>
                  </a:lnTo>
                  <a:lnTo>
                    <a:pt x="18287684" y="6353172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988619" y="789937"/>
              <a:ext cx="4200539" cy="420052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5931606" y="8144423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33231" y="7865023"/>
            <a:ext cx="3412490" cy="1625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3000" spc="270">
                <a:latin typeface="Lato"/>
                <a:cs typeface="Lato"/>
              </a:rPr>
              <a:t>OBJECTIVES</a:t>
            </a:r>
            <a:endParaRPr sz="3000">
              <a:latin typeface="Lato"/>
              <a:cs typeface="Lato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  <a:tabLst>
                <a:tab pos="1490980" algn="l"/>
              </a:tabLst>
            </a:pPr>
            <a:r>
              <a:rPr dirty="0" sz="3000" spc="300">
                <a:latin typeface="Lato"/>
                <a:cs typeface="Lato"/>
              </a:rPr>
              <a:t>METHODOLOG</a:t>
            </a:r>
            <a:r>
              <a:rPr dirty="0" sz="3000">
                <a:latin typeface="Lato"/>
                <a:cs typeface="Lato"/>
              </a:rPr>
              <a:t>Y  </a:t>
            </a:r>
            <a:r>
              <a:rPr dirty="0" sz="3000" spc="225">
                <a:latin typeface="Lato"/>
                <a:cs typeface="Lato"/>
              </a:rPr>
              <a:t>WORK	PLAN</a:t>
            </a:r>
            <a:endParaRPr sz="3000">
              <a:latin typeface="Lato"/>
              <a:cs typeface="La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1606" y="8677823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31606" y="9211223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66025" y="8144423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167650" y="7865023"/>
            <a:ext cx="6861175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59835">
              <a:lnSpc>
                <a:spcPct val="116700"/>
              </a:lnSpc>
              <a:spcBef>
                <a:spcPts val="95"/>
              </a:spcBef>
            </a:pPr>
            <a:r>
              <a:rPr dirty="0" sz="3000" spc="300">
                <a:latin typeface="Lato"/>
                <a:cs typeface="Lato"/>
              </a:rPr>
              <a:t>REQUIREMEN</a:t>
            </a:r>
            <a:r>
              <a:rPr dirty="0" sz="3000">
                <a:latin typeface="Lato"/>
                <a:cs typeface="Lato"/>
              </a:rPr>
              <a:t>T  </a:t>
            </a:r>
            <a:r>
              <a:rPr dirty="0" sz="3000" spc="250">
                <a:latin typeface="Lato"/>
                <a:cs typeface="Lato"/>
              </a:rPr>
              <a:t>DESIGN</a:t>
            </a:r>
            <a:endParaRPr sz="30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26080" algn="l"/>
                <a:tab pos="4014470" algn="l"/>
              </a:tabLst>
            </a:pPr>
            <a:r>
              <a:rPr dirty="0" sz="3000" spc="300">
                <a:latin typeface="Lato"/>
                <a:cs typeface="Lato"/>
              </a:rPr>
              <a:t>EVALUATIO</a:t>
            </a:r>
            <a:r>
              <a:rPr dirty="0" sz="3000">
                <a:latin typeface="Lato"/>
                <a:cs typeface="Lato"/>
              </a:rPr>
              <a:t>N	</a:t>
            </a:r>
            <a:r>
              <a:rPr dirty="0" sz="3000" spc="300">
                <a:latin typeface="Lato"/>
                <a:cs typeface="Lato"/>
              </a:rPr>
              <a:t>AN</a:t>
            </a:r>
            <a:r>
              <a:rPr dirty="0" sz="3000">
                <a:latin typeface="Lato"/>
                <a:cs typeface="Lato"/>
              </a:rPr>
              <a:t>D	</a:t>
            </a:r>
            <a:r>
              <a:rPr dirty="0" sz="3000" spc="300">
                <a:latin typeface="Lato"/>
                <a:cs typeface="Lato"/>
              </a:rPr>
              <a:t>CONCLUSIO</a:t>
            </a:r>
            <a:r>
              <a:rPr dirty="0" sz="3000">
                <a:latin typeface="Lato"/>
                <a:cs typeface="Lato"/>
              </a:rPr>
              <a:t>N</a:t>
            </a:r>
            <a:endParaRPr sz="3000">
              <a:latin typeface="Lato"/>
              <a:cs typeface="La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866025" y="8677823"/>
            <a:ext cx="123825" cy="123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866025" y="9211223"/>
            <a:ext cx="123825" cy="123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62510" y="1695130"/>
            <a:ext cx="3978275" cy="1739900"/>
          </a:xfrm>
          <a:prstGeom prst="rect"/>
        </p:spPr>
        <p:txBody>
          <a:bodyPr wrap="square" lIns="0" tIns="134620" rIns="0" bIns="0" rtlCol="0" vert="horz">
            <a:spAutoFit/>
          </a:bodyPr>
          <a:lstStyle/>
          <a:p>
            <a:pPr marL="706755" marR="5080" indent="-694690">
              <a:lnSpc>
                <a:spcPts val="6300"/>
              </a:lnSpc>
              <a:spcBef>
                <a:spcPts val="1060"/>
              </a:spcBef>
            </a:pPr>
            <a:r>
              <a:rPr dirty="0" sz="6000" spc="484">
                <a:solidFill>
                  <a:srgbClr val="FFFFFF"/>
                </a:solidFill>
              </a:rPr>
              <a:t>C</a:t>
            </a:r>
            <a:r>
              <a:rPr dirty="0" sz="6000" spc="360">
                <a:solidFill>
                  <a:srgbClr val="FFFFFF"/>
                </a:solidFill>
              </a:rPr>
              <a:t>O</a:t>
            </a:r>
            <a:r>
              <a:rPr dirty="0" sz="6000" spc="640">
                <a:solidFill>
                  <a:srgbClr val="FFFFFF"/>
                </a:solidFill>
              </a:rPr>
              <a:t>N</a:t>
            </a:r>
            <a:r>
              <a:rPr dirty="0" sz="6000" spc="330">
                <a:solidFill>
                  <a:srgbClr val="FFFFFF"/>
                </a:solidFill>
              </a:rPr>
              <a:t>T</a:t>
            </a:r>
            <a:r>
              <a:rPr dirty="0" sz="6000" spc="-370">
                <a:solidFill>
                  <a:srgbClr val="FFFFFF"/>
                </a:solidFill>
              </a:rPr>
              <a:t>E</a:t>
            </a:r>
            <a:r>
              <a:rPr dirty="0" sz="6000" spc="640">
                <a:solidFill>
                  <a:srgbClr val="FFFFFF"/>
                </a:solidFill>
              </a:rPr>
              <a:t>N</a:t>
            </a:r>
            <a:r>
              <a:rPr dirty="0" sz="6000" spc="15">
                <a:solidFill>
                  <a:srgbClr val="FFFFFF"/>
                </a:solidFill>
              </a:rPr>
              <a:t>T  </a:t>
            </a:r>
            <a:r>
              <a:rPr dirty="0" sz="6000" spc="365">
                <a:solidFill>
                  <a:srgbClr val="FFFFFF"/>
                </a:solidFill>
              </a:rPr>
              <a:t>INDEX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935" y="3"/>
            <a:ext cx="7583170" cy="10287000"/>
            <a:chOff x="10704935" y="3"/>
            <a:chExt cx="7583170" cy="10287000"/>
          </a:xfrm>
        </p:grpSpPr>
        <p:sp>
          <p:nvSpPr>
            <p:cNvPr id="3" name="object 3"/>
            <p:cNvSpPr/>
            <p:nvPr/>
          </p:nvSpPr>
          <p:spPr>
            <a:xfrm>
              <a:off x="13645103" y="502916"/>
              <a:ext cx="4643120" cy="9281160"/>
            </a:xfrm>
            <a:custGeom>
              <a:avLst/>
              <a:gdLst/>
              <a:ahLst/>
              <a:cxnLst/>
              <a:rect l="l" t="t" r="r" b="b"/>
              <a:pathLst>
                <a:path w="4643119" h="9281160">
                  <a:moveTo>
                    <a:pt x="4642896" y="9278755"/>
                  </a:moveTo>
                  <a:lnTo>
                    <a:pt x="4640549" y="9281101"/>
                  </a:lnTo>
                  <a:lnTo>
                    <a:pt x="0" y="4640552"/>
                  </a:lnTo>
                  <a:lnTo>
                    <a:pt x="4640552" y="0"/>
                  </a:lnTo>
                  <a:lnTo>
                    <a:pt x="4642896" y="2343"/>
                  </a:lnTo>
                  <a:lnTo>
                    <a:pt x="4642896" y="9278755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52568" y="1004935"/>
              <a:ext cx="4135754" cy="8270875"/>
            </a:xfrm>
            <a:custGeom>
              <a:avLst/>
              <a:gdLst/>
              <a:ahLst/>
              <a:cxnLst/>
              <a:rect l="l" t="t" r="r" b="b"/>
              <a:pathLst>
                <a:path w="4135755" h="8270875">
                  <a:moveTo>
                    <a:pt x="4135400" y="8270784"/>
                  </a:moveTo>
                  <a:lnTo>
                    <a:pt x="0" y="4135369"/>
                  </a:lnTo>
                  <a:lnTo>
                    <a:pt x="4135430" y="0"/>
                  </a:lnTo>
                  <a:lnTo>
                    <a:pt x="4135430" y="257945"/>
                  </a:lnTo>
                  <a:lnTo>
                    <a:pt x="260685" y="4132632"/>
                  </a:lnTo>
                  <a:lnTo>
                    <a:pt x="4135430" y="8007376"/>
                  </a:lnTo>
                  <a:lnTo>
                    <a:pt x="4135430" y="8270755"/>
                  </a:lnTo>
                  <a:close/>
                </a:path>
                <a:path w="4135755" h="8270875">
                  <a:moveTo>
                    <a:pt x="4135430" y="8007376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04931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11" y="0"/>
                  </a:moveTo>
                  <a:lnTo>
                    <a:pt x="6761315" y="0"/>
                  </a:lnTo>
                  <a:lnTo>
                    <a:pt x="3520630" y="3240684"/>
                  </a:lnTo>
                  <a:lnTo>
                    <a:pt x="279933" y="0"/>
                  </a:lnTo>
                  <a:lnTo>
                    <a:pt x="2349" y="0"/>
                  </a:lnTo>
                  <a:lnTo>
                    <a:pt x="3520630" y="3518281"/>
                  </a:lnTo>
                  <a:lnTo>
                    <a:pt x="7038911" y="0"/>
                  </a:lnTo>
                  <a:close/>
                </a:path>
                <a:path w="7041515" h="10287000">
                  <a:moveTo>
                    <a:pt x="7041261" y="10286987"/>
                  </a:moveTo>
                  <a:lnTo>
                    <a:pt x="3520630" y="6766344"/>
                  </a:lnTo>
                  <a:lnTo>
                    <a:pt x="0" y="10286987"/>
                  </a:lnTo>
                  <a:lnTo>
                    <a:pt x="271780" y="10286987"/>
                  </a:lnTo>
                  <a:lnTo>
                    <a:pt x="3520630" y="7038149"/>
                  </a:lnTo>
                  <a:lnTo>
                    <a:pt x="6769468" y="10286987"/>
                  </a:lnTo>
                  <a:lnTo>
                    <a:pt x="7041261" y="10286987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2740" y="458358"/>
            <a:ext cx="359219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330">
                <a:solidFill>
                  <a:srgbClr val="2A4A9D"/>
                </a:solidFill>
              </a:rPr>
              <a:t>C</a:t>
            </a:r>
            <a:r>
              <a:rPr dirty="0" sz="3900" spc="229">
                <a:solidFill>
                  <a:srgbClr val="2A4A9D"/>
                </a:solidFill>
              </a:rPr>
              <a:t>O</a:t>
            </a:r>
            <a:r>
              <a:rPr dirty="0" sz="3900" spc="360">
                <a:solidFill>
                  <a:srgbClr val="2A4A9D"/>
                </a:solidFill>
              </a:rPr>
              <a:t>N</a:t>
            </a:r>
            <a:r>
              <a:rPr dirty="0" sz="3900" spc="330">
                <a:solidFill>
                  <a:srgbClr val="2A4A9D"/>
                </a:solidFill>
              </a:rPr>
              <a:t>C</a:t>
            </a:r>
            <a:r>
              <a:rPr dirty="0" sz="3900" spc="-275">
                <a:solidFill>
                  <a:srgbClr val="2A4A9D"/>
                </a:solidFill>
              </a:rPr>
              <a:t>L</a:t>
            </a:r>
            <a:r>
              <a:rPr dirty="0" sz="3900" spc="155">
                <a:solidFill>
                  <a:srgbClr val="2A4A9D"/>
                </a:solidFill>
              </a:rPr>
              <a:t>U</a:t>
            </a:r>
            <a:r>
              <a:rPr dirty="0" sz="3900" spc="10">
                <a:solidFill>
                  <a:srgbClr val="2A4A9D"/>
                </a:solidFill>
              </a:rPr>
              <a:t>S</a:t>
            </a:r>
            <a:r>
              <a:rPr dirty="0" sz="3900" spc="310">
                <a:solidFill>
                  <a:srgbClr val="2A4A9D"/>
                </a:solidFill>
              </a:rPr>
              <a:t>I</a:t>
            </a:r>
            <a:r>
              <a:rPr dirty="0" sz="3900" spc="229">
                <a:solidFill>
                  <a:srgbClr val="2A4A9D"/>
                </a:solidFill>
              </a:rPr>
              <a:t>O</a:t>
            </a:r>
            <a:r>
              <a:rPr dirty="0" sz="3900" spc="165">
                <a:solidFill>
                  <a:srgbClr val="2A4A9D"/>
                </a:solidFill>
              </a:rPr>
              <a:t>N</a:t>
            </a:r>
            <a:endParaRPr sz="3900"/>
          </a:p>
        </p:txBody>
      </p:sp>
      <p:sp>
        <p:nvSpPr>
          <p:cNvPr id="7" name="object 7"/>
          <p:cNvSpPr/>
          <p:nvPr/>
        </p:nvSpPr>
        <p:spPr>
          <a:xfrm>
            <a:off x="4499" y="0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6169" y="2233079"/>
            <a:ext cx="12134850" cy="497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8780">
              <a:lnSpc>
                <a:spcPct val="116100"/>
              </a:lnSpc>
              <a:spcBef>
                <a:spcPts val="100"/>
              </a:spcBef>
              <a:tabLst>
                <a:tab pos="1123315" algn="l"/>
                <a:tab pos="1298575" algn="l"/>
                <a:tab pos="1630680" algn="l"/>
                <a:tab pos="1981835" algn="l"/>
                <a:tab pos="2316480" algn="l"/>
                <a:tab pos="2901950" algn="l"/>
                <a:tab pos="3840479" algn="l"/>
                <a:tab pos="3971290" algn="l"/>
                <a:tab pos="4532630" algn="l"/>
                <a:tab pos="4987290" algn="l"/>
                <a:tab pos="5658485" algn="l"/>
                <a:tab pos="6465570" algn="l"/>
                <a:tab pos="7593965" algn="l"/>
                <a:tab pos="7696200" algn="l"/>
                <a:tab pos="7931150" algn="l"/>
                <a:tab pos="8499475" algn="l"/>
                <a:tab pos="8711565" algn="l"/>
                <a:tab pos="10422255" algn="l"/>
                <a:tab pos="10517505" algn="l"/>
                <a:tab pos="10948035" algn="l"/>
              </a:tabLst>
            </a:pPr>
            <a:r>
              <a:rPr dirty="0" sz="2800" spc="275">
                <a:latin typeface="Lato"/>
                <a:cs typeface="Lato"/>
              </a:rPr>
              <a:t>MOS</a:t>
            </a:r>
            <a:r>
              <a:rPr dirty="0" sz="2800">
                <a:latin typeface="Lato"/>
                <a:cs typeface="Lato"/>
              </a:rPr>
              <a:t>T	</a:t>
            </a:r>
            <a:r>
              <a:rPr dirty="0" sz="2800" spc="275">
                <a:latin typeface="Lato"/>
                <a:cs typeface="Lato"/>
              </a:rPr>
              <a:t>O</a:t>
            </a:r>
            <a:r>
              <a:rPr dirty="0" sz="2800">
                <a:latin typeface="Lato"/>
                <a:cs typeface="Lato"/>
              </a:rPr>
              <a:t>F	</a:t>
            </a:r>
            <a:r>
              <a:rPr dirty="0" sz="2800" spc="275">
                <a:latin typeface="Lato"/>
                <a:cs typeface="Lato"/>
              </a:rPr>
              <a:t>TH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PEOPL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-605">
                <a:latin typeface="Lato"/>
                <a:cs typeface="Lato"/>
              </a:rPr>
              <a:t> </a:t>
            </a:r>
            <a:r>
              <a:rPr dirty="0" sz="2800" spc="275">
                <a:latin typeface="Lato"/>
                <a:cs typeface="Lato"/>
              </a:rPr>
              <a:t>F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N</a:t>
            </a:r>
            <a:r>
              <a:rPr dirty="0" sz="2800">
                <a:latin typeface="Lato"/>
                <a:cs typeface="Lato"/>
              </a:rPr>
              <a:t>D	</a:t>
            </a:r>
            <a:r>
              <a:rPr dirty="0" sz="2800" spc="275">
                <a:latin typeface="Lato"/>
                <a:cs typeface="Lato"/>
              </a:rPr>
              <a:t>PROBLEM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N	</a:t>
            </a:r>
            <a:r>
              <a:rPr dirty="0" sz="2800" spc="275">
                <a:latin typeface="Lato"/>
                <a:cs typeface="Lato"/>
              </a:rPr>
              <a:t>SEARCH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N</a:t>
            </a:r>
            <a:r>
              <a:rPr dirty="0" sz="2800">
                <a:latin typeface="Lato"/>
                <a:cs typeface="Lato"/>
              </a:rPr>
              <a:t>G	</a:t>
            </a:r>
            <a:r>
              <a:rPr dirty="0" sz="2800" spc="275">
                <a:latin typeface="Lato"/>
                <a:cs typeface="Lato"/>
              </a:rPr>
              <a:t>FO</a:t>
            </a:r>
            <a:r>
              <a:rPr dirty="0" sz="2800">
                <a:latin typeface="Lato"/>
                <a:cs typeface="Lato"/>
              </a:rPr>
              <a:t>R  </a:t>
            </a:r>
            <a:r>
              <a:rPr dirty="0" sz="2800" spc="240">
                <a:latin typeface="Lato"/>
                <a:cs typeface="Lato"/>
              </a:rPr>
              <a:t>PRODUCTS	</a:t>
            </a:r>
            <a:r>
              <a:rPr dirty="0" sz="2800" spc="229">
                <a:latin typeface="Lato"/>
                <a:cs typeface="Lato"/>
              </a:rPr>
              <a:t>ONLINE		</a:t>
            </a:r>
            <a:r>
              <a:rPr dirty="0" sz="2800" spc="180">
                <a:latin typeface="Lato"/>
                <a:cs typeface="Lato"/>
              </a:rPr>
              <a:t>AND	</a:t>
            </a:r>
            <a:r>
              <a:rPr dirty="0" sz="2800" spc="245">
                <a:latin typeface="Lato"/>
                <a:cs typeface="Lato"/>
              </a:rPr>
              <a:t>COMPARING	</a:t>
            </a:r>
            <a:r>
              <a:rPr dirty="0" sz="2800" spc="220">
                <a:latin typeface="Lato"/>
                <a:cs typeface="Lato"/>
              </a:rPr>
              <a:t>THEM.</a:t>
            </a:r>
            <a:r>
              <a:rPr dirty="0" sz="2800" spc="-434">
                <a:latin typeface="Lato"/>
                <a:cs typeface="Lato"/>
              </a:rPr>
              <a:t> </a:t>
            </a:r>
            <a:r>
              <a:rPr dirty="0" sz="2800" spc="225">
                <a:latin typeface="Lato"/>
                <a:cs typeface="Lato"/>
              </a:rPr>
              <a:t>PEOPLE		</a:t>
            </a:r>
            <a:r>
              <a:rPr dirty="0" sz="2800" spc="204">
                <a:latin typeface="Lato"/>
                <a:cs typeface="Lato"/>
              </a:rPr>
              <a:t>ALSO  FIND	</a:t>
            </a:r>
            <a:r>
              <a:rPr dirty="0" sz="2800" spc="140">
                <a:latin typeface="Lato"/>
                <a:cs typeface="Lato"/>
              </a:rPr>
              <a:t>IT	</a:t>
            </a:r>
            <a:r>
              <a:rPr dirty="0" sz="2800" spc="245">
                <a:latin typeface="Lato"/>
                <a:cs typeface="Lato"/>
              </a:rPr>
              <a:t>DIFFICULT	</a:t>
            </a:r>
            <a:r>
              <a:rPr dirty="0" sz="2800" spc="135">
                <a:latin typeface="Lato"/>
                <a:cs typeface="Lato"/>
              </a:rPr>
              <a:t>TO	</a:t>
            </a:r>
            <a:r>
              <a:rPr dirty="0" sz="2800" spc="235">
                <a:latin typeface="Lato"/>
                <a:cs typeface="Lato"/>
              </a:rPr>
              <a:t>EXTRACT	</a:t>
            </a:r>
            <a:r>
              <a:rPr dirty="0" sz="2800" spc="204">
                <a:latin typeface="Lato"/>
                <a:cs typeface="Lato"/>
              </a:rPr>
              <a:t>DATA		</a:t>
            </a:r>
            <a:r>
              <a:rPr dirty="0" sz="2800" spc="180">
                <a:latin typeface="Lato"/>
                <a:cs typeface="Lato"/>
              </a:rPr>
              <a:t>AND	</a:t>
            </a:r>
            <a:r>
              <a:rPr dirty="0" sz="2800" spc="225">
                <a:latin typeface="Lato"/>
                <a:cs typeface="Lato"/>
              </a:rPr>
              <a:t>SEARCH	</a:t>
            </a:r>
            <a:r>
              <a:rPr dirty="0" sz="2800" spc="180">
                <a:latin typeface="Lato"/>
                <a:cs typeface="Lato"/>
              </a:rPr>
              <a:t>THE</a:t>
            </a:r>
            <a:endParaRPr sz="2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144395" algn="l"/>
                <a:tab pos="3375025" algn="l"/>
                <a:tab pos="4316730" algn="l"/>
                <a:tab pos="6489700" algn="l"/>
                <a:tab pos="7164705" algn="l"/>
                <a:tab pos="7567930" algn="l"/>
                <a:tab pos="8604250" algn="l"/>
              </a:tabLst>
            </a:pPr>
            <a:r>
              <a:rPr dirty="0" sz="2800" spc="240">
                <a:latin typeface="Lato"/>
                <a:cs typeface="Lato"/>
              </a:rPr>
              <a:t>PREVIOUS	</a:t>
            </a:r>
            <a:r>
              <a:rPr dirty="0" sz="2800" spc="204">
                <a:latin typeface="Lato"/>
                <a:cs typeface="Lato"/>
              </a:rPr>
              <a:t>DATA	</a:t>
            </a:r>
            <a:r>
              <a:rPr dirty="0" sz="2800" spc="180">
                <a:latin typeface="Lato"/>
                <a:cs typeface="Lato"/>
              </a:rPr>
              <a:t>FOR	</a:t>
            </a:r>
            <a:r>
              <a:rPr dirty="0" sz="2800" spc="245">
                <a:latin typeface="Lato"/>
                <a:cs typeface="Lato"/>
              </a:rPr>
              <a:t>ANALYSIS.	</a:t>
            </a:r>
            <a:r>
              <a:rPr dirty="0" sz="2800" spc="135">
                <a:latin typeface="Lato"/>
                <a:cs typeface="Lato"/>
              </a:rPr>
              <a:t>SO	</a:t>
            </a:r>
            <a:r>
              <a:rPr dirty="0" sz="2800">
                <a:latin typeface="Lato"/>
                <a:cs typeface="Lato"/>
              </a:rPr>
              <a:t>A	</a:t>
            </a:r>
            <a:r>
              <a:rPr dirty="0" sz="2800" spc="180">
                <a:latin typeface="Lato"/>
                <a:cs typeface="Lato"/>
              </a:rPr>
              <a:t>WEB	</a:t>
            </a:r>
            <a:r>
              <a:rPr dirty="0" sz="2800" spc="245">
                <a:latin typeface="Lato"/>
                <a:cs typeface="Lato"/>
              </a:rPr>
              <a:t>SCRAPPING</a:t>
            </a:r>
            <a:endParaRPr sz="2800">
              <a:latin typeface="Lato"/>
              <a:cs typeface="Lato"/>
            </a:endParaRPr>
          </a:p>
          <a:p>
            <a:pPr marL="12700" marR="57785">
              <a:lnSpc>
                <a:spcPct val="116100"/>
              </a:lnSpc>
              <a:tabLst>
                <a:tab pos="695960" algn="l"/>
                <a:tab pos="1313180" algn="l"/>
                <a:tab pos="1853564" algn="l"/>
                <a:tab pos="2116455" algn="l"/>
                <a:tab pos="2656840" algn="l"/>
                <a:tab pos="3297554" algn="l"/>
                <a:tab pos="4209415" algn="l"/>
                <a:tab pos="4333875" algn="l"/>
                <a:tab pos="5718810" algn="l"/>
                <a:tab pos="6277610" algn="l"/>
                <a:tab pos="7145655" algn="l"/>
                <a:tab pos="7588884" algn="l"/>
                <a:tab pos="7635240" algn="l"/>
                <a:tab pos="8950960" algn="l"/>
                <a:tab pos="10168890" algn="l"/>
                <a:tab pos="10349865" algn="l"/>
                <a:tab pos="11089005" algn="l"/>
              </a:tabLst>
            </a:pPr>
            <a:r>
              <a:rPr dirty="0" sz="2800" spc="275">
                <a:latin typeface="Lato"/>
                <a:cs typeface="Lato"/>
              </a:rPr>
              <a:t>NOD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J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BASE</a:t>
            </a:r>
            <a:r>
              <a:rPr dirty="0" sz="2800">
                <a:latin typeface="Lato"/>
                <a:cs typeface="Lato"/>
              </a:rPr>
              <a:t>D	</a:t>
            </a:r>
            <a:r>
              <a:rPr dirty="0" sz="2800" spc="275">
                <a:latin typeface="Lato"/>
                <a:cs typeface="Lato"/>
              </a:rPr>
              <a:t>WE</a:t>
            </a:r>
            <a:r>
              <a:rPr dirty="0" sz="2800">
                <a:latin typeface="Lato"/>
                <a:cs typeface="Lato"/>
              </a:rPr>
              <a:t>B		</a:t>
            </a:r>
            <a:r>
              <a:rPr dirty="0" sz="2800" spc="275">
                <a:latin typeface="Lato"/>
                <a:cs typeface="Lato"/>
              </a:rPr>
              <a:t>APPL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CAT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O</a:t>
            </a:r>
            <a:r>
              <a:rPr dirty="0" sz="2800">
                <a:latin typeface="Lato"/>
                <a:cs typeface="Lato"/>
              </a:rPr>
              <a:t>N	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S		</a:t>
            </a:r>
            <a:r>
              <a:rPr dirty="0" sz="2800" spc="275">
                <a:latin typeface="Lato"/>
                <a:cs typeface="Lato"/>
              </a:rPr>
              <a:t>MAD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W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T</a:t>
            </a:r>
            <a:r>
              <a:rPr dirty="0" sz="2800">
                <a:latin typeface="Lato"/>
                <a:cs typeface="Lato"/>
              </a:rPr>
              <a:t>H	</a:t>
            </a:r>
            <a:r>
              <a:rPr dirty="0" sz="2800" spc="275">
                <a:latin typeface="Lato"/>
                <a:cs typeface="Lato"/>
              </a:rPr>
              <a:t>TH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HEL</a:t>
            </a:r>
            <a:r>
              <a:rPr dirty="0" sz="2800">
                <a:latin typeface="Lato"/>
                <a:cs typeface="Lato"/>
              </a:rPr>
              <a:t>P  </a:t>
            </a:r>
            <a:r>
              <a:rPr dirty="0" sz="2800" spc="135">
                <a:latin typeface="Lato"/>
                <a:cs typeface="Lato"/>
              </a:rPr>
              <a:t>OF	</a:t>
            </a:r>
            <a:r>
              <a:rPr dirty="0" sz="2800" spc="220">
                <a:latin typeface="Lato"/>
                <a:cs typeface="Lato"/>
              </a:rPr>
              <a:t>REACT	</a:t>
            </a:r>
            <a:r>
              <a:rPr dirty="0" sz="2800" spc="135">
                <a:latin typeface="Lato"/>
                <a:cs typeface="Lato"/>
              </a:rPr>
              <a:t>JS	</a:t>
            </a:r>
            <a:r>
              <a:rPr dirty="0" sz="2800" spc="220">
                <a:latin typeface="Lato"/>
                <a:cs typeface="Lato"/>
              </a:rPr>
              <a:t>WHICH	MAKES	</a:t>
            </a:r>
            <a:r>
              <a:rPr dirty="0" sz="2800" spc="135">
                <a:latin typeface="Lato"/>
                <a:cs typeface="Lato"/>
              </a:rPr>
              <a:t>UI	</a:t>
            </a:r>
            <a:r>
              <a:rPr dirty="0" sz="2800" spc="204">
                <a:latin typeface="Lato"/>
                <a:cs typeface="Lato"/>
              </a:rPr>
              <a:t>MORE	</a:t>
            </a:r>
            <a:r>
              <a:rPr dirty="0" sz="2800" spc="250">
                <a:latin typeface="Lato"/>
                <a:cs typeface="Lato"/>
              </a:rPr>
              <a:t>INTERACTIVE	</a:t>
            </a:r>
            <a:r>
              <a:rPr dirty="0" sz="2800" spc="180">
                <a:latin typeface="Lato"/>
                <a:cs typeface="Lato"/>
              </a:rPr>
              <a:t>AND</a:t>
            </a:r>
            <a:endParaRPr sz="2800">
              <a:latin typeface="Lato"/>
              <a:cs typeface="Lato"/>
            </a:endParaRPr>
          </a:p>
          <a:p>
            <a:pPr marL="12700" marR="381000">
              <a:lnSpc>
                <a:spcPct val="116100"/>
              </a:lnSpc>
              <a:tabLst>
                <a:tab pos="1141730" algn="l"/>
                <a:tab pos="1242695" algn="l"/>
                <a:tab pos="1834514" algn="l"/>
                <a:tab pos="3234690" algn="l"/>
                <a:tab pos="3811904" algn="l"/>
                <a:tab pos="4786630" algn="l"/>
                <a:tab pos="5030470" algn="l"/>
                <a:tab pos="5769610" algn="l"/>
                <a:tab pos="6402705" algn="l"/>
                <a:tab pos="7428230" algn="l"/>
                <a:tab pos="8731250" algn="l"/>
                <a:tab pos="9350375" algn="l"/>
                <a:tab pos="10366375" algn="l"/>
                <a:tab pos="10701655" algn="l"/>
              </a:tabLst>
            </a:pPr>
            <a:r>
              <a:rPr dirty="0" sz="2800" spc="275">
                <a:latin typeface="Lato"/>
                <a:cs typeface="Lato"/>
              </a:rPr>
              <a:t>EAS</a:t>
            </a:r>
            <a:r>
              <a:rPr dirty="0" sz="2800">
                <a:latin typeface="Lato"/>
                <a:cs typeface="Lato"/>
              </a:rPr>
              <a:t>Y	</a:t>
            </a:r>
            <a:r>
              <a:rPr dirty="0" sz="2800" spc="275">
                <a:latin typeface="Lato"/>
                <a:cs typeface="Lato"/>
              </a:rPr>
              <a:t>T</a:t>
            </a:r>
            <a:r>
              <a:rPr dirty="0" sz="2800">
                <a:latin typeface="Lato"/>
                <a:cs typeface="Lato"/>
              </a:rPr>
              <a:t>O	</a:t>
            </a:r>
            <a:r>
              <a:rPr dirty="0" sz="2800" spc="275">
                <a:latin typeface="Lato"/>
                <a:cs typeface="Lato"/>
              </a:rPr>
              <a:t>DEVELO</a:t>
            </a:r>
            <a:r>
              <a:rPr dirty="0" sz="2800">
                <a:latin typeface="Lato"/>
                <a:cs typeface="Lato"/>
              </a:rPr>
              <a:t>P	</a:t>
            </a:r>
            <a:r>
              <a:rPr dirty="0" sz="2800" spc="275">
                <a:latin typeface="Lato"/>
                <a:cs typeface="Lato"/>
              </a:rPr>
              <a:t>W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T</a:t>
            </a:r>
            <a:r>
              <a:rPr dirty="0" sz="2800">
                <a:latin typeface="Lato"/>
                <a:cs typeface="Lato"/>
              </a:rPr>
              <a:t>H	</a:t>
            </a:r>
            <a:r>
              <a:rPr dirty="0" sz="2800" spc="275">
                <a:latin typeface="Lato"/>
                <a:cs typeface="Lato"/>
              </a:rPr>
              <a:t>SCRAPP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N</a:t>
            </a:r>
            <a:r>
              <a:rPr dirty="0" sz="2800">
                <a:latin typeface="Lato"/>
                <a:cs typeface="Lato"/>
              </a:rPr>
              <a:t>G	</a:t>
            </a:r>
            <a:r>
              <a:rPr dirty="0" sz="2800" spc="275">
                <a:latin typeface="Lato"/>
                <a:cs typeface="Lato"/>
              </a:rPr>
              <a:t>FEATUR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AN</a:t>
            </a:r>
            <a:r>
              <a:rPr dirty="0" sz="2800">
                <a:latin typeface="Lato"/>
                <a:cs typeface="Lato"/>
              </a:rPr>
              <a:t>D	</a:t>
            </a:r>
            <a:r>
              <a:rPr dirty="0" sz="2800" spc="275">
                <a:latin typeface="Lato"/>
                <a:cs typeface="Lato"/>
              </a:rPr>
              <a:t>CLOU</a:t>
            </a:r>
            <a:r>
              <a:rPr dirty="0" sz="2800">
                <a:latin typeface="Lato"/>
                <a:cs typeface="Lato"/>
              </a:rPr>
              <a:t>D  </a:t>
            </a:r>
            <a:r>
              <a:rPr dirty="0" sz="2800" spc="204">
                <a:latin typeface="Lato"/>
                <a:cs typeface="Lato"/>
              </a:rPr>
              <a:t>DATA		</a:t>
            </a:r>
            <a:r>
              <a:rPr dirty="0" sz="2800" spc="235">
                <a:latin typeface="Lato"/>
                <a:cs typeface="Lato"/>
              </a:rPr>
              <a:t>STORAGE	</a:t>
            </a:r>
            <a:r>
              <a:rPr dirty="0" sz="2800" spc="220">
                <a:latin typeface="Lato"/>
                <a:cs typeface="Lato"/>
              </a:rPr>
              <a:t>WHICH	</a:t>
            </a:r>
            <a:r>
              <a:rPr dirty="0" sz="2800" spc="180">
                <a:latin typeface="Lato"/>
                <a:cs typeface="Lato"/>
              </a:rPr>
              <a:t>CAN	</a:t>
            </a:r>
            <a:r>
              <a:rPr dirty="0" sz="2800" spc="135">
                <a:latin typeface="Lato"/>
                <a:cs typeface="Lato"/>
              </a:rPr>
              <a:t>BE	</a:t>
            </a:r>
            <a:r>
              <a:rPr dirty="0" sz="2800" spc="245">
                <a:latin typeface="Lato"/>
                <a:cs typeface="Lato"/>
              </a:rPr>
              <a:t>RETRIEVED	</a:t>
            </a:r>
            <a:r>
              <a:rPr dirty="0" sz="2800" spc="235">
                <a:latin typeface="Lato"/>
                <a:cs typeface="Lato"/>
              </a:rPr>
              <a:t>FURTHER	</a:t>
            </a:r>
            <a:r>
              <a:rPr dirty="0" sz="2800" spc="180">
                <a:latin typeface="Lato"/>
                <a:cs typeface="Lato"/>
              </a:rPr>
              <a:t>AND</a:t>
            </a:r>
            <a:endParaRPr sz="2800">
              <a:latin typeface="Lato"/>
              <a:cs typeface="Lato"/>
            </a:endParaRPr>
          </a:p>
          <a:p>
            <a:pPr marL="12700" marR="5080">
              <a:lnSpc>
                <a:spcPct val="116100"/>
              </a:lnSpc>
              <a:tabLst>
                <a:tab pos="1054735" algn="l"/>
                <a:tab pos="1626870" algn="l"/>
                <a:tab pos="2546985" algn="l"/>
                <a:tab pos="2980055" algn="l"/>
                <a:tab pos="3439795" algn="l"/>
                <a:tab pos="4123054" algn="l"/>
                <a:tab pos="4910455" algn="l"/>
                <a:tab pos="5637530" algn="l"/>
                <a:tab pos="5925820" algn="l"/>
                <a:tab pos="6387465" algn="l"/>
                <a:tab pos="7075805" algn="l"/>
                <a:tab pos="7706995" algn="l"/>
                <a:tab pos="8110220" algn="l"/>
                <a:tab pos="8597265" algn="l"/>
                <a:tab pos="10603865" algn="l"/>
                <a:tab pos="11151870" algn="l"/>
              </a:tabLst>
            </a:pPr>
            <a:r>
              <a:rPr dirty="0" sz="2800" spc="275">
                <a:latin typeface="Lato"/>
                <a:cs typeface="Lato"/>
              </a:rPr>
              <a:t>SHOW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TH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US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O</a:t>
            </a:r>
            <a:r>
              <a:rPr dirty="0" sz="2800">
                <a:latin typeface="Lato"/>
                <a:cs typeface="Lato"/>
              </a:rPr>
              <a:t>F	</a:t>
            </a:r>
            <a:r>
              <a:rPr dirty="0" sz="2800" spc="275">
                <a:latin typeface="Lato"/>
                <a:cs typeface="Lato"/>
              </a:rPr>
              <a:t>AP</a:t>
            </a:r>
            <a:r>
              <a:rPr dirty="0" sz="2800">
                <a:latin typeface="Lato"/>
                <a:cs typeface="Lato"/>
              </a:rPr>
              <a:t>I	</a:t>
            </a:r>
            <a:r>
              <a:rPr dirty="0" sz="2800" spc="275">
                <a:latin typeface="Lato"/>
                <a:cs typeface="Lato"/>
              </a:rPr>
              <a:t>AN</a:t>
            </a:r>
            <a:r>
              <a:rPr dirty="0" sz="2800">
                <a:latin typeface="Lato"/>
                <a:cs typeface="Lato"/>
              </a:rPr>
              <a:t>D	</a:t>
            </a:r>
            <a:r>
              <a:rPr dirty="0" sz="2800" spc="275">
                <a:latin typeface="Lato"/>
                <a:cs typeface="Lato"/>
              </a:rPr>
              <a:t>ACT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A</a:t>
            </a:r>
            <a:r>
              <a:rPr dirty="0" sz="2800">
                <a:latin typeface="Lato"/>
                <a:cs typeface="Lato"/>
              </a:rPr>
              <a:t>S	A	</a:t>
            </a:r>
            <a:r>
              <a:rPr dirty="0" sz="2800" spc="275">
                <a:latin typeface="Lato"/>
                <a:cs typeface="Lato"/>
              </a:rPr>
              <a:t>MARKETPLAC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TOO</a:t>
            </a:r>
            <a:r>
              <a:rPr dirty="0" sz="2800">
                <a:latin typeface="Lato"/>
                <a:cs typeface="Lato"/>
              </a:rPr>
              <a:t>.  </a:t>
            </a:r>
            <a:r>
              <a:rPr dirty="0" sz="2800" spc="204">
                <a:latin typeface="Lato"/>
                <a:cs typeface="Lato"/>
              </a:rPr>
              <a:t>THIS	</a:t>
            </a:r>
            <a:r>
              <a:rPr dirty="0" sz="2800" spc="235">
                <a:latin typeface="Lato"/>
                <a:cs typeface="Lato"/>
              </a:rPr>
              <a:t>PROCESS	</a:t>
            </a:r>
            <a:r>
              <a:rPr dirty="0" sz="2800" spc="240">
                <a:latin typeface="Lato"/>
                <a:cs typeface="Lato"/>
              </a:rPr>
              <a:t>ENCHANCED	</a:t>
            </a:r>
            <a:r>
              <a:rPr dirty="0" sz="2800" spc="135">
                <a:latin typeface="Lato"/>
                <a:cs typeface="Lato"/>
              </a:rPr>
              <a:t>MY	</a:t>
            </a:r>
            <a:r>
              <a:rPr dirty="0" sz="2800" spc="240">
                <a:latin typeface="Lato"/>
                <a:cs typeface="Lato"/>
              </a:rPr>
              <a:t>RESEARCH	</a:t>
            </a:r>
            <a:r>
              <a:rPr dirty="0" sz="2800" spc="245">
                <a:latin typeface="Lato"/>
                <a:cs typeface="Lato"/>
              </a:rPr>
              <a:t>ABILITIES	</a:t>
            </a:r>
            <a:r>
              <a:rPr dirty="0" sz="2800" spc="204">
                <a:latin typeface="Lato"/>
                <a:cs typeface="Lato"/>
              </a:rPr>
              <a:t>TOO.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815" y="1356"/>
            <a:ext cx="447675" cy="10284460"/>
          </a:xfrm>
          <a:custGeom>
            <a:avLst/>
            <a:gdLst/>
            <a:ahLst/>
            <a:cxnLst/>
            <a:rect l="l" t="t" r="r" b="b"/>
            <a:pathLst>
              <a:path w="447675" h="10284460">
                <a:moveTo>
                  <a:pt x="447673" y="10284292"/>
                </a:moveTo>
                <a:lnTo>
                  <a:pt x="0" y="10284292"/>
                </a:lnTo>
                <a:lnTo>
                  <a:pt x="0" y="0"/>
                </a:lnTo>
                <a:lnTo>
                  <a:pt x="447673" y="0"/>
                </a:lnTo>
                <a:lnTo>
                  <a:pt x="447673" y="10284292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577520" y="2501213"/>
            <a:ext cx="4522888" cy="3364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3208020" cy="1831339"/>
          </a:xfrm>
          <a:custGeom>
            <a:avLst/>
            <a:gdLst/>
            <a:ahLst/>
            <a:cxnLst/>
            <a:rect l="l" t="t" r="r" b="b"/>
            <a:pathLst>
              <a:path w="3208020" h="1831339">
                <a:moveTo>
                  <a:pt x="1376802" y="1831216"/>
                </a:moveTo>
                <a:lnTo>
                  <a:pt x="0" y="454413"/>
                </a:lnTo>
                <a:lnTo>
                  <a:pt x="0" y="176821"/>
                </a:lnTo>
                <a:lnTo>
                  <a:pt x="1376802" y="1553623"/>
                </a:lnTo>
                <a:lnTo>
                  <a:pt x="2930426" y="0"/>
                </a:lnTo>
                <a:lnTo>
                  <a:pt x="3208021" y="0"/>
                </a:lnTo>
                <a:lnTo>
                  <a:pt x="1376802" y="1831216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8453445"/>
            <a:ext cx="3210560" cy="1833880"/>
          </a:xfrm>
          <a:custGeom>
            <a:avLst/>
            <a:gdLst/>
            <a:ahLst/>
            <a:cxnLst/>
            <a:rect l="l" t="t" r="r" b="b"/>
            <a:pathLst>
              <a:path w="3210560" h="1833879">
                <a:moveTo>
                  <a:pt x="0" y="1648615"/>
                </a:moveTo>
                <a:lnTo>
                  <a:pt x="0" y="1376802"/>
                </a:lnTo>
                <a:lnTo>
                  <a:pt x="1376802" y="0"/>
                </a:lnTo>
                <a:lnTo>
                  <a:pt x="3210357" y="1833554"/>
                </a:lnTo>
                <a:lnTo>
                  <a:pt x="2938545" y="1833554"/>
                </a:lnTo>
                <a:lnTo>
                  <a:pt x="1376802" y="271812"/>
                </a:lnTo>
                <a:lnTo>
                  <a:pt x="0" y="1648615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42851" y="1122901"/>
            <a:ext cx="5080000" cy="2463800"/>
          </a:xfrm>
          <a:prstGeom prst="rect"/>
        </p:spPr>
        <p:txBody>
          <a:bodyPr wrap="square" lIns="0" tIns="187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6850" spc="560">
                <a:solidFill>
                  <a:srgbClr val="7DD957"/>
                </a:solidFill>
                <a:latin typeface="Lato Heavy"/>
                <a:cs typeface="Lato Heavy"/>
              </a:rPr>
              <a:t>THANK</a:t>
            </a:r>
            <a:endParaRPr sz="6850">
              <a:latin typeface="Lato Heavy"/>
              <a:cs typeface="Lato Heavy"/>
            </a:endParaRPr>
          </a:p>
          <a:p>
            <a:pPr marL="2959100">
              <a:lnSpc>
                <a:spcPct val="100000"/>
              </a:lnSpc>
              <a:spcBef>
                <a:spcPts val="1380"/>
              </a:spcBef>
            </a:pPr>
            <a:r>
              <a:rPr dirty="0" sz="6850" spc="695">
                <a:solidFill>
                  <a:srgbClr val="7DD957"/>
                </a:solidFill>
                <a:latin typeface="Lato Heavy"/>
                <a:cs typeface="Lato Heavy"/>
              </a:rPr>
              <a:t>Y</a:t>
            </a:r>
            <a:r>
              <a:rPr dirty="0" sz="6850" spc="700">
                <a:solidFill>
                  <a:srgbClr val="7DD957"/>
                </a:solidFill>
                <a:latin typeface="Lato Heavy"/>
                <a:cs typeface="Lato Heavy"/>
              </a:rPr>
              <a:t>O</a:t>
            </a:r>
            <a:r>
              <a:rPr dirty="0" sz="6850" spc="15">
                <a:solidFill>
                  <a:srgbClr val="7DD957"/>
                </a:solidFill>
                <a:latin typeface="Lato Heavy"/>
                <a:cs typeface="Lato Heavy"/>
              </a:rPr>
              <a:t>U</a:t>
            </a:r>
            <a:endParaRPr sz="6850">
              <a:latin typeface="Lato Heavy"/>
              <a:cs typeface="Lato Heav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04935" y="0"/>
            <a:ext cx="7583170" cy="10287000"/>
            <a:chOff x="10704935" y="0"/>
            <a:chExt cx="7583170" cy="10287000"/>
          </a:xfrm>
        </p:grpSpPr>
        <p:sp>
          <p:nvSpPr>
            <p:cNvPr id="3" name="object 3"/>
            <p:cNvSpPr/>
            <p:nvPr/>
          </p:nvSpPr>
          <p:spPr>
            <a:xfrm>
              <a:off x="13645103" y="502916"/>
              <a:ext cx="4643120" cy="9281160"/>
            </a:xfrm>
            <a:custGeom>
              <a:avLst/>
              <a:gdLst/>
              <a:ahLst/>
              <a:cxnLst/>
              <a:rect l="l" t="t" r="r" b="b"/>
              <a:pathLst>
                <a:path w="4643119" h="9281160">
                  <a:moveTo>
                    <a:pt x="4642896" y="9278755"/>
                  </a:moveTo>
                  <a:lnTo>
                    <a:pt x="4640549" y="9281101"/>
                  </a:lnTo>
                  <a:lnTo>
                    <a:pt x="0" y="4640552"/>
                  </a:lnTo>
                  <a:lnTo>
                    <a:pt x="4640552" y="0"/>
                  </a:lnTo>
                  <a:lnTo>
                    <a:pt x="4642896" y="2343"/>
                  </a:lnTo>
                  <a:lnTo>
                    <a:pt x="4642896" y="9278755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152566" y="1004932"/>
              <a:ext cx="4135754" cy="8270875"/>
            </a:xfrm>
            <a:custGeom>
              <a:avLst/>
              <a:gdLst/>
              <a:ahLst/>
              <a:cxnLst/>
              <a:rect l="l" t="t" r="r" b="b"/>
              <a:pathLst>
                <a:path w="4135755" h="8270875">
                  <a:moveTo>
                    <a:pt x="4135401" y="8270772"/>
                  </a:moveTo>
                  <a:lnTo>
                    <a:pt x="0" y="4135370"/>
                  </a:lnTo>
                  <a:lnTo>
                    <a:pt x="4135431" y="0"/>
                  </a:lnTo>
                  <a:lnTo>
                    <a:pt x="4135431" y="257946"/>
                  </a:lnTo>
                  <a:lnTo>
                    <a:pt x="260687" y="4132632"/>
                  </a:lnTo>
                  <a:lnTo>
                    <a:pt x="4135431" y="8007376"/>
                  </a:lnTo>
                  <a:lnTo>
                    <a:pt x="4135431" y="8270741"/>
                  </a:lnTo>
                  <a:close/>
                </a:path>
                <a:path w="4135755" h="8270875">
                  <a:moveTo>
                    <a:pt x="4135431" y="8007376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04931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24" y="0"/>
                  </a:moveTo>
                  <a:lnTo>
                    <a:pt x="6761353" y="0"/>
                  </a:lnTo>
                  <a:lnTo>
                    <a:pt x="3520630" y="3240709"/>
                  </a:lnTo>
                  <a:lnTo>
                    <a:pt x="279908" y="0"/>
                  </a:lnTo>
                  <a:lnTo>
                    <a:pt x="2324" y="0"/>
                  </a:lnTo>
                  <a:lnTo>
                    <a:pt x="3520630" y="3518293"/>
                  </a:lnTo>
                  <a:lnTo>
                    <a:pt x="7038924" y="0"/>
                  </a:lnTo>
                  <a:close/>
                </a:path>
                <a:path w="7041515" h="10287000">
                  <a:moveTo>
                    <a:pt x="7041261" y="10286987"/>
                  </a:moveTo>
                  <a:lnTo>
                    <a:pt x="3520630" y="6766344"/>
                  </a:lnTo>
                  <a:lnTo>
                    <a:pt x="0" y="10286987"/>
                  </a:lnTo>
                  <a:lnTo>
                    <a:pt x="271780" y="10286987"/>
                  </a:lnTo>
                  <a:lnTo>
                    <a:pt x="3520630" y="7038149"/>
                  </a:lnTo>
                  <a:lnTo>
                    <a:pt x="6769468" y="10286987"/>
                  </a:lnTo>
                  <a:lnTo>
                    <a:pt x="7041261" y="10286987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48157" y="977330"/>
            <a:ext cx="769747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114">
                <a:solidFill>
                  <a:srgbClr val="2A4A9D"/>
                </a:solidFill>
              </a:rPr>
              <a:t>PROJECT</a:t>
            </a:r>
            <a:r>
              <a:rPr dirty="0" sz="5600" spc="25">
                <a:solidFill>
                  <a:srgbClr val="2A4A9D"/>
                </a:solidFill>
              </a:rPr>
              <a:t> </a:t>
            </a:r>
            <a:r>
              <a:rPr dirty="0" sz="5600" spc="355">
                <a:solidFill>
                  <a:srgbClr val="2A4A9D"/>
                </a:solidFill>
              </a:rPr>
              <a:t>SUMMARY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1016000" y="2760165"/>
            <a:ext cx="8893175" cy="375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998219" algn="l"/>
                <a:tab pos="1405890" algn="l"/>
                <a:tab pos="1985645" algn="l"/>
                <a:tab pos="2160905" algn="l"/>
                <a:tab pos="3532504" algn="l"/>
                <a:tab pos="3874770" algn="l"/>
                <a:tab pos="4643120" algn="l"/>
                <a:tab pos="5909945" algn="l"/>
                <a:tab pos="6435090" algn="l"/>
                <a:tab pos="6946265" algn="l"/>
                <a:tab pos="7176770" algn="l"/>
                <a:tab pos="8621395" algn="l"/>
              </a:tabLst>
            </a:pPr>
            <a:r>
              <a:rPr dirty="0" sz="3000" spc="300">
                <a:latin typeface="Lato"/>
                <a:cs typeface="Lato"/>
              </a:rPr>
              <a:t>TH</a:t>
            </a:r>
            <a:r>
              <a:rPr dirty="0" sz="3000">
                <a:latin typeface="Lato"/>
                <a:cs typeface="Lato"/>
              </a:rPr>
              <a:t>E	</a:t>
            </a:r>
            <a:r>
              <a:rPr dirty="0" sz="3000" spc="300">
                <a:latin typeface="Lato"/>
                <a:cs typeface="Lato"/>
              </a:rPr>
              <a:t>IDE</a:t>
            </a:r>
            <a:r>
              <a:rPr dirty="0" sz="3000">
                <a:latin typeface="Lato"/>
                <a:cs typeface="Lato"/>
              </a:rPr>
              <a:t>A	</a:t>
            </a:r>
            <a:r>
              <a:rPr dirty="0" sz="3000" spc="300">
                <a:latin typeface="Lato"/>
                <a:cs typeface="Lato"/>
              </a:rPr>
              <a:t>OFTHI</a:t>
            </a:r>
            <a:r>
              <a:rPr dirty="0" sz="3000">
                <a:latin typeface="Lato"/>
                <a:cs typeface="Lato"/>
              </a:rPr>
              <a:t>S	</a:t>
            </a:r>
            <a:r>
              <a:rPr dirty="0" sz="3000" spc="300">
                <a:latin typeface="Lato"/>
                <a:cs typeface="Lato"/>
              </a:rPr>
              <a:t>PROJEC</a:t>
            </a:r>
            <a:r>
              <a:rPr dirty="0" sz="3000">
                <a:latin typeface="Lato"/>
                <a:cs typeface="Lato"/>
              </a:rPr>
              <a:t>T	</a:t>
            </a:r>
            <a:r>
              <a:rPr dirty="0" sz="3000" spc="300">
                <a:latin typeface="Lato"/>
                <a:cs typeface="Lato"/>
              </a:rPr>
              <a:t>I</a:t>
            </a:r>
            <a:r>
              <a:rPr dirty="0" sz="3000">
                <a:latin typeface="Lato"/>
                <a:cs typeface="Lato"/>
              </a:rPr>
              <a:t>S	</a:t>
            </a:r>
            <a:r>
              <a:rPr dirty="0" sz="3000" spc="300">
                <a:latin typeface="Lato"/>
                <a:cs typeface="Lato"/>
              </a:rPr>
              <a:t>T</a:t>
            </a:r>
            <a:r>
              <a:rPr dirty="0" sz="3000">
                <a:latin typeface="Lato"/>
                <a:cs typeface="Lato"/>
              </a:rPr>
              <a:t>O	</a:t>
            </a:r>
            <a:r>
              <a:rPr dirty="0" sz="3000" spc="300">
                <a:latin typeface="Lato"/>
                <a:cs typeface="Lato"/>
              </a:rPr>
              <a:t>BUIL</a:t>
            </a:r>
            <a:r>
              <a:rPr dirty="0" sz="3000">
                <a:latin typeface="Lato"/>
                <a:cs typeface="Lato"/>
              </a:rPr>
              <a:t>D	A  </a:t>
            </a:r>
            <a:r>
              <a:rPr dirty="0" sz="3000" spc="225">
                <a:latin typeface="Lato"/>
                <a:cs typeface="Lato"/>
              </a:rPr>
              <a:t>NODE	</a:t>
            </a:r>
            <a:r>
              <a:rPr dirty="0" sz="3000" spc="150">
                <a:latin typeface="Lato"/>
                <a:cs typeface="Lato"/>
              </a:rPr>
              <a:t>JS	</a:t>
            </a:r>
            <a:r>
              <a:rPr dirty="0" sz="3000" spc="240">
                <a:latin typeface="Lato"/>
                <a:cs typeface="Lato"/>
              </a:rPr>
              <a:t>BASED	</a:t>
            </a:r>
            <a:r>
              <a:rPr dirty="0" sz="3000" spc="200">
                <a:latin typeface="Lato"/>
                <a:cs typeface="Lato"/>
              </a:rPr>
              <a:t>WEB	</a:t>
            </a:r>
            <a:r>
              <a:rPr dirty="0" sz="3000" spc="260">
                <a:latin typeface="Lato"/>
                <a:cs typeface="Lato"/>
              </a:rPr>
              <a:t>SCRAPING	</a:t>
            </a:r>
            <a:r>
              <a:rPr dirty="0" sz="3000" spc="225">
                <a:latin typeface="Lato"/>
                <a:cs typeface="Lato"/>
              </a:rPr>
              <a:t>TOOL</a:t>
            </a:r>
            <a:endParaRPr sz="3000">
              <a:latin typeface="Lato"/>
              <a:cs typeface="Lato"/>
            </a:endParaRPr>
          </a:p>
          <a:p>
            <a:pPr marL="12700" marR="63500">
              <a:lnSpc>
                <a:spcPts val="4200"/>
              </a:lnSpc>
              <a:spcBef>
                <a:spcPts val="240"/>
              </a:spcBef>
              <a:tabLst>
                <a:tab pos="1101090" algn="l"/>
                <a:tab pos="1501140" algn="l"/>
                <a:tab pos="2978150" algn="l"/>
                <a:tab pos="3090545" algn="l"/>
                <a:tab pos="4178300" algn="l"/>
                <a:tab pos="4492625" algn="l"/>
                <a:tab pos="5558155" algn="l"/>
                <a:tab pos="5603240" algn="l"/>
                <a:tab pos="6365875" algn="l"/>
                <a:tab pos="7483475" algn="l"/>
                <a:tab pos="7906384" algn="l"/>
              </a:tabLst>
            </a:pPr>
            <a:r>
              <a:rPr dirty="0" sz="3000" spc="300">
                <a:latin typeface="Lato"/>
                <a:cs typeface="Lato"/>
              </a:rPr>
              <a:t>USIN</a:t>
            </a:r>
            <a:r>
              <a:rPr dirty="0" sz="3000">
                <a:latin typeface="Lato"/>
                <a:cs typeface="Lato"/>
              </a:rPr>
              <a:t>G	</a:t>
            </a:r>
            <a:r>
              <a:rPr dirty="0" sz="3000" spc="300">
                <a:latin typeface="Lato"/>
                <a:cs typeface="Lato"/>
              </a:rPr>
              <a:t>THIR</a:t>
            </a:r>
            <a:r>
              <a:rPr dirty="0" sz="3000">
                <a:latin typeface="Lato"/>
                <a:cs typeface="Lato"/>
              </a:rPr>
              <a:t>D	</a:t>
            </a:r>
            <a:r>
              <a:rPr dirty="0" sz="3000" spc="300">
                <a:latin typeface="Lato"/>
                <a:cs typeface="Lato"/>
              </a:rPr>
              <a:t>PART</a:t>
            </a:r>
            <a:r>
              <a:rPr dirty="0" sz="3000">
                <a:latin typeface="Lato"/>
                <a:cs typeface="Lato"/>
              </a:rPr>
              <a:t>Y	</a:t>
            </a:r>
            <a:r>
              <a:rPr dirty="0" sz="3000" spc="300">
                <a:latin typeface="Lato"/>
                <a:cs typeface="Lato"/>
              </a:rPr>
              <a:t>WE</a:t>
            </a:r>
            <a:r>
              <a:rPr dirty="0" sz="3000">
                <a:latin typeface="Lato"/>
                <a:cs typeface="Lato"/>
              </a:rPr>
              <a:t>B		</a:t>
            </a:r>
            <a:r>
              <a:rPr dirty="0" sz="3000" spc="300">
                <a:latin typeface="Lato"/>
                <a:cs typeface="Lato"/>
              </a:rPr>
              <a:t>SCRAPIN</a:t>
            </a:r>
            <a:r>
              <a:rPr dirty="0" sz="3000">
                <a:latin typeface="Lato"/>
                <a:cs typeface="Lato"/>
              </a:rPr>
              <a:t>G	</a:t>
            </a:r>
            <a:r>
              <a:rPr dirty="0" sz="3000" spc="300">
                <a:latin typeface="Lato"/>
                <a:cs typeface="Lato"/>
              </a:rPr>
              <a:t>API</a:t>
            </a:r>
            <a:r>
              <a:rPr dirty="0" sz="3000">
                <a:latin typeface="Lato"/>
                <a:cs typeface="Lato"/>
              </a:rPr>
              <a:t>S  </a:t>
            </a:r>
            <a:r>
              <a:rPr dirty="0" sz="3000" spc="200">
                <a:latin typeface="Lato"/>
                <a:cs typeface="Lato"/>
              </a:rPr>
              <a:t>AND	</a:t>
            </a:r>
            <a:r>
              <a:rPr dirty="0" sz="3000" spc="250">
                <a:latin typeface="Lato"/>
                <a:cs typeface="Lato"/>
              </a:rPr>
              <a:t>CUSTOM		</a:t>
            </a:r>
            <a:r>
              <a:rPr dirty="0" sz="3000" spc="225">
                <a:latin typeface="Lato"/>
                <a:cs typeface="Lato"/>
              </a:rPr>
              <a:t>APIS	</a:t>
            </a:r>
            <a:r>
              <a:rPr dirty="0" sz="3000" spc="240">
                <a:latin typeface="Lato"/>
                <a:cs typeface="Lato"/>
              </a:rPr>
              <a:t>BUILT	</a:t>
            </a:r>
            <a:r>
              <a:rPr dirty="0" sz="3000" spc="150">
                <a:latin typeface="Lato"/>
                <a:cs typeface="Lato"/>
              </a:rPr>
              <a:t>ON	</a:t>
            </a:r>
            <a:r>
              <a:rPr dirty="0" sz="3000" spc="225">
                <a:latin typeface="Lato"/>
                <a:cs typeface="Lato"/>
              </a:rPr>
              <a:t>THIS	</a:t>
            </a:r>
            <a:r>
              <a:rPr dirty="0" sz="3000" spc="200">
                <a:latin typeface="Lato"/>
                <a:cs typeface="Lato"/>
              </a:rPr>
              <a:t>WEB</a:t>
            </a:r>
            <a:endParaRPr sz="3000">
              <a:latin typeface="Lato"/>
              <a:cs typeface="Lato"/>
            </a:endParaRPr>
          </a:p>
          <a:p>
            <a:pPr marL="12700" marR="89535">
              <a:lnSpc>
                <a:spcPts val="4200"/>
              </a:lnSpc>
              <a:tabLst>
                <a:tab pos="1158875" algn="l"/>
                <a:tab pos="1330960" algn="l"/>
                <a:tab pos="1891030" algn="l"/>
                <a:tab pos="2007235" algn="l"/>
                <a:tab pos="3301365" algn="l"/>
                <a:tab pos="4727575" algn="l"/>
                <a:tab pos="4965065" algn="l"/>
                <a:tab pos="6722745" algn="l"/>
                <a:tab pos="6993890" algn="l"/>
              </a:tabLst>
            </a:pPr>
            <a:r>
              <a:rPr dirty="0" sz="3000" spc="300">
                <a:latin typeface="Lato"/>
                <a:cs typeface="Lato"/>
              </a:rPr>
              <a:t>TOO</a:t>
            </a:r>
            <a:r>
              <a:rPr dirty="0" sz="3000">
                <a:latin typeface="Lato"/>
                <a:cs typeface="Lato"/>
              </a:rPr>
              <a:t>L		</a:t>
            </a:r>
            <a:r>
              <a:rPr dirty="0" sz="3000" spc="300">
                <a:latin typeface="Lato"/>
                <a:cs typeface="Lato"/>
              </a:rPr>
              <a:t>A</a:t>
            </a:r>
            <a:r>
              <a:rPr dirty="0" sz="3000">
                <a:latin typeface="Lato"/>
                <a:cs typeface="Lato"/>
              </a:rPr>
              <a:t>S		</a:t>
            </a:r>
            <a:r>
              <a:rPr dirty="0" sz="3000" spc="300">
                <a:latin typeface="Lato"/>
                <a:cs typeface="Lato"/>
              </a:rPr>
              <a:t>WEL</a:t>
            </a:r>
            <a:r>
              <a:rPr dirty="0" sz="3000">
                <a:latin typeface="Lato"/>
                <a:cs typeface="Lato"/>
              </a:rPr>
              <a:t>L	</a:t>
            </a:r>
            <a:r>
              <a:rPr dirty="0" sz="3000" spc="300">
                <a:latin typeface="Lato"/>
                <a:cs typeface="Lato"/>
              </a:rPr>
              <a:t>WHIC</a:t>
            </a:r>
            <a:r>
              <a:rPr dirty="0" sz="3000">
                <a:latin typeface="Lato"/>
                <a:cs typeface="Lato"/>
              </a:rPr>
              <a:t>H	</a:t>
            </a:r>
            <a:r>
              <a:rPr dirty="0" sz="3000" spc="300">
                <a:latin typeface="Lato"/>
                <a:cs typeface="Lato"/>
              </a:rPr>
              <a:t>SCRAP</a:t>
            </a:r>
            <a:r>
              <a:rPr dirty="0" sz="3000">
                <a:latin typeface="Lato"/>
                <a:cs typeface="Lato"/>
              </a:rPr>
              <a:t>S	</a:t>
            </a:r>
            <a:r>
              <a:rPr dirty="0" sz="3000" spc="300">
                <a:latin typeface="Lato"/>
                <a:cs typeface="Lato"/>
              </a:rPr>
              <a:t>MULTIPL</a:t>
            </a:r>
            <a:r>
              <a:rPr dirty="0" sz="3000">
                <a:latin typeface="Lato"/>
                <a:cs typeface="Lato"/>
              </a:rPr>
              <a:t>E  </a:t>
            </a:r>
            <a:r>
              <a:rPr dirty="0" sz="3000" spc="225">
                <a:latin typeface="Lato"/>
                <a:cs typeface="Lato"/>
              </a:rPr>
              <a:t>SETS	</a:t>
            </a:r>
            <a:r>
              <a:rPr dirty="0" sz="3000" spc="150">
                <a:latin typeface="Lato"/>
                <a:cs typeface="Lato"/>
              </a:rPr>
              <a:t>OF	</a:t>
            </a:r>
            <a:r>
              <a:rPr dirty="0" sz="3000" spc="270">
                <a:latin typeface="Lato"/>
                <a:cs typeface="Lato"/>
              </a:rPr>
              <a:t>PREDEFINED	</a:t>
            </a:r>
            <a:r>
              <a:rPr dirty="0" sz="3000" spc="260">
                <a:latin typeface="Lato"/>
                <a:cs typeface="Lato"/>
              </a:rPr>
              <a:t>WEBSITES	</a:t>
            </a:r>
            <a:r>
              <a:rPr dirty="0" sz="3000" spc="200">
                <a:latin typeface="Lato"/>
                <a:cs typeface="Lato"/>
              </a:rPr>
              <a:t>AND</a:t>
            </a:r>
            <a:endParaRPr sz="30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1245870" algn="l"/>
                <a:tab pos="3623310" algn="l"/>
                <a:tab pos="4832350" algn="l"/>
                <a:tab pos="5508625" algn="l"/>
              </a:tabLst>
            </a:pPr>
            <a:r>
              <a:rPr dirty="0" sz="3000" spc="225">
                <a:latin typeface="Lato"/>
                <a:cs typeface="Lato"/>
              </a:rPr>
              <a:t>USER	</a:t>
            </a:r>
            <a:r>
              <a:rPr dirty="0" sz="3000" spc="260">
                <a:latin typeface="Lato"/>
                <a:cs typeface="Lato"/>
              </a:rPr>
              <a:t>PROVIDED	</a:t>
            </a:r>
            <a:r>
              <a:rPr dirty="0" sz="3000" spc="225">
                <a:latin typeface="Lato"/>
                <a:cs typeface="Lato"/>
              </a:rPr>
              <a:t>URLS	</a:t>
            </a:r>
            <a:r>
              <a:rPr dirty="0" sz="3000" spc="150">
                <a:latin typeface="Lato"/>
                <a:cs typeface="Lato"/>
              </a:rPr>
              <a:t>AS	</a:t>
            </a:r>
            <a:r>
              <a:rPr dirty="0" sz="3000" spc="240">
                <a:latin typeface="Lato"/>
                <a:cs typeface="Lato"/>
              </a:rPr>
              <a:t>WELL.</a:t>
            </a:r>
            <a:endParaRPr sz="30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9" y="2"/>
            <a:ext cx="1628775" cy="1638300"/>
          </a:xfrm>
          <a:custGeom>
            <a:avLst/>
            <a:gdLst/>
            <a:ahLst/>
            <a:cxnLst/>
            <a:rect l="l" t="t" r="r" b="b"/>
            <a:pathLst>
              <a:path w="1628775" h="1638300">
                <a:moveTo>
                  <a:pt x="0" y="1638238"/>
                </a:moveTo>
                <a:lnTo>
                  <a:pt x="0" y="0"/>
                </a:lnTo>
                <a:lnTo>
                  <a:pt x="1628770" y="0"/>
                </a:lnTo>
                <a:lnTo>
                  <a:pt x="0" y="1638238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8675" cy="4638675"/>
            <a:chOff x="0" y="0"/>
            <a:chExt cx="4638675" cy="46386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638675" cy="4638675"/>
            </a:xfrm>
            <a:custGeom>
              <a:avLst/>
              <a:gdLst/>
              <a:ahLst/>
              <a:cxnLst/>
              <a:rect l="l" t="t" r="r" b="b"/>
              <a:pathLst>
                <a:path w="4638675" h="4638675">
                  <a:moveTo>
                    <a:pt x="4638160" y="0"/>
                  </a:moveTo>
                  <a:lnTo>
                    <a:pt x="0" y="4638162"/>
                  </a:lnTo>
                  <a:lnTo>
                    <a:pt x="0" y="0"/>
                  </a:lnTo>
                  <a:lnTo>
                    <a:pt x="4638160" y="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132579" cy="4132579"/>
            </a:xfrm>
            <a:custGeom>
              <a:avLst/>
              <a:gdLst/>
              <a:ahLst/>
              <a:cxnLst/>
              <a:rect l="l" t="t" r="r" b="b"/>
              <a:pathLst>
                <a:path w="4132579" h="4132579">
                  <a:moveTo>
                    <a:pt x="0" y="4132170"/>
                  </a:moveTo>
                  <a:lnTo>
                    <a:pt x="0" y="3868740"/>
                  </a:lnTo>
                  <a:lnTo>
                    <a:pt x="3868740" y="0"/>
                  </a:lnTo>
                  <a:lnTo>
                    <a:pt x="4132176" y="0"/>
                  </a:lnTo>
                  <a:lnTo>
                    <a:pt x="0" y="4132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5648775"/>
            <a:ext cx="4638675" cy="4638675"/>
            <a:chOff x="0" y="5648775"/>
            <a:chExt cx="4638675" cy="4638675"/>
          </a:xfrm>
        </p:grpSpPr>
        <p:sp>
          <p:nvSpPr>
            <p:cNvPr id="6" name="object 6"/>
            <p:cNvSpPr/>
            <p:nvPr/>
          </p:nvSpPr>
          <p:spPr>
            <a:xfrm>
              <a:off x="0" y="5648775"/>
              <a:ext cx="4638675" cy="4638675"/>
            </a:xfrm>
            <a:custGeom>
              <a:avLst/>
              <a:gdLst/>
              <a:ahLst/>
              <a:cxnLst/>
              <a:rect l="l" t="t" r="r" b="b"/>
              <a:pathLst>
                <a:path w="4638675" h="4638675">
                  <a:moveTo>
                    <a:pt x="4638202" y="4638193"/>
                  </a:moveTo>
                  <a:lnTo>
                    <a:pt x="0" y="4638223"/>
                  </a:lnTo>
                  <a:lnTo>
                    <a:pt x="0" y="0"/>
                  </a:lnTo>
                  <a:lnTo>
                    <a:pt x="4638202" y="4638193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6148427"/>
              <a:ext cx="4135754" cy="4138929"/>
            </a:xfrm>
            <a:custGeom>
              <a:avLst/>
              <a:gdLst/>
              <a:ahLst/>
              <a:cxnLst/>
              <a:rect l="l" t="t" r="r" b="b"/>
              <a:pathLst>
                <a:path w="4135754" h="4138929">
                  <a:moveTo>
                    <a:pt x="3868741" y="4138571"/>
                  </a:moveTo>
                  <a:lnTo>
                    <a:pt x="3874682" y="4132630"/>
                  </a:lnTo>
                  <a:lnTo>
                    <a:pt x="0" y="257948"/>
                  </a:lnTo>
                  <a:lnTo>
                    <a:pt x="0" y="0"/>
                  </a:lnTo>
                  <a:lnTo>
                    <a:pt x="4135372" y="4135372"/>
                  </a:lnTo>
                  <a:lnTo>
                    <a:pt x="4132173" y="4138571"/>
                  </a:lnTo>
                  <a:lnTo>
                    <a:pt x="3868741" y="4138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6762118"/>
              <a:ext cx="3524885" cy="3524885"/>
            </a:xfrm>
            <a:custGeom>
              <a:avLst/>
              <a:gdLst/>
              <a:ahLst/>
              <a:cxnLst/>
              <a:rect l="l" t="t" r="r" b="b"/>
              <a:pathLst>
                <a:path w="3524885" h="3524884">
                  <a:moveTo>
                    <a:pt x="3524887" y="3524880"/>
                  </a:moveTo>
                  <a:lnTo>
                    <a:pt x="0" y="3524880"/>
                  </a:lnTo>
                  <a:lnTo>
                    <a:pt x="0" y="0"/>
                  </a:lnTo>
                  <a:lnTo>
                    <a:pt x="3524887" y="3524880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7261801"/>
              <a:ext cx="3025775" cy="3025775"/>
            </a:xfrm>
            <a:custGeom>
              <a:avLst/>
              <a:gdLst/>
              <a:ahLst/>
              <a:cxnLst/>
              <a:rect l="l" t="t" r="r" b="b"/>
              <a:pathLst>
                <a:path w="3025775" h="3025775">
                  <a:moveTo>
                    <a:pt x="2767249" y="3025198"/>
                  </a:moveTo>
                  <a:lnTo>
                    <a:pt x="0" y="257948"/>
                  </a:lnTo>
                  <a:lnTo>
                    <a:pt x="0" y="0"/>
                  </a:lnTo>
                  <a:lnTo>
                    <a:pt x="3025198" y="3025198"/>
                  </a:lnTo>
                  <a:lnTo>
                    <a:pt x="2767249" y="30251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85482" y="3466168"/>
            <a:ext cx="9024620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0" marR="538480" indent="213360">
              <a:lnSpc>
                <a:spcPct val="116100"/>
              </a:lnSpc>
              <a:spcBef>
                <a:spcPts val="100"/>
              </a:spcBef>
              <a:tabLst>
                <a:tab pos="1238885" algn="l"/>
                <a:tab pos="1703705" algn="l"/>
                <a:tab pos="2370455" algn="l"/>
                <a:tab pos="2530475" algn="l"/>
                <a:tab pos="4698365" algn="l"/>
                <a:tab pos="5020945" algn="l"/>
                <a:tab pos="5927090" algn="l"/>
                <a:tab pos="6478905" algn="l"/>
                <a:tab pos="7768590" algn="l"/>
                <a:tab pos="8125459" algn="l"/>
              </a:tabLst>
            </a:pPr>
            <a:r>
              <a:rPr dirty="0" sz="2800" spc="140" i="1">
                <a:latin typeface="Lato"/>
                <a:cs typeface="Lato"/>
              </a:rPr>
              <a:t>IT	IS	</a:t>
            </a:r>
            <a:r>
              <a:rPr dirty="0" sz="2800" spc="135" i="1">
                <a:latin typeface="Lato"/>
                <a:cs typeface="Lato"/>
              </a:rPr>
              <a:t>AN	</a:t>
            </a:r>
            <a:r>
              <a:rPr dirty="0" sz="2800" spc="250" i="1">
                <a:latin typeface="Lato"/>
                <a:cs typeface="Lato"/>
              </a:rPr>
              <a:t>APPLICATION	</a:t>
            </a:r>
            <a:r>
              <a:rPr dirty="0" sz="2800" spc="220" i="1">
                <a:latin typeface="Lato"/>
                <a:cs typeface="Lato"/>
              </a:rPr>
              <a:t>WHICH	HELPS	</a:t>
            </a:r>
            <a:r>
              <a:rPr dirty="0" sz="2800" spc="135" i="1">
                <a:latin typeface="Lato"/>
                <a:cs typeface="Lato"/>
              </a:rPr>
              <a:t>TO  </a:t>
            </a:r>
            <a:r>
              <a:rPr dirty="0" sz="2800" spc="275" i="1">
                <a:latin typeface="Lato"/>
                <a:cs typeface="Lato"/>
              </a:rPr>
              <a:t>COMPAR</a:t>
            </a:r>
            <a:r>
              <a:rPr dirty="0" sz="2800" i="1">
                <a:latin typeface="Lato"/>
                <a:cs typeface="Lato"/>
              </a:rPr>
              <a:t>E	</a:t>
            </a:r>
            <a:r>
              <a:rPr dirty="0" sz="2800" spc="275" i="1">
                <a:latin typeface="Lato"/>
                <a:cs typeface="Lato"/>
              </a:rPr>
              <a:t>PRODUCT</a:t>
            </a:r>
            <a:r>
              <a:rPr dirty="0" sz="2800" i="1">
                <a:latin typeface="Lato"/>
                <a:cs typeface="Lato"/>
              </a:rPr>
              <a:t>S	</a:t>
            </a:r>
            <a:r>
              <a:rPr dirty="0" sz="2800" spc="275" i="1">
                <a:latin typeface="Lato"/>
                <a:cs typeface="Lato"/>
              </a:rPr>
              <a:t>FRO</a:t>
            </a:r>
            <a:r>
              <a:rPr dirty="0" sz="2800" i="1">
                <a:latin typeface="Lato"/>
                <a:cs typeface="Lato"/>
              </a:rPr>
              <a:t>M	</a:t>
            </a:r>
            <a:r>
              <a:rPr dirty="0" sz="2800" spc="275" i="1">
                <a:latin typeface="Lato"/>
                <a:cs typeface="Lato"/>
              </a:rPr>
              <a:t>D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FFEREN</a:t>
            </a:r>
            <a:r>
              <a:rPr dirty="0" sz="2800" i="1">
                <a:latin typeface="Lato"/>
                <a:cs typeface="Lato"/>
              </a:rPr>
              <a:t>T	</a:t>
            </a:r>
            <a:r>
              <a:rPr dirty="0" sz="2800" spc="275" i="1">
                <a:latin typeface="Lato"/>
                <a:cs typeface="Lato"/>
              </a:rPr>
              <a:t>E</a:t>
            </a:r>
            <a:r>
              <a:rPr dirty="0" sz="2800" i="1">
                <a:latin typeface="Lato"/>
                <a:cs typeface="Lato"/>
              </a:rPr>
              <a:t>-</a:t>
            </a:r>
            <a:endParaRPr sz="2800">
              <a:latin typeface="Lato"/>
              <a:cs typeface="Lato"/>
            </a:endParaRPr>
          </a:p>
          <a:p>
            <a:pPr algn="ctr" marL="125730" marR="118110">
              <a:lnSpc>
                <a:spcPct val="116100"/>
              </a:lnSpc>
              <a:tabLst>
                <a:tab pos="1280795" algn="l"/>
                <a:tab pos="2440940" algn="l"/>
                <a:tab pos="2509520" algn="l"/>
                <a:tab pos="4214495" algn="l"/>
                <a:tab pos="4598035" algn="l"/>
                <a:tab pos="5168265" algn="l"/>
                <a:tab pos="5443220" algn="l"/>
                <a:tab pos="6457950" algn="l"/>
                <a:tab pos="6892925" algn="l"/>
                <a:tab pos="7071995" algn="l"/>
                <a:tab pos="7720965" algn="l"/>
              </a:tabLst>
            </a:pPr>
            <a:r>
              <a:rPr dirty="0" sz="2800" spc="275" i="1">
                <a:latin typeface="Lato"/>
                <a:cs typeface="Lato"/>
              </a:rPr>
              <a:t>COMMERC</a:t>
            </a:r>
            <a:r>
              <a:rPr dirty="0" sz="2800" i="1">
                <a:latin typeface="Lato"/>
                <a:cs typeface="Lato"/>
              </a:rPr>
              <a:t>E	</a:t>
            </a:r>
            <a:r>
              <a:rPr dirty="0" sz="2800" spc="275" i="1">
                <a:latin typeface="Lato"/>
                <a:cs typeface="Lato"/>
              </a:rPr>
              <a:t>WEBS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T</a:t>
            </a:r>
            <a:r>
              <a:rPr dirty="0" sz="2800" i="1">
                <a:latin typeface="Lato"/>
                <a:cs typeface="Lato"/>
              </a:rPr>
              <a:t>E	</a:t>
            </a:r>
            <a:r>
              <a:rPr dirty="0" sz="2800" spc="275" i="1">
                <a:latin typeface="Lato"/>
                <a:cs typeface="Lato"/>
              </a:rPr>
              <a:t>AN</a:t>
            </a:r>
            <a:r>
              <a:rPr dirty="0" sz="2800" i="1">
                <a:latin typeface="Lato"/>
                <a:cs typeface="Lato"/>
              </a:rPr>
              <a:t>D	</a:t>
            </a:r>
            <a:r>
              <a:rPr dirty="0" sz="2800" spc="275" i="1">
                <a:latin typeface="Lato"/>
                <a:cs typeface="Lato"/>
              </a:rPr>
              <a:t>HELP</a:t>
            </a:r>
            <a:r>
              <a:rPr dirty="0" sz="2800" i="1">
                <a:latin typeface="Lato"/>
                <a:cs typeface="Lato"/>
              </a:rPr>
              <a:t>S	</a:t>
            </a:r>
            <a:r>
              <a:rPr dirty="0" sz="2800" spc="275" i="1">
                <a:latin typeface="Lato"/>
                <a:cs typeface="Lato"/>
              </a:rPr>
              <a:t>U</a:t>
            </a:r>
            <a:r>
              <a:rPr dirty="0" sz="2800" i="1">
                <a:latin typeface="Lato"/>
                <a:cs typeface="Lato"/>
              </a:rPr>
              <a:t>S	</a:t>
            </a:r>
            <a:r>
              <a:rPr dirty="0" sz="2800" spc="275" i="1">
                <a:latin typeface="Lato"/>
                <a:cs typeface="Lato"/>
              </a:rPr>
              <a:t>T</a:t>
            </a:r>
            <a:r>
              <a:rPr dirty="0" sz="2800" i="1">
                <a:latin typeface="Lato"/>
                <a:cs typeface="Lato"/>
              </a:rPr>
              <a:t>O	</a:t>
            </a:r>
            <a:r>
              <a:rPr dirty="0" sz="2800" spc="275" i="1">
                <a:latin typeface="Lato"/>
                <a:cs typeface="Lato"/>
              </a:rPr>
              <a:t>SCRA</a:t>
            </a:r>
            <a:r>
              <a:rPr dirty="0" sz="2800" i="1">
                <a:latin typeface="Lato"/>
                <a:cs typeface="Lato"/>
              </a:rPr>
              <a:t>P </a:t>
            </a:r>
            <a:r>
              <a:rPr dirty="0" sz="2800" i="1">
                <a:latin typeface="Lato"/>
                <a:cs typeface="Lato"/>
              </a:rPr>
              <a:t> </a:t>
            </a:r>
            <a:r>
              <a:rPr dirty="0" sz="2800" spc="204" i="1">
                <a:latin typeface="Lato"/>
                <a:cs typeface="Lato"/>
              </a:rPr>
              <a:t>DATA	FROM		</a:t>
            </a:r>
            <a:r>
              <a:rPr dirty="0" sz="2800" spc="240" i="1">
                <a:latin typeface="Lato"/>
                <a:cs typeface="Lato"/>
              </a:rPr>
              <a:t>PROVIDED	</a:t>
            </a:r>
            <a:r>
              <a:rPr dirty="0" sz="2800" spc="180" i="1">
                <a:latin typeface="Lato"/>
                <a:cs typeface="Lato"/>
              </a:rPr>
              <a:t>URL	</a:t>
            </a:r>
            <a:r>
              <a:rPr dirty="0" sz="2800" spc="220" i="1">
                <a:latin typeface="Lato"/>
                <a:cs typeface="Lato"/>
              </a:rPr>
              <a:t>ALONG	</a:t>
            </a:r>
            <a:r>
              <a:rPr dirty="0" sz="2800" spc="204" i="1">
                <a:latin typeface="Lato"/>
                <a:cs typeface="Lato"/>
              </a:rPr>
              <a:t>WITH</a:t>
            </a:r>
            <a:endParaRPr sz="2800">
              <a:latin typeface="Lato"/>
              <a:cs typeface="Lato"/>
            </a:endParaRPr>
          </a:p>
          <a:p>
            <a:pPr algn="ctr" marL="12065" marR="5080">
              <a:lnSpc>
                <a:spcPct val="116100"/>
              </a:lnSpc>
              <a:tabLst>
                <a:tab pos="1149985" algn="l"/>
                <a:tab pos="1236980" algn="l"/>
                <a:tab pos="1998980" algn="l"/>
                <a:tab pos="2829560" algn="l"/>
                <a:tab pos="2872740" algn="l"/>
                <a:tab pos="3758565" algn="l"/>
                <a:tab pos="4079240" algn="l"/>
                <a:tab pos="4307840" algn="l"/>
                <a:tab pos="4503420" algn="l"/>
                <a:tab pos="5033010" algn="l"/>
                <a:tab pos="5532755" algn="l"/>
                <a:tab pos="6761480" algn="l"/>
                <a:tab pos="6803390" algn="l"/>
                <a:tab pos="7903845" algn="l"/>
                <a:tab pos="8786495" algn="l"/>
              </a:tabLst>
            </a:pPr>
            <a:r>
              <a:rPr dirty="0" sz="2800" spc="275" i="1">
                <a:latin typeface="Lato"/>
                <a:cs typeface="Lato"/>
              </a:rPr>
              <a:t>MARKETPLAC</a:t>
            </a:r>
            <a:r>
              <a:rPr dirty="0" sz="2800" i="1">
                <a:latin typeface="Lato"/>
                <a:cs typeface="Lato"/>
              </a:rPr>
              <a:t>E		</a:t>
            </a:r>
            <a:r>
              <a:rPr dirty="0" sz="2800" spc="275" i="1">
                <a:latin typeface="Lato"/>
                <a:cs typeface="Lato"/>
              </a:rPr>
              <a:t>FO</a:t>
            </a:r>
            <a:r>
              <a:rPr dirty="0" sz="2800" i="1">
                <a:latin typeface="Lato"/>
                <a:cs typeface="Lato"/>
              </a:rPr>
              <a:t>R	</a:t>
            </a:r>
            <a:r>
              <a:rPr dirty="0" sz="2800" spc="275" i="1">
                <a:latin typeface="Lato"/>
                <a:cs typeface="Lato"/>
              </a:rPr>
              <a:t>AP</a:t>
            </a:r>
            <a:r>
              <a:rPr dirty="0" sz="2800" i="1">
                <a:latin typeface="Lato"/>
                <a:cs typeface="Lato"/>
              </a:rPr>
              <a:t>I	</a:t>
            </a:r>
            <a:r>
              <a:rPr dirty="0" sz="2800" spc="275" i="1">
                <a:latin typeface="Lato"/>
                <a:cs typeface="Lato"/>
              </a:rPr>
              <a:t>SHAR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NG</a:t>
            </a:r>
            <a:r>
              <a:rPr dirty="0" sz="2800" i="1">
                <a:latin typeface="Lato"/>
                <a:cs typeface="Lato"/>
              </a:rPr>
              <a:t>.</a:t>
            </a:r>
            <a:r>
              <a:rPr dirty="0" sz="2800" spc="-380" i="1">
                <a:latin typeface="Lato"/>
                <a:cs typeface="Lato"/>
              </a:rPr>
              <a:t> 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i="1">
                <a:latin typeface="Lato"/>
                <a:cs typeface="Lato"/>
              </a:rPr>
              <a:t>T		</a:t>
            </a:r>
            <a:r>
              <a:rPr dirty="0" sz="2800" spc="275" i="1">
                <a:latin typeface="Lato"/>
                <a:cs typeface="Lato"/>
              </a:rPr>
              <a:t>ALS</a:t>
            </a:r>
            <a:r>
              <a:rPr dirty="0" sz="2800" i="1">
                <a:latin typeface="Lato"/>
                <a:cs typeface="Lato"/>
              </a:rPr>
              <a:t>O	</a:t>
            </a:r>
            <a:r>
              <a:rPr dirty="0" sz="2800" spc="275" i="1">
                <a:latin typeface="Lato"/>
                <a:cs typeface="Lato"/>
              </a:rPr>
              <a:t>HA</a:t>
            </a:r>
            <a:r>
              <a:rPr dirty="0" sz="2800" i="1">
                <a:latin typeface="Lato"/>
                <a:cs typeface="Lato"/>
              </a:rPr>
              <a:t>S	A </a:t>
            </a:r>
            <a:r>
              <a:rPr dirty="0" sz="2800" i="1">
                <a:latin typeface="Lato"/>
                <a:cs typeface="Lato"/>
              </a:rPr>
              <a:t> </a:t>
            </a:r>
            <a:r>
              <a:rPr dirty="0" sz="2800" spc="204" i="1">
                <a:latin typeface="Lato"/>
                <a:cs typeface="Lato"/>
              </a:rPr>
              <a:t>NEWS		</a:t>
            </a:r>
            <a:r>
              <a:rPr dirty="0" sz="2800" spc="225" i="1">
                <a:latin typeface="Lato"/>
                <a:cs typeface="Lato"/>
              </a:rPr>
              <a:t>PORTAL	</a:t>
            </a:r>
            <a:r>
              <a:rPr dirty="0" sz="2800" spc="220" i="1">
                <a:latin typeface="Lato"/>
                <a:cs typeface="Lato"/>
              </a:rPr>
              <a:t>WHERE	</a:t>
            </a:r>
            <a:r>
              <a:rPr dirty="0" sz="2800" spc="204" i="1">
                <a:latin typeface="Lato"/>
                <a:cs typeface="Lato"/>
              </a:rPr>
              <a:t>NEWS	FROM	</a:t>
            </a:r>
            <a:r>
              <a:rPr dirty="0" sz="2800" spc="245" i="1">
                <a:latin typeface="Lato"/>
                <a:cs typeface="Lato"/>
              </a:rPr>
              <a:t>DIFFERENT  </a:t>
            </a:r>
            <a:r>
              <a:rPr dirty="0" sz="2800" spc="220" i="1">
                <a:latin typeface="Lato"/>
                <a:cs typeface="Lato"/>
              </a:rPr>
              <a:t>SITES	</a:t>
            </a:r>
            <a:r>
              <a:rPr dirty="0" sz="2800" spc="180" i="1">
                <a:latin typeface="Lato"/>
                <a:cs typeface="Lato"/>
              </a:rPr>
              <a:t>ARE	</a:t>
            </a:r>
            <a:r>
              <a:rPr dirty="0" sz="2800" spc="240" i="1">
                <a:latin typeface="Lato"/>
                <a:cs typeface="Lato"/>
              </a:rPr>
              <a:t>SCRAPPED	</a:t>
            </a:r>
            <a:r>
              <a:rPr dirty="0" sz="2800" spc="180" i="1">
                <a:latin typeface="Lato"/>
                <a:cs typeface="Lato"/>
              </a:rPr>
              <a:t>AND	</a:t>
            </a:r>
            <a:r>
              <a:rPr dirty="0" sz="2800" spc="245" i="1">
                <a:latin typeface="Lato"/>
                <a:cs typeface="Lato"/>
              </a:rPr>
              <a:t>DISPLAYED</a:t>
            </a:r>
            <a:endParaRPr sz="280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9257" y="7428569"/>
            <a:ext cx="5175250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91210" marR="351155" indent="-779145">
              <a:lnSpc>
                <a:spcPct val="116100"/>
              </a:lnSpc>
              <a:spcBef>
                <a:spcPts val="100"/>
              </a:spcBef>
            </a:pPr>
            <a:r>
              <a:rPr dirty="0" sz="2800" spc="245" i="1">
                <a:latin typeface="Lato"/>
                <a:cs typeface="Lato"/>
              </a:rPr>
              <a:t>FRAMEWORKS </a:t>
            </a:r>
            <a:r>
              <a:rPr dirty="0" sz="2800" spc="204" i="1">
                <a:latin typeface="Lato"/>
                <a:cs typeface="Lato"/>
              </a:rPr>
              <a:t>USED ARE:  </a:t>
            </a:r>
            <a:r>
              <a:rPr dirty="0" sz="2800" spc="220" i="1">
                <a:latin typeface="Lato"/>
                <a:cs typeface="Lato"/>
              </a:rPr>
              <a:t>REACT </a:t>
            </a:r>
            <a:r>
              <a:rPr dirty="0" sz="2800" spc="135" i="1">
                <a:latin typeface="Lato"/>
                <a:cs typeface="Lato"/>
              </a:rPr>
              <a:t>JS </a:t>
            </a:r>
            <a:r>
              <a:rPr dirty="0" sz="2800" i="1">
                <a:latin typeface="Lato"/>
                <a:cs typeface="Lato"/>
              </a:rPr>
              <a:t>: </a:t>
            </a:r>
            <a:r>
              <a:rPr dirty="0" sz="2800" spc="240" i="1">
                <a:latin typeface="Lato"/>
                <a:cs typeface="Lato"/>
              </a:rPr>
              <a:t>FRONTEND  </a:t>
            </a:r>
            <a:r>
              <a:rPr dirty="0" sz="2800" spc="204" i="1">
                <a:latin typeface="Lato"/>
                <a:cs typeface="Lato"/>
              </a:rPr>
              <a:t>NODE </a:t>
            </a:r>
            <a:r>
              <a:rPr dirty="0" sz="2800" spc="135" i="1">
                <a:latin typeface="Lato"/>
                <a:cs typeface="Lato"/>
              </a:rPr>
              <a:t>JS </a:t>
            </a:r>
            <a:r>
              <a:rPr dirty="0" sz="2800" i="1">
                <a:latin typeface="Lato"/>
                <a:cs typeface="Lato"/>
              </a:rPr>
              <a:t>:</a:t>
            </a:r>
            <a:r>
              <a:rPr dirty="0" sz="2800" spc="480" i="1">
                <a:latin typeface="Lato"/>
                <a:cs typeface="Lato"/>
              </a:rPr>
              <a:t> </a:t>
            </a:r>
            <a:r>
              <a:rPr dirty="0" sz="2800" spc="235" i="1">
                <a:latin typeface="Lato"/>
                <a:cs typeface="Lato"/>
              </a:rPr>
              <a:t>BACKEND</a:t>
            </a:r>
            <a:endParaRPr sz="2800">
              <a:latin typeface="Lato"/>
              <a:cs typeface="Lato"/>
            </a:endParaRPr>
          </a:p>
          <a:p>
            <a:pPr algn="just" marL="920115">
              <a:lnSpc>
                <a:spcPct val="100000"/>
              </a:lnSpc>
              <a:spcBef>
                <a:spcPts val="540"/>
              </a:spcBef>
            </a:pPr>
            <a:r>
              <a:rPr dirty="0" sz="2800" spc="240" i="1">
                <a:latin typeface="Lato"/>
                <a:cs typeface="Lato"/>
              </a:rPr>
              <a:t>MONGODB:</a:t>
            </a:r>
            <a:r>
              <a:rPr dirty="0" sz="2800" spc="475" i="1">
                <a:latin typeface="Lato"/>
                <a:cs typeface="Lato"/>
              </a:rPr>
              <a:t> </a:t>
            </a:r>
            <a:r>
              <a:rPr dirty="0" sz="2800" spc="240" i="1">
                <a:latin typeface="Lato"/>
                <a:cs typeface="Lato"/>
              </a:rPr>
              <a:t>DATABASE</a:t>
            </a:r>
            <a:endParaRPr sz="2800">
              <a:latin typeface="Lato"/>
              <a:cs typeface="La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078563" y="2594378"/>
            <a:ext cx="64382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355">
                <a:solidFill>
                  <a:srgbClr val="2A4A9D"/>
                </a:solidFill>
              </a:rPr>
              <a:t>WHAT </a:t>
            </a:r>
            <a:r>
              <a:rPr dirty="0" sz="4400" spc="70">
                <a:solidFill>
                  <a:srgbClr val="2A4A9D"/>
                </a:solidFill>
              </a:rPr>
              <a:t>IS</a:t>
            </a:r>
            <a:r>
              <a:rPr dirty="0" sz="4400" spc="-290">
                <a:solidFill>
                  <a:srgbClr val="2A4A9D"/>
                </a:solidFill>
              </a:rPr>
              <a:t> </a:t>
            </a:r>
            <a:r>
              <a:rPr dirty="0" sz="4400" spc="170">
                <a:solidFill>
                  <a:srgbClr val="2A4A9D"/>
                </a:solidFill>
              </a:rPr>
              <a:t>ANYSCRAP?</a:t>
            </a:r>
            <a:endParaRPr sz="4400"/>
          </a:p>
        </p:txBody>
      </p:sp>
      <p:grpSp>
        <p:nvGrpSpPr>
          <p:cNvPr id="13" name="object 13"/>
          <p:cNvGrpSpPr/>
          <p:nvPr/>
        </p:nvGrpSpPr>
        <p:grpSpPr>
          <a:xfrm>
            <a:off x="10129326" y="40"/>
            <a:ext cx="8159115" cy="10287000"/>
            <a:chOff x="10129326" y="40"/>
            <a:chExt cx="8159115" cy="10287000"/>
          </a:xfrm>
        </p:grpSpPr>
        <p:sp>
          <p:nvSpPr>
            <p:cNvPr id="14" name="object 14"/>
            <p:cNvSpPr/>
            <p:nvPr/>
          </p:nvSpPr>
          <p:spPr>
            <a:xfrm>
              <a:off x="10129326" y="40"/>
              <a:ext cx="8159115" cy="10287000"/>
            </a:xfrm>
            <a:custGeom>
              <a:avLst/>
              <a:gdLst/>
              <a:ahLst/>
              <a:cxnLst/>
              <a:rect l="l" t="t" r="r" b="b"/>
              <a:pathLst>
                <a:path w="8159115" h="10287000">
                  <a:moveTo>
                    <a:pt x="0" y="0"/>
                  </a:moveTo>
                  <a:lnTo>
                    <a:pt x="8158672" y="0"/>
                  </a:lnTo>
                  <a:lnTo>
                    <a:pt x="8158672" y="10286904"/>
                  </a:lnTo>
                  <a:lnTo>
                    <a:pt x="0" y="10286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393301" y="2117890"/>
              <a:ext cx="5629259" cy="56292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012403" y="8215848"/>
            <a:ext cx="63925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25">
                <a:latin typeface="Lato"/>
                <a:cs typeface="Lato"/>
              </a:rPr>
              <a:t>WWW.</a:t>
            </a:r>
            <a:r>
              <a:rPr dirty="0" sz="3000" spc="-495">
                <a:latin typeface="Lato"/>
                <a:cs typeface="Lato"/>
              </a:rPr>
              <a:t> </a:t>
            </a:r>
            <a:r>
              <a:rPr dirty="0" sz="3000" spc="265">
                <a:latin typeface="Lato"/>
                <a:cs typeface="Lato"/>
              </a:rPr>
              <a:t>ANYSCRAP.</a:t>
            </a:r>
            <a:r>
              <a:rPr dirty="0" sz="3000" spc="-490">
                <a:latin typeface="Lato"/>
                <a:cs typeface="Lato"/>
              </a:rPr>
              <a:t> </a:t>
            </a:r>
            <a:r>
              <a:rPr dirty="0" sz="3000" spc="254">
                <a:latin typeface="Lato"/>
                <a:cs typeface="Lato"/>
              </a:rPr>
              <a:t>VERCEL.</a:t>
            </a:r>
            <a:r>
              <a:rPr dirty="0" sz="3000" spc="-490">
                <a:latin typeface="Lato"/>
                <a:cs typeface="Lato"/>
              </a:rPr>
              <a:t> </a:t>
            </a:r>
            <a:r>
              <a:rPr dirty="0" sz="3000" spc="200">
                <a:latin typeface="Lato"/>
                <a:cs typeface="Lato"/>
              </a:rPr>
              <a:t>APP</a:t>
            </a:r>
            <a:endParaRPr sz="3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82723" y="2"/>
            <a:ext cx="8205470" cy="10287000"/>
            <a:chOff x="10082723" y="2"/>
            <a:chExt cx="8205470" cy="10287000"/>
          </a:xfrm>
        </p:grpSpPr>
        <p:sp>
          <p:nvSpPr>
            <p:cNvPr id="3" name="object 3"/>
            <p:cNvSpPr/>
            <p:nvPr/>
          </p:nvSpPr>
          <p:spPr>
            <a:xfrm>
              <a:off x="10082723" y="3"/>
              <a:ext cx="8205470" cy="10287000"/>
            </a:xfrm>
            <a:custGeom>
              <a:avLst/>
              <a:gdLst/>
              <a:ahLst/>
              <a:cxnLst/>
              <a:rect l="l" t="t" r="r" b="b"/>
              <a:pathLst>
                <a:path w="8205469" h="10287000">
                  <a:moveTo>
                    <a:pt x="8205276" y="10286996"/>
                  </a:moveTo>
                  <a:lnTo>
                    <a:pt x="5143500" y="10286996"/>
                  </a:lnTo>
                  <a:lnTo>
                    <a:pt x="0" y="5143496"/>
                  </a:lnTo>
                  <a:lnTo>
                    <a:pt x="5143496" y="0"/>
                  </a:lnTo>
                  <a:lnTo>
                    <a:pt x="8205276" y="0"/>
                  </a:lnTo>
                  <a:lnTo>
                    <a:pt x="8205276" y="10286996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85344" y="2"/>
              <a:ext cx="5569585" cy="10287000"/>
            </a:xfrm>
            <a:custGeom>
              <a:avLst/>
              <a:gdLst/>
              <a:ahLst/>
              <a:cxnLst/>
              <a:rect l="l" t="t" r="r" b="b"/>
              <a:pathLst>
                <a:path w="5569584" h="10287000">
                  <a:moveTo>
                    <a:pt x="5146029" y="10286996"/>
                  </a:moveTo>
                  <a:lnTo>
                    <a:pt x="0" y="5140967"/>
                  </a:lnTo>
                  <a:lnTo>
                    <a:pt x="5140964" y="0"/>
                  </a:lnTo>
                  <a:lnTo>
                    <a:pt x="5555193" y="0"/>
                  </a:lnTo>
                  <a:lnTo>
                    <a:pt x="418620" y="5136573"/>
                  </a:lnTo>
                  <a:lnTo>
                    <a:pt x="5569043" y="10286996"/>
                  </a:lnTo>
                  <a:lnTo>
                    <a:pt x="5146029" y="10286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85932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11" y="0"/>
                  </a:moveTo>
                  <a:lnTo>
                    <a:pt x="6761315" y="0"/>
                  </a:lnTo>
                  <a:lnTo>
                    <a:pt x="3520630" y="3240684"/>
                  </a:lnTo>
                  <a:lnTo>
                    <a:pt x="279933" y="0"/>
                  </a:lnTo>
                  <a:lnTo>
                    <a:pt x="2349" y="0"/>
                  </a:lnTo>
                  <a:lnTo>
                    <a:pt x="3520630" y="3518281"/>
                  </a:lnTo>
                  <a:lnTo>
                    <a:pt x="7038911" y="0"/>
                  </a:lnTo>
                  <a:close/>
                </a:path>
                <a:path w="7041515" h="10287000">
                  <a:moveTo>
                    <a:pt x="7041261" y="10287000"/>
                  </a:moveTo>
                  <a:lnTo>
                    <a:pt x="3520630" y="6766344"/>
                  </a:lnTo>
                  <a:lnTo>
                    <a:pt x="0" y="10287000"/>
                  </a:lnTo>
                  <a:lnTo>
                    <a:pt x="271780" y="10287000"/>
                  </a:lnTo>
                  <a:lnTo>
                    <a:pt x="3520630" y="7038149"/>
                  </a:lnTo>
                  <a:lnTo>
                    <a:pt x="6769468" y="10287000"/>
                  </a:lnTo>
                  <a:lnTo>
                    <a:pt x="7041261" y="1028700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33871" y="1794565"/>
            <a:ext cx="71596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"/>
              <a:t>PROBLEM</a:t>
            </a:r>
            <a:r>
              <a:rPr dirty="0"/>
              <a:t> </a:t>
            </a:r>
            <a:r>
              <a:rPr dirty="0" spc="145"/>
              <a:t>STATEMENT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2896" y="2865868"/>
            <a:ext cx="9068435" cy="497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4145">
              <a:lnSpc>
                <a:spcPct val="116100"/>
              </a:lnSpc>
              <a:spcBef>
                <a:spcPts val="100"/>
              </a:spcBef>
              <a:tabLst>
                <a:tab pos="1216660" algn="l"/>
                <a:tab pos="1967230" algn="l"/>
                <a:tab pos="2066289" algn="l"/>
                <a:tab pos="3171825" algn="l"/>
                <a:tab pos="3220720" algn="l"/>
                <a:tab pos="4326255" algn="l"/>
                <a:tab pos="5194300" algn="l"/>
                <a:tab pos="5837555" algn="l"/>
                <a:tab pos="6299835" algn="l"/>
                <a:tab pos="6807834" algn="l"/>
              </a:tabLst>
            </a:pPr>
            <a:r>
              <a:rPr dirty="0" sz="2800" spc="275" i="1">
                <a:latin typeface="Lato"/>
                <a:cs typeface="Lato"/>
              </a:rPr>
              <a:t>SOM</a:t>
            </a:r>
            <a:r>
              <a:rPr dirty="0" sz="2800" i="1">
                <a:latin typeface="Lato"/>
                <a:cs typeface="Lato"/>
              </a:rPr>
              <a:t>E	</a:t>
            </a:r>
            <a:r>
              <a:rPr dirty="0" sz="2800" spc="275" i="1">
                <a:latin typeface="Lato"/>
                <a:cs typeface="Lato"/>
              </a:rPr>
              <a:t>AP</a:t>
            </a:r>
            <a:r>
              <a:rPr dirty="0" sz="2800" i="1">
                <a:latin typeface="Lato"/>
                <a:cs typeface="Lato"/>
              </a:rPr>
              <a:t>P		</a:t>
            </a:r>
            <a:r>
              <a:rPr dirty="0" sz="2800" spc="275" i="1">
                <a:latin typeface="Lato"/>
                <a:cs typeface="Lato"/>
              </a:rPr>
              <a:t>ONL</a:t>
            </a:r>
            <a:r>
              <a:rPr dirty="0" sz="2800" i="1">
                <a:latin typeface="Lato"/>
                <a:cs typeface="Lato"/>
              </a:rPr>
              <a:t>Y		</a:t>
            </a:r>
            <a:r>
              <a:rPr dirty="0" sz="2800" spc="275" i="1">
                <a:latin typeface="Lato"/>
                <a:cs typeface="Lato"/>
              </a:rPr>
              <a:t>CONS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ST</a:t>
            </a:r>
            <a:r>
              <a:rPr dirty="0" sz="2800" i="1">
                <a:latin typeface="Lato"/>
                <a:cs typeface="Lato"/>
              </a:rPr>
              <a:t>S	</a:t>
            </a:r>
            <a:r>
              <a:rPr dirty="0" sz="2800" spc="275" i="1">
                <a:latin typeface="Lato"/>
                <a:cs typeface="Lato"/>
              </a:rPr>
              <a:t>O</a:t>
            </a:r>
            <a:r>
              <a:rPr dirty="0" sz="2800" i="1">
                <a:latin typeface="Lato"/>
                <a:cs typeface="Lato"/>
              </a:rPr>
              <a:t>F	</a:t>
            </a:r>
            <a:r>
              <a:rPr dirty="0" sz="2800" spc="275" i="1">
                <a:latin typeface="Lato"/>
                <a:cs typeface="Lato"/>
              </a:rPr>
              <a:t>WE</a:t>
            </a:r>
            <a:r>
              <a:rPr dirty="0" sz="2800" i="1">
                <a:latin typeface="Lato"/>
                <a:cs typeface="Lato"/>
              </a:rPr>
              <a:t>B	</a:t>
            </a:r>
            <a:r>
              <a:rPr dirty="0" sz="2800" spc="275" i="1">
                <a:latin typeface="Lato"/>
                <a:cs typeface="Lato"/>
              </a:rPr>
              <a:t>SCRAPP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N</a:t>
            </a:r>
            <a:r>
              <a:rPr dirty="0" sz="2800" i="1">
                <a:latin typeface="Lato"/>
                <a:cs typeface="Lato"/>
              </a:rPr>
              <a:t>G </a:t>
            </a:r>
            <a:r>
              <a:rPr dirty="0" sz="2800" i="1">
                <a:latin typeface="Lato"/>
                <a:cs typeface="Lato"/>
              </a:rPr>
              <a:t> </a:t>
            </a:r>
            <a:r>
              <a:rPr dirty="0" sz="2800" spc="235" i="1">
                <a:latin typeface="Lato"/>
                <a:cs typeface="Lato"/>
              </a:rPr>
              <a:t>WHEREAS	</a:t>
            </a:r>
            <a:r>
              <a:rPr dirty="0" sz="2800" spc="204" i="1">
                <a:latin typeface="Lato"/>
                <a:cs typeface="Lato"/>
              </a:rPr>
              <a:t>SOME	ONLY	</a:t>
            </a:r>
            <a:r>
              <a:rPr dirty="0" sz="2800" spc="240" i="1">
                <a:latin typeface="Lato"/>
                <a:cs typeface="Lato"/>
              </a:rPr>
              <a:t>CONSISTS	</a:t>
            </a:r>
            <a:r>
              <a:rPr dirty="0" sz="2800" spc="135" i="1">
                <a:latin typeface="Lato"/>
                <a:cs typeface="Lato"/>
              </a:rPr>
              <a:t>OF</a:t>
            </a:r>
            <a:endParaRPr sz="2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2465705" algn="l"/>
                <a:tab pos="3128010" algn="l"/>
                <a:tab pos="4438015" algn="l"/>
                <a:tab pos="6282690" algn="l"/>
              </a:tabLst>
            </a:pPr>
            <a:r>
              <a:rPr dirty="0" sz="2800" spc="245" i="1">
                <a:latin typeface="Lato"/>
                <a:cs typeface="Lato"/>
              </a:rPr>
              <a:t>COMPARING	</a:t>
            </a:r>
            <a:r>
              <a:rPr dirty="0" sz="2800" spc="135" i="1">
                <a:latin typeface="Lato"/>
                <a:cs typeface="Lato"/>
              </a:rPr>
              <a:t>OR	</a:t>
            </a:r>
            <a:r>
              <a:rPr dirty="0" sz="2800" spc="220" i="1">
                <a:latin typeface="Lato"/>
                <a:cs typeface="Lato"/>
              </a:rPr>
              <a:t>USING	</a:t>
            </a:r>
            <a:r>
              <a:rPr dirty="0" sz="2800" spc="235" i="1">
                <a:latin typeface="Lato"/>
                <a:cs typeface="Lato"/>
              </a:rPr>
              <a:t>SCRAPED	</a:t>
            </a:r>
            <a:r>
              <a:rPr dirty="0" sz="2800" spc="204" i="1">
                <a:latin typeface="Lato"/>
                <a:cs typeface="Lato"/>
              </a:rPr>
              <a:t>DATA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Lato"/>
              <a:cs typeface="Lato"/>
            </a:endParaRPr>
          </a:p>
          <a:p>
            <a:pPr marL="12700" marR="56515">
              <a:lnSpc>
                <a:spcPct val="116100"/>
              </a:lnSpc>
              <a:tabLst>
                <a:tab pos="707390" algn="l"/>
                <a:tab pos="1755139" algn="l"/>
                <a:tab pos="2211070" algn="l"/>
                <a:tab pos="3545204" algn="l"/>
                <a:tab pos="4194810" algn="l"/>
                <a:tab pos="4253230" algn="l"/>
                <a:tab pos="5549900" algn="l"/>
                <a:tab pos="5805170" algn="l"/>
                <a:tab pos="6183630" algn="l"/>
                <a:tab pos="6270625" algn="l"/>
                <a:tab pos="7423784" algn="l"/>
                <a:tab pos="8072755" algn="l"/>
              </a:tabLst>
            </a:pP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T</a:t>
            </a:r>
            <a:r>
              <a:rPr dirty="0" sz="2800" i="1">
                <a:latin typeface="Lato"/>
                <a:cs typeface="Lato"/>
              </a:rPr>
              <a:t>S	</a:t>
            </a:r>
            <a:r>
              <a:rPr dirty="0" sz="2800" spc="275" i="1">
                <a:latin typeface="Lato"/>
                <a:cs typeface="Lato"/>
              </a:rPr>
              <a:t>T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M</a:t>
            </a:r>
            <a:r>
              <a:rPr dirty="0" sz="2800" i="1">
                <a:latin typeface="Lato"/>
                <a:cs typeface="Lato"/>
              </a:rPr>
              <a:t>E	</a:t>
            </a:r>
            <a:r>
              <a:rPr dirty="0" sz="2800" spc="275" i="1">
                <a:latin typeface="Lato"/>
                <a:cs typeface="Lato"/>
              </a:rPr>
              <a:t>CONSUM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N</a:t>
            </a:r>
            <a:r>
              <a:rPr dirty="0" sz="2800" i="1">
                <a:latin typeface="Lato"/>
                <a:cs typeface="Lato"/>
              </a:rPr>
              <a:t>G		</a:t>
            </a:r>
            <a:r>
              <a:rPr dirty="0" sz="2800" spc="275" i="1">
                <a:latin typeface="Lato"/>
                <a:cs typeface="Lato"/>
              </a:rPr>
              <a:t>WHE</a:t>
            </a:r>
            <a:r>
              <a:rPr dirty="0" sz="2800" i="1">
                <a:latin typeface="Lato"/>
                <a:cs typeface="Lato"/>
              </a:rPr>
              <a:t>N	</a:t>
            </a:r>
            <a:r>
              <a:rPr dirty="0" sz="2800" spc="275" i="1">
                <a:latin typeface="Lato"/>
                <a:cs typeface="Lato"/>
              </a:rPr>
              <a:t>W</a:t>
            </a:r>
            <a:r>
              <a:rPr dirty="0" sz="2800" i="1">
                <a:latin typeface="Lato"/>
                <a:cs typeface="Lato"/>
              </a:rPr>
              <a:t>E		</a:t>
            </a:r>
            <a:r>
              <a:rPr dirty="0" sz="2800" spc="275" i="1">
                <a:latin typeface="Lato"/>
                <a:cs typeface="Lato"/>
              </a:rPr>
              <a:t>HAV</a:t>
            </a:r>
            <a:r>
              <a:rPr dirty="0" sz="2800" i="1">
                <a:latin typeface="Lato"/>
                <a:cs typeface="Lato"/>
              </a:rPr>
              <a:t>E	</a:t>
            </a:r>
            <a:r>
              <a:rPr dirty="0" sz="2800" spc="275" i="1">
                <a:latin typeface="Lato"/>
                <a:cs typeface="Lato"/>
              </a:rPr>
              <a:t>T</a:t>
            </a:r>
            <a:r>
              <a:rPr dirty="0" sz="2800" i="1">
                <a:latin typeface="Lato"/>
                <a:cs typeface="Lato"/>
              </a:rPr>
              <a:t>O	</a:t>
            </a:r>
            <a:r>
              <a:rPr dirty="0" sz="2800" spc="275" i="1">
                <a:latin typeface="Lato"/>
                <a:cs typeface="Lato"/>
              </a:rPr>
              <a:t>V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S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i="1">
                <a:latin typeface="Lato"/>
                <a:cs typeface="Lato"/>
              </a:rPr>
              <a:t>T </a:t>
            </a:r>
            <a:r>
              <a:rPr dirty="0" sz="2800" i="1">
                <a:latin typeface="Lato"/>
                <a:cs typeface="Lato"/>
              </a:rPr>
              <a:t> </a:t>
            </a:r>
            <a:r>
              <a:rPr dirty="0" sz="2800" spc="245" i="1">
                <a:latin typeface="Lato"/>
                <a:cs typeface="Lato"/>
              </a:rPr>
              <a:t>DIFFERENT	</a:t>
            </a:r>
            <a:r>
              <a:rPr dirty="0" sz="2800" spc="220" i="1">
                <a:latin typeface="Lato"/>
                <a:cs typeface="Lato"/>
              </a:rPr>
              <a:t>PAGES	</a:t>
            </a:r>
            <a:r>
              <a:rPr dirty="0" sz="2800" spc="135" i="1">
                <a:latin typeface="Lato"/>
                <a:cs typeface="Lato"/>
              </a:rPr>
              <a:t>TO	</a:t>
            </a:r>
            <a:r>
              <a:rPr dirty="0" sz="2800" spc="225" i="1">
                <a:latin typeface="Lato"/>
                <a:cs typeface="Lato"/>
              </a:rPr>
              <a:t>SEARCH	</a:t>
            </a:r>
            <a:r>
              <a:rPr dirty="0" sz="2800" i="1">
                <a:latin typeface="Lato"/>
                <a:cs typeface="Lato"/>
              </a:rPr>
              <a:t>A	</a:t>
            </a:r>
            <a:r>
              <a:rPr dirty="0" sz="2800" spc="235" i="1">
                <a:latin typeface="Lato"/>
                <a:cs typeface="Lato"/>
              </a:rPr>
              <a:t>PRODUCT</a:t>
            </a:r>
            <a:endParaRPr sz="2800">
              <a:latin typeface="Lato"/>
              <a:cs typeface="Lato"/>
            </a:endParaRPr>
          </a:p>
          <a:p>
            <a:pPr marL="12700" marR="5080">
              <a:lnSpc>
                <a:spcPct val="232100"/>
              </a:lnSpc>
              <a:spcBef>
                <a:spcPts val="5"/>
              </a:spcBef>
              <a:tabLst>
                <a:tab pos="707390" algn="l"/>
                <a:tab pos="1219835" algn="l"/>
                <a:tab pos="1863089" algn="l"/>
                <a:tab pos="1904364" algn="l"/>
                <a:tab pos="2553335" algn="l"/>
                <a:tab pos="2726690" algn="l"/>
                <a:tab pos="3696970" algn="l"/>
                <a:tab pos="4370070" algn="l"/>
                <a:tab pos="5958840" algn="l"/>
                <a:tab pos="6045835" algn="l"/>
                <a:tab pos="6654165" algn="l"/>
                <a:tab pos="7329170" algn="l"/>
                <a:tab pos="8178165" algn="l"/>
              </a:tabLst>
            </a:pPr>
            <a:r>
              <a:rPr dirty="0" sz="2800" spc="275" i="1">
                <a:latin typeface="Lato"/>
                <a:cs typeface="Lato"/>
              </a:rPr>
              <a:t>MOS</a:t>
            </a:r>
            <a:r>
              <a:rPr dirty="0" sz="2800" i="1">
                <a:latin typeface="Lato"/>
                <a:cs typeface="Lato"/>
              </a:rPr>
              <a:t>T	</a:t>
            </a:r>
            <a:r>
              <a:rPr dirty="0" sz="2800" spc="275" i="1">
                <a:latin typeface="Lato"/>
                <a:cs typeface="Lato"/>
              </a:rPr>
              <a:t>O</a:t>
            </a:r>
            <a:r>
              <a:rPr dirty="0" sz="2800" i="1">
                <a:latin typeface="Lato"/>
                <a:cs typeface="Lato"/>
              </a:rPr>
              <a:t>F	</a:t>
            </a:r>
            <a:r>
              <a:rPr dirty="0" sz="2800" spc="275" i="1">
                <a:latin typeface="Lato"/>
                <a:cs typeface="Lato"/>
              </a:rPr>
              <a:t>TH</a:t>
            </a:r>
            <a:r>
              <a:rPr dirty="0" sz="2800" i="1">
                <a:latin typeface="Lato"/>
                <a:cs typeface="Lato"/>
              </a:rPr>
              <a:t>E	</a:t>
            </a:r>
            <a:r>
              <a:rPr dirty="0" sz="2800" spc="275" i="1">
                <a:latin typeface="Lato"/>
                <a:cs typeface="Lato"/>
              </a:rPr>
              <a:t>WE</a:t>
            </a:r>
            <a:r>
              <a:rPr dirty="0" sz="2800" i="1">
                <a:latin typeface="Lato"/>
                <a:cs typeface="Lato"/>
              </a:rPr>
              <a:t>B	</a:t>
            </a:r>
            <a:r>
              <a:rPr dirty="0" sz="2800" spc="275" i="1">
                <a:latin typeface="Lato"/>
                <a:cs typeface="Lato"/>
              </a:rPr>
              <a:t>SCRAPP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N</a:t>
            </a:r>
            <a:r>
              <a:rPr dirty="0" sz="2800" i="1">
                <a:latin typeface="Lato"/>
                <a:cs typeface="Lato"/>
              </a:rPr>
              <a:t>G	</a:t>
            </a:r>
            <a:r>
              <a:rPr dirty="0" sz="2800" spc="275" i="1">
                <a:latin typeface="Lato"/>
                <a:cs typeface="Lato"/>
              </a:rPr>
              <a:t>TOOL</a:t>
            </a:r>
            <a:r>
              <a:rPr dirty="0" sz="2800" i="1">
                <a:latin typeface="Lato"/>
                <a:cs typeface="Lato"/>
              </a:rPr>
              <a:t>S	</a:t>
            </a:r>
            <a:r>
              <a:rPr dirty="0" sz="2800" spc="275" i="1">
                <a:latin typeface="Lato"/>
                <a:cs typeface="Lato"/>
              </a:rPr>
              <a:t>AR</a:t>
            </a:r>
            <a:r>
              <a:rPr dirty="0" sz="2800" i="1">
                <a:latin typeface="Lato"/>
                <a:cs typeface="Lato"/>
              </a:rPr>
              <a:t>E	</a:t>
            </a:r>
            <a:r>
              <a:rPr dirty="0" sz="2800" spc="275" i="1">
                <a:latin typeface="Lato"/>
                <a:cs typeface="Lato"/>
              </a:rPr>
              <a:t>PA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i="1">
                <a:latin typeface="Lato"/>
                <a:cs typeface="Lato"/>
              </a:rPr>
              <a:t>D </a:t>
            </a:r>
            <a:r>
              <a:rPr dirty="0" sz="2800" i="1">
                <a:latin typeface="Lato"/>
                <a:cs typeface="Lato"/>
              </a:rPr>
              <a:t> </a:t>
            </a:r>
            <a:r>
              <a:rPr dirty="0" sz="2800" spc="185" i="1">
                <a:latin typeface="Lato"/>
                <a:cs typeface="Lato"/>
              </a:rPr>
              <a:t>ITS	</a:t>
            </a:r>
            <a:r>
              <a:rPr dirty="0" sz="2800" spc="204" i="1">
                <a:latin typeface="Lato"/>
                <a:cs typeface="Lato"/>
              </a:rPr>
              <a:t>HARD		</a:t>
            </a:r>
            <a:r>
              <a:rPr dirty="0" sz="2800" spc="135" i="1">
                <a:latin typeface="Lato"/>
                <a:cs typeface="Lato"/>
              </a:rPr>
              <a:t>TO	</a:t>
            </a:r>
            <a:r>
              <a:rPr dirty="0" sz="2800" spc="235" i="1">
                <a:latin typeface="Lato"/>
                <a:cs typeface="Lato"/>
              </a:rPr>
              <a:t>ANALYSE	</a:t>
            </a:r>
            <a:r>
              <a:rPr dirty="0" sz="2800" spc="225" i="1">
                <a:latin typeface="Lato"/>
                <a:cs typeface="Lato"/>
              </a:rPr>
              <a:t>MARKET		</a:t>
            </a:r>
            <a:r>
              <a:rPr dirty="0" sz="2800" spc="135" i="1">
                <a:latin typeface="Lato"/>
                <a:cs typeface="Lato"/>
              </a:rPr>
              <a:t>AT	</a:t>
            </a:r>
            <a:r>
              <a:rPr dirty="0" sz="2800" spc="220" i="1">
                <a:latin typeface="Lato"/>
                <a:cs typeface="Lato"/>
              </a:rPr>
              <a:t>SCALE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6815" y="1356"/>
            <a:ext cx="447675" cy="10284460"/>
          </a:xfrm>
          <a:custGeom>
            <a:avLst/>
            <a:gdLst/>
            <a:ahLst/>
            <a:cxnLst/>
            <a:rect l="l" t="t" r="r" b="b"/>
            <a:pathLst>
              <a:path w="447675" h="10284460">
                <a:moveTo>
                  <a:pt x="447673" y="10284292"/>
                </a:moveTo>
                <a:lnTo>
                  <a:pt x="0" y="10284292"/>
                </a:lnTo>
                <a:lnTo>
                  <a:pt x="0" y="0"/>
                </a:lnTo>
                <a:lnTo>
                  <a:pt x="447673" y="0"/>
                </a:lnTo>
                <a:lnTo>
                  <a:pt x="447673" y="10284292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354227" y="0"/>
            <a:ext cx="6934200" cy="10287635"/>
            <a:chOff x="11354227" y="0"/>
            <a:chExt cx="6934200" cy="10287635"/>
          </a:xfrm>
        </p:grpSpPr>
        <p:sp>
          <p:nvSpPr>
            <p:cNvPr id="4" name="object 4"/>
            <p:cNvSpPr/>
            <p:nvPr/>
          </p:nvSpPr>
          <p:spPr>
            <a:xfrm>
              <a:off x="11354257" y="7334222"/>
              <a:ext cx="6934200" cy="2953385"/>
            </a:xfrm>
            <a:custGeom>
              <a:avLst/>
              <a:gdLst/>
              <a:ahLst/>
              <a:cxnLst/>
              <a:rect l="l" t="t" r="r" b="b"/>
              <a:pathLst>
                <a:path w="6934200" h="2953384">
                  <a:moveTo>
                    <a:pt x="0" y="2953338"/>
                  </a:moveTo>
                  <a:lnTo>
                    <a:pt x="6934076" y="2953338"/>
                  </a:lnTo>
                  <a:lnTo>
                    <a:pt x="6934076" y="0"/>
                  </a:lnTo>
                  <a:lnTo>
                    <a:pt x="0" y="0"/>
                  </a:lnTo>
                  <a:lnTo>
                    <a:pt x="0" y="295333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354227" y="0"/>
              <a:ext cx="6934200" cy="7334250"/>
            </a:xfrm>
            <a:custGeom>
              <a:avLst/>
              <a:gdLst/>
              <a:ahLst/>
              <a:cxnLst/>
              <a:rect l="l" t="t" r="r" b="b"/>
              <a:pathLst>
                <a:path w="6934200" h="7334250">
                  <a:moveTo>
                    <a:pt x="6934137" y="7334222"/>
                  </a:moveTo>
                  <a:lnTo>
                    <a:pt x="0" y="7334222"/>
                  </a:lnTo>
                  <a:lnTo>
                    <a:pt x="0" y="0"/>
                  </a:lnTo>
                  <a:lnTo>
                    <a:pt x="6934137" y="0"/>
                  </a:lnTo>
                  <a:lnTo>
                    <a:pt x="6934137" y="7334222"/>
                  </a:lnTo>
                  <a:close/>
                </a:path>
              </a:pathLst>
            </a:custGeom>
            <a:solidFill>
              <a:srgbClr val="527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61" y="1958886"/>
            <a:ext cx="1962150" cy="828675"/>
          </a:xfrm>
          <a:custGeom>
            <a:avLst/>
            <a:gdLst/>
            <a:ahLst/>
            <a:cxnLst/>
            <a:rect l="l" t="t" r="r" b="b"/>
            <a:pathLst>
              <a:path w="1962150" h="828675">
                <a:moveTo>
                  <a:pt x="1961945" y="413889"/>
                </a:moveTo>
                <a:lnTo>
                  <a:pt x="1955472" y="484789"/>
                </a:lnTo>
                <a:lnTo>
                  <a:pt x="1938287" y="552001"/>
                </a:lnTo>
                <a:lnTo>
                  <a:pt x="1920760" y="594350"/>
                </a:lnTo>
                <a:lnTo>
                  <a:pt x="1898810" y="634157"/>
                </a:lnTo>
                <a:lnTo>
                  <a:pt x="1872728" y="671122"/>
                </a:lnTo>
                <a:lnTo>
                  <a:pt x="1842806" y="704942"/>
                </a:lnTo>
                <a:lnTo>
                  <a:pt x="1809334" y="735314"/>
                </a:lnTo>
                <a:lnTo>
                  <a:pt x="1772604" y="761936"/>
                </a:lnTo>
                <a:lnTo>
                  <a:pt x="1732908" y="784507"/>
                </a:lnTo>
                <a:lnTo>
                  <a:pt x="1690536" y="802723"/>
                </a:lnTo>
                <a:lnTo>
                  <a:pt x="1645781" y="816283"/>
                </a:lnTo>
                <a:lnTo>
                  <a:pt x="1598933" y="824885"/>
                </a:lnTo>
                <a:lnTo>
                  <a:pt x="1550284" y="828225"/>
                </a:lnTo>
                <a:lnTo>
                  <a:pt x="0" y="828225"/>
                </a:lnTo>
                <a:lnTo>
                  <a:pt x="0" y="0"/>
                </a:lnTo>
                <a:lnTo>
                  <a:pt x="1551462" y="0"/>
                </a:lnTo>
                <a:lnTo>
                  <a:pt x="1599597" y="3380"/>
                </a:lnTo>
                <a:lnTo>
                  <a:pt x="1646031" y="12087"/>
                </a:lnTo>
                <a:lnTo>
                  <a:pt x="1690467" y="25792"/>
                </a:lnTo>
                <a:lnTo>
                  <a:pt x="1732613" y="44169"/>
                </a:lnTo>
                <a:lnTo>
                  <a:pt x="1772173" y="66893"/>
                </a:lnTo>
                <a:lnTo>
                  <a:pt x="1808853" y="93636"/>
                </a:lnTo>
                <a:lnTo>
                  <a:pt x="1842358" y="124073"/>
                </a:lnTo>
                <a:lnTo>
                  <a:pt x="1872393" y="157876"/>
                </a:lnTo>
                <a:lnTo>
                  <a:pt x="1898663" y="194720"/>
                </a:lnTo>
                <a:lnTo>
                  <a:pt x="1920875" y="234278"/>
                </a:lnTo>
                <a:lnTo>
                  <a:pt x="1938733" y="276224"/>
                </a:lnTo>
                <a:lnTo>
                  <a:pt x="1939179" y="277118"/>
                </a:lnTo>
                <a:lnTo>
                  <a:pt x="1939179" y="278012"/>
                </a:lnTo>
                <a:lnTo>
                  <a:pt x="1939626" y="278906"/>
                </a:lnTo>
                <a:lnTo>
                  <a:pt x="1949139" y="311059"/>
                </a:lnTo>
                <a:lnTo>
                  <a:pt x="1956142" y="344386"/>
                </a:lnTo>
                <a:lnTo>
                  <a:pt x="1960466" y="378718"/>
                </a:lnTo>
                <a:lnTo>
                  <a:pt x="1961945" y="41388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" y="4325241"/>
            <a:ext cx="1962150" cy="828675"/>
          </a:xfrm>
          <a:custGeom>
            <a:avLst/>
            <a:gdLst/>
            <a:ahLst/>
            <a:cxnLst/>
            <a:rect l="l" t="t" r="r" b="b"/>
            <a:pathLst>
              <a:path w="1962150" h="828675">
                <a:moveTo>
                  <a:pt x="1961945" y="413889"/>
                </a:moveTo>
                <a:lnTo>
                  <a:pt x="1955472" y="484789"/>
                </a:lnTo>
                <a:lnTo>
                  <a:pt x="1938287" y="552001"/>
                </a:lnTo>
                <a:lnTo>
                  <a:pt x="1920760" y="594350"/>
                </a:lnTo>
                <a:lnTo>
                  <a:pt x="1898810" y="634157"/>
                </a:lnTo>
                <a:lnTo>
                  <a:pt x="1872728" y="671122"/>
                </a:lnTo>
                <a:lnTo>
                  <a:pt x="1842806" y="704942"/>
                </a:lnTo>
                <a:lnTo>
                  <a:pt x="1809334" y="735314"/>
                </a:lnTo>
                <a:lnTo>
                  <a:pt x="1772604" y="761936"/>
                </a:lnTo>
                <a:lnTo>
                  <a:pt x="1732908" y="784507"/>
                </a:lnTo>
                <a:lnTo>
                  <a:pt x="1690536" y="802723"/>
                </a:lnTo>
                <a:lnTo>
                  <a:pt x="1645781" y="816283"/>
                </a:lnTo>
                <a:lnTo>
                  <a:pt x="1598933" y="824885"/>
                </a:lnTo>
                <a:lnTo>
                  <a:pt x="1550284" y="828225"/>
                </a:lnTo>
                <a:lnTo>
                  <a:pt x="0" y="828225"/>
                </a:lnTo>
                <a:lnTo>
                  <a:pt x="0" y="0"/>
                </a:lnTo>
                <a:lnTo>
                  <a:pt x="1551462" y="0"/>
                </a:lnTo>
                <a:lnTo>
                  <a:pt x="1599597" y="3380"/>
                </a:lnTo>
                <a:lnTo>
                  <a:pt x="1646031" y="12087"/>
                </a:lnTo>
                <a:lnTo>
                  <a:pt x="1690467" y="25792"/>
                </a:lnTo>
                <a:lnTo>
                  <a:pt x="1732613" y="44169"/>
                </a:lnTo>
                <a:lnTo>
                  <a:pt x="1772173" y="66893"/>
                </a:lnTo>
                <a:lnTo>
                  <a:pt x="1808853" y="93636"/>
                </a:lnTo>
                <a:lnTo>
                  <a:pt x="1842358" y="124073"/>
                </a:lnTo>
                <a:lnTo>
                  <a:pt x="1872393" y="157876"/>
                </a:lnTo>
                <a:lnTo>
                  <a:pt x="1898663" y="194720"/>
                </a:lnTo>
                <a:lnTo>
                  <a:pt x="1920875" y="234278"/>
                </a:lnTo>
                <a:lnTo>
                  <a:pt x="1938733" y="276224"/>
                </a:lnTo>
                <a:lnTo>
                  <a:pt x="1939179" y="277118"/>
                </a:lnTo>
                <a:lnTo>
                  <a:pt x="1939179" y="278012"/>
                </a:lnTo>
                <a:lnTo>
                  <a:pt x="1939626" y="278906"/>
                </a:lnTo>
                <a:lnTo>
                  <a:pt x="1949139" y="311059"/>
                </a:lnTo>
                <a:lnTo>
                  <a:pt x="1956142" y="344386"/>
                </a:lnTo>
                <a:lnTo>
                  <a:pt x="1960466" y="378718"/>
                </a:lnTo>
                <a:lnTo>
                  <a:pt x="1961945" y="413889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62520" y="2083630"/>
            <a:ext cx="9836150" cy="43408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965200" indent="-953135"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AutoNum type="arabicPlain"/>
              <a:tabLst>
                <a:tab pos="965200" algn="l"/>
                <a:tab pos="965835" algn="l"/>
              </a:tabLst>
            </a:pPr>
            <a:r>
              <a:rPr dirty="0" sz="3000" spc="245" b="1">
                <a:solidFill>
                  <a:srgbClr val="2A4A9D"/>
                </a:solidFill>
                <a:latin typeface="Lato Heavy"/>
                <a:cs typeface="Lato Heavy"/>
              </a:rPr>
              <a:t>DHEWA.</a:t>
            </a:r>
            <a:r>
              <a:rPr dirty="0" sz="3000" spc="-420" b="1">
                <a:solidFill>
                  <a:srgbClr val="2A4A9D"/>
                </a:solidFill>
                <a:latin typeface="Lato Heavy"/>
                <a:cs typeface="Lato Heavy"/>
              </a:rPr>
              <a:t> </a:t>
            </a:r>
            <a:r>
              <a:rPr dirty="0" sz="3000" spc="195" b="1">
                <a:solidFill>
                  <a:srgbClr val="2A4A9D"/>
                </a:solidFill>
                <a:latin typeface="Lato Heavy"/>
                <a:cs typeface="Lato Heavy"/>
              </a:rPr>
              <a:t>COM</a:t>
            </a:r>
            <a:endParaRPr sz="3000">
              <a:latin typeface="Lato Heavy"/>
              <a:cs typeface="Lato Heavy"/>
            </a:endParaRPr>
          </a:p>
          <a:p>
            <a:pPr marL="965200" marR="518159">
              <a:lnSpc>
                <a:spcPct val="104200"/>
              </a:lnSpc>
              <a:spcBef>
                <a:spcPts val="145"/>
              </a:spcBef>
              <a:tabLst>
                <a:tab pos="1405255" algn="l"/>
                <a:tab pos="2069464" algn="l"/>
                <a:tab pos="2509520" algn="l"/>
                <a:tab pos="3515360" algn="l"/>
                <a:tab pos="5512435" algn="l"/>
                <a:tab pos="6997065" algn="l"/>
                <a:tab pos="7688580" algn="l"/>
                <a:tab pos="8635365" algn="l"/>
              </a:tabLst>
            </a:pPr>
            <a:r>
              <a:rPr dirty="0" sz="3000" i="1">
                <a:latin typeface="Lato"/>
                <a:cs typeface="Lato"/>
              </a:rPr>
              <a:t>I</a:t>
            </a:r>
            <a:r>
              <a:rPr dirty="0" sz="3000" spc="-405" i="1">
                <a:latin typeface="Lato"/>
                <a:cs typeface="Lato"/>
              </a:rPr>
              <a:t> </a:t>
            </a:r>
            <a:r>
              <a:rPr dirty="0" sz="3000" i="1">
                <a:latin typeface="Lato"/>
                <a:cs typeface="Lato"/>
              </a:rPr>
              <a:t>t	</a:t>
            </a:r>
            <a:r>
              <a:rPr dirty="0" sz="3000" spc="300" i="1">
                <a:latin typeface="Lato"/>
                <a:cs typeface="Lato"/>
              </a:rPr>
              <a:t>lack</a:t>
            </a:r>
            <a:r>
              <a:rPr dirty="0" sz="3000" i="1">
                <a:latin typeface="Lato"/>
                <a:cs typeface="Lato"/>
              </a:rPr>
              <a:t>s	</a:t>
            </a:r>
            <a:r>
              <a:rPr dirty="0" sz="3000" spc="300" i="1">
                <a:latin typeface="Lato"/>
                <a:cs typeface="Lato"/>
              </a:rPr>
              <a:t>dat</a:t>
            </a:r>
            <a:r>
              <a:rPr dirty="0" sz="3000" i="1">
                <a:latin typeface="Lato"/>
                <a:cs typeface="Lato"/>
              </a:rPr>
              <a:t>a	</a:t>
            </a:r>
            <a:r>
              <a:rPr dirty="0" sz="3000" spc="300" i="1">
                <a:latin typeface="Lato"/>
                <a:cs typeface="Lato"/>
              </a:rPr>
              <a:t>scrappin</a:t>
            </a:r>
            <a:r>
              <a:rPr dirty="0" sz="3000" i="1">
                <a:latin typeface="Lato"/>
                <a:cs typeface="Lato"/>
              </a:rPr>
              <a:t>g	</a:t>
            </a:r>
            <a:r>
              <a:rPr dirty="0" sz="3000" spc="300" i="1">
                <a:latin typeface="Lato"/>
                <a:cs typeface="Lato"/>
              </a:rPr>
              <a:t>servic</a:t>
            </a:r>
            <a:r>
              <a:rPr dirty="0" sz="3000" i="1">
                <a:latin typeface="Lato"/>
                <a:cs typeface="Lato"/>
              </a:rPr>
              <a:t>e	</a:t>
            </a:r>
            <a:r>
              <a:rPr dirty="0" sz="3000" spc="300" i="1">
                <a:latin typeface="Lato"/>
                <a:cs typeface="Lato"/>
              </a:rPr>
              <a:t>fo</a:t>
            </a:r>
            <a:r>
              <a:rPr dirty="0" sz="3000" i="1">
                <a:latin typeface="Lato"/>
                <a:cs typeface="Lato"/>
              </a:rPr>
              <a:t>r	</a:t>
            </a:r>
            <a:r>
              <a:rPr dirty="0" sz="3000" spc="300" i="1">
                <a:latin typeface="Lato"/>
                <a:cs typeface="Lato"/>
              </a:rPr>
              <a:t>use</a:t>
            </a:r>
            <a:r>
              <a:rPr dirty="0" sz="3000" i="1">
                <a:latin typeface="Lato"/>
                <a:cs typeface="Lato"/>
              </a:rPr>
              <a:t>r	</a:t>
            </a:r>
            <a:r>
              <a:rPr dirty="0" sz="3000" spc="300" i="1">
                <a:latin typeface="Lato"/>
                <a:cs typeface="Lato"/>
              </a:rPr>
              <a:t>an</a:t>
            </a:r>
            <a:r>
              <a:rPr dirty="0" sz="3000" i="1">
                <a:latin typeface="Lato"/>
                <a:cs typeface="Lato"/>
              </a:rPr>
              <a:t>d </a:t>
            </a:r>
            <a:r>
              <a:rPr dirty="0" sz="3000" i="1">
                <a:latin typeface="Lato"/>
                <a:cs typeface="Lato"/>
              </a:rPr>
              <a:t> </a:t>
            </a:r>
            <a:r>
              <a:rPr dirty="0" sz="3000" spc="240" i="1">
                <a:latin typeface="Lato"/>
                <a:cs typeface="Lato"/>
              </a:rPr>
              <a:t>lacks	</a:t>
            </a:r>
            <a:r>
              <a:rPr dirty="0" sz="3000" spc="270" i="1">
                <a:latin typeface="Lato"/>
                <a:cs typeface="Lato"/>
              </a:rPr>
              <a:t>marketplace</a:t>
            </a:r>
            <a:endParaRPr sz="30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3600">
              <a:latin typeface="Lato"/>
              <a:cs typeface="Lato"/>
            </a:endParaRPr>
          </a:p>
          <a:p>
            <a:pPr marL="965200" indent="-953135">
              <a:lnSpc>
                <a:spcPct val="100000"/>
              </a:lnSpc>
              <a:spcBef>
                <a:spcPts val="3065"/>
              </a:spcBef>
              <a:buClr>
                <a:srgbClr val="FFFFFF"/>
              </a:buClr>
              <a:buAutoNum type="arabicPlain" startAt="2"/>
              <a:tabLst>
                <a:tab pos="965200" algn="l"/>
                <a:tab pos="965835" algn="l"/>
              </a:tabLst>
            </a:pPr>
            <a:r>
              <a:rPr dirty="0" sz="3000" spc="270" b="1">
                <a:solidFill>
                  <a:srgbClr val="2A4A9D"/>
                </a:solidFill>
                <a:latin typeface="Lato Heavy"/>
                <a:cs typeface="Lato Heavy"/>
              </a:rPr>
              <a:t>WEBSCRAPPER.</a:t>
            </a:r>
            <a:r>
              <a:rPr dirty="0" sz="3000" spc="-420" b="1">
                <a:solidFill>
                  <a:srgbClr val="2A4A9D"/>
                </a:solidFill>
                <a:latin typeface="Lato Heavy"/>
                <a:cs typeface="Lato Heavy"/>
              </a:rPr>
              <a:t> </a:t>
            </a:r>
            <a:r>
              <a:rPr dirty="0" sz="3000" spc="145" b="1">
                <a:solidFill>
                  <a:srgbClr val="2A4A9D"/>
                </a:solidFill>
                <a:latin typeface="Lato Heavy"/>
                <a:cs typeface="Lato Heavy"/>
              </a:rPr>
              <a:t>IO</a:t>
            </a:r>
            <a:endParaRPr sz="3000">
              <a:latin typeface="Lato Heavy"/>
              <a:cs typeface="Lato Heavy"/>
            </a:endParaRPr>
          </a:p>
          <a:p>
            <a:pPr marL="965200" marR="5080">
              <a:lnSpc>
                <a:spcPct val="104200"/>
              </a:lnSpc>
              <a:spcBef>
                <a:spcPts val="195"/>
              </a:spcBef>
              <a:tabLst>
                <a:tab pos="1405255" algn="l"/>
                <a:tab pos="1725930" algn="l"/>
                <a:tab pos="2352675" algn="l"/>
                <a:tab pos="2503805" algn="l"/>
                <a:tab pos="2997835" algn="l"/>
                <a:tab pos="3027045" algn="l"/>
                <a:tab pos="4134485" algn="l"/>
                <a:tab pos="4670425" algn="l"/>
                <a:tab pos="4896485" algn="l"/>
                <a:tab pos="5840095" algn="l"/>
                <a:tab pos="5901690" algn="l"/>
                <a:tab pos="6741795" algn="l"/>
                <a:tab pos="6845934" algn="l"/>
                <a:tab pos="7625715" algn="l"/>
                <a:tab pos="8580755" algn="l"/>
                <a:tab pos="8881110" algn="l"/>
              </a:tabLst>
            </a:pPr>
            <a:r>
              <a:rPr dirty="0" sz="3000" i="1">
                <a:latin typeface="Lato"/>
                <a:cs typeface="Lato"/>
              </a:rPr>
              <a:t>I</a:t>
            </a:r>
            <a:r>
              <a:rPr dirty="0" sz="3000" spc="-405" i="1">
                <a:latin typeface="Lato"/>
                <a:cs typeface="Lato"/>
              </a:rPr>
              <a:t> </a:t>
            </a:r>
            <a:r>
              <a:rPr dirty="0" sz="3000" i="1">
                <a:latin typeface="Lato"/>
                <a:cs typeface="Lato"/>
              </a:rPr>
              <a:t>t	</a:t>
            </a:r>
            <a:r>
              <a:rPr dirty="0" sz="3000" spc="300" i="1">
                <a:latin typeface="Lato"/>
                <a:cs typeface="Lato"/>
              </a:rPr>
              <a:t>onl</a:t>
            </a:r>
            <a:r>
              <a:rPr dirty="0" sz="3000" i="1">
                <a:latin typeface="Lato"/>
                <a:cs typeface="Lato"/>
              </a:rPr>
              <a:t>y	</a:t>
            </a:r>
            <a:r>
              <a:rPr dirty="0" sz="3000" spc="300" i="1">
                <a:latin typeface="Lato"/>
                <a:cs typeface="Lato"/>
              </a:rPr>
              <a:t>le</a:t>
            </a:r>
            <a:r>
              <a:rPr dirty="0" sz="3000" i="1">
                <a:latin typeface="Lato"/>
                <a:cs typeface="Lato"/>
              </a:rPr>
              <a:t>t	</a:t>
            </a:r>
            <a:r>
              <a:rPr dirty="0" sz="3000" spc="300" i="1">
                <a:latin typeface="Lato"/>
                <a:cs typeface="Lato"/>
              </a:rPr>
              <a:t>user</a:t>
            </a:r>
            <a:r>
              <a:rPr dirty="0" sz="3000" i="1">
                <a:latin typeface="Lato"/>
                <a:cs typeface="Lato"/>
              </a:rPr>
              <a:t>s	</a:t>
            </a:r>
            <a:r>
              <a:rPr dirty="0" sz="3000" spc="300" i="1">
                <a:latin typeface="Lato"/>
                <a:cs typeface="Lato"/>
              </a:rPr>
              <a:t>t</a:t>
            </a:r>
            <a:r>
              <a:rPr dirty="0" sz="3000" i="1">
                <a:latin typeface="Lato"/>
                <a:cs typeface="Lato"/>
              </a:rPr>
              <a:t>o	</a:t>
            </a:r>
            <a:r>
              <a:rPr dirty="0" sz="3000" spc="300" i="1">
                <a:latin typeface="Lato"/>
                <a:cs typeface="Lato"/>
              </a:rPr>
              <a:t>scra</a:t>
            </a:r>
            <a:r>
              <a:rPr dirty="0" sz="3000" i="1">
                <a:latin typeface="Lato"/>
                <a:cs typeface="Lato"/>
              </a:rPr>
              <a:t>p	</a:t>
            </a:r>
            <a:r>
              <a:rPr dirty="0" sz="3000" spc="300" i="1">
                <a:latin typeface="Lato"/>
                <a:cs typeface="Lato"/>
              </a:rPr>
              <a:t>dat</a:t>
            </a:r>
            <a:r>
              <a:rPr dirty="0" sz="3000" i="1">
                <a:latin typeface="Lato"/>
                <a:cs typeface="Lato"/>
              </a:rPr>
              <a:t>a		</a:t>
            </a:r>
            <a:r>
              <a:rPr dirty="0" sz="3000" spc="300" i="1">
                <a:latin typeface="Lato"/>
                <a:cs typeface="Lato"/>
              </a:rPr>
              <a:t>bu</a:t>
            </a:r>
            <a:r>
              <a:rPr dirty="0" sz="3000" i="1">
                <a:latin typeface="Lato"/>
                <a:cs typeface="Lato"/>
              </a:rPr>
              <a:t>t	</a:t>
            </a:r>
            <a:r>
              <a:rPr dirty="0" sz="3000" spc="300" i="1">
                <a:latin typeface="Lato"/>
                <a:cs typeface="Lato"/>
              </a:rPr>
              <a:t>don</a:t>
            </a:r>
            <a:r>
              <a:rPr dirty="0" sz="3000" i="1">
                <a:latin typeface="Lato"/>
                <a:cs typeface="Lato"/>
              </a:rPr>
              <a:t>'	t	</a:t>
            </a:r>
            <a:r>
              <a:rPr dirty="0" sz="3000" spc="300" i="1">
                <a:latin typeface="Lato"/>
                <a:cs typeface="Lato"/>
              </a:rPr>
              <a:t>sho</a:t>
            </a:r>
            <a:r>
              <a:rPr dirty="0" sz="3000" i="1">
                <a:latin typeface="Lato"/>
                <a:cs typeface="Lato"/>
              </a:rPr>
              <a:t>w </a:t>
            </a:r>
            <a:r>
              <a:rPr dirty="0" sz="3000" i="1">
                <a:latin typeface="Lato"/>
                <a:cs typeface="Lato"/>
              </a:rPr>
              <a:t> </a:t>
            </a:r>
            <a:r>
              <a:rPr dirty="0" sz="3000" spc="200" i="1">
                <a:latin typeface="Lato"/>
                <a:cs typeface="Lato"/>
              </a:rPr>
              <a:t>the	use		</a:t>
            </a:r>
            <a:r>
              <a:rPr dirty="0" sz="3000" spc="150" i="1">
                <a:latin typeface="Lato"/>
                <a:cs typeface="Lato"/>
              </a:rPr>
              <a:t>of		</a:t>
            </a:r>
            <a:r>
              <a:rPr dirty="0" sz="3000" spc="260" i="1">
                <a:latin typeface="Lato"/>
                <a:cs typeface="Lato"/>
              </a:rPr>
              <a:t>scrapped	</a:t>
            </a:r>
            <a:r>
              <a:rPr dirty="0" sz="3000" spc="225" i="1">
                <a:latin typeface="Lato"/>
                <a:cs typeface="Lato"/>
              </a:rPr>
              <a:t>data		</a:t>
            </a:r>
            <a:r>
              <a:rPr dirty="0" sz="3000" spc="200" i="1">
                <a:latin typeface="Lato"/>
                <a:cs typeface="Lato"/>
              </a:rPr>
              <a:t>and	</a:t>
            </a:r>
            <a:r>
              <a:rPr dirty="0" sz="3000" spc="240" i="1">
                <a:latin typeface="Lato"/>
                <a:cs typeface="Lato"/>
              </a:rPr>
              <a:t>lacks</a:t>
            </a:r>
            <a:endParaRPr sz="3000">
              <a:latin typeface="Lato"/>
              <a:cs typeface="Lato"/>
            </a:endParaRPr>
          </a:p>
          <a:p>
            <a:pPr marL="965200">
              <a:lnSpc>
                <a:spcPct val="100000"/>
              </a:lnSpc>
              <a:spcBef>
                <a:spcPts val="150"/>
              </a:spcBef>
            </a:pPr>
            <a:r>
              <a:rPr dirty="0" sz="3000" spc="270" i="1">
                <a:latin typeface="Lato"/>
                <a:cs typeface="Lato"/>
              </a:rPr>
              <a:t>marketplace</a:t>
            </a:r>
            <a:endParaRPr sz="300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3208020" cy="1831339"/>
          </a:xfrm>
          <a:custGeom>
            <a:avLst/>
            <a:gdLst/>
            <a:ahLst/>
            <a:cxnLst/>
            <a:rect l="l" t="t" r="r" b="b"/>
            <a:pathLst>
              <a:path w="3208020" h="1831339">
                <a:moveTo>
                  <a:pt x="1376802" y="1831216"/>
                </a:moveTo>
                <a:lnTo>
                  <a:pt x="0" y="454413"/>
                </a:lnTo>
                <a:lnTo>
                  <a:pt x="0" y="176821"/>
                </a:lnTo>
                <a:lnTo>
                  <a:pt x="1376802" y="1553623"/>
                </a:lnTo>
                <a:lnTo>
                  <a:pt x="2930426" y="0"/>
                </a:lnTo>
                <a:lnTo>
                  <a:pt x="3208021" y="0"/>
                </a:lnTo>
                <a:lnTo>
                  <a:pt x="1376802" y="1831216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453445"/>
            <a:ext cx="3210560" cy="1833880"/>
          </a:xfrm>
          <a:custGeom>
            <a:avLst/>
            <a:gdLst/>
            <a:ahLst/>
            <a:cxnLst/>
            <a:rect l="l" t="t" r="r" b="b"/>
            <a:pathLst>
              <a:path w="3210560" h="1833879">
                <a:moveTo>
                  <a:pt x="0" y="1648615"/>
                </a:moveTo>
                <a:lnTo>
                  <a:pt x="0" y="1376802"/>
                </a:lnTo>
                <a:lnTo>
                  <a:pt x="1376802" y="0"/>
                </a:lnTo>
                <a:lnTo>
                  <a:pt x="3210357" y="1833554"/>
                </a:lnTo>
                <a:lnTo>
                  <a:pt x="2938545" y="1833554"/>
                </a:lnTo>
                <a:lnTo>
                  <a:pt x="1376802" y="271812"/>
                </a:lnTo>
                <a:lnTo>
                  <a:pt x="0" y="1648615"/>
                </a:lnTo>
                <a:close/>
              </a:path>
            </a:pathLst>
          </a:custGeom>
          <a:solidFill>
            <a:srgbClr val="2A4A9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15318" y="1006475"/>
            <a:ext cx="60255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190" algn="l"/>
                <a:tab pos="3545840" algn="l"/>
              </a:tabLst>
            </a:pP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S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OM</a:t>
            </a:r>
            <a:r>
              <a:rPr dirty="0" sz="3000" spc="-5">
                <a:solidFill>
                  <a:srgbClr val="2A4A9D"/>
                </a:solidFill>
                <a:latin typeface="Lato Heavy"/>
                <a:cs typeface="Lato Heavy"/>
              </a:rPr>
              <a:t>E</a:t>
            </a:r>
            <a:r>
              <a:rPr dirty="0" sz="3000">
                <a:solidFill>
                  <a:srgbClr val="2A4A9D"/>
                </a:solidFill>
                <a:latin typeface="Lato Heavy"/>
                <a:cs typeface="Lato Heavy"/>
              </a:rPr>
              <a:t>	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E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X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I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ST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I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N</a:t>
            </a:r>
            <a:r>
              <a:rPr dirty="0" sz="3000" spc="-5">
                <a:solidFill>
                  <a:srgbClr val="2A4A9D"/>
                </a:solidFill>
                <a:latin typeface="Lato Heavy"/>
                <a:cs typeface="Lato Heavy"/>
              </a:rPr>
              <a:t>G</a:t>
            </a:r>
            <a:r>
              <a:rPr dirty="0" sz="3000">
                <a:solidFill>
                  <a:srgbClr val="2A4A9D"/>
                </a:solidFill>
                <a:latin typeface="Lato Heavy"/>
                <a:cs typeface="Lato Heavy"/>
              </a:rPr>
              <a:t>	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S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O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L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U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T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I</a:t>
            </a:r>
            <a:r>
              <a:rPr dirty="0" sz="3000" spc="295">
                <a:solidFill>
                  <a:srgbClr val="2A4A9D"/>
                </a:solidFill>
                <a:latin typeface="Lato Heavy"/>
                <a:cs typeface="Lato Heavy"/>
              </a:rPr>
              <a:t>ON</a:t>
            </a:r>
            <a:r>
              <a:rPr dirty="0" sz="3000" spc="-5">
                <a:solidFill>
                  <a:srgbClr val="2A4A9D"/>
                </a:solidFill>
                <a:latin typeface="Lato Heavy"/>
                <a:cs typeface="Lato Heavy"/>
              </a:rPr>
              <a:t>S</a:t>
            </a:r>
            <a:endParaRPr sz="3000">
              <a:latin typeface="Lato Heavy"/>
              <a:cs typeface="Lato Heav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82723" y="0"/>
            <a:ext cx="8205470" cy="10287000"/>
            <a:chOff x="10082723" y="0"/>
            <a:chExt cx="8205470" cy="10287000"/>
          </a:xfrm>
        </p:grpSpPr>
        <p:sp>
          <p:nvSpPr>
            <p:cNvPr id="3" name="object 3"/>
            <p:cNvSpPr/>
            <p:nvPr/>
          </p:nvSpPr>
          <p:spPr>
            <a:xfrm>
              <a:off x="10082723" y="1"/>
              <a:ext cx="8205470" cy="10287000"/>
            </a:xfrm>
            <a:custGeom>
              <a:avLst/>
              <a:gdLst/>
              <a:ahLst/>
              <a:cxnLst/>
              <a:rect l="l" t="t" r="r" b="b"/>
              <a:pathLst>
                <a:path w="8205469" h="10287000">
                  <a:moveTo>
                    <a:pt x="8205276" y="10286999"/>
                  </a:moveTo>
                  <a:lnTo>
                    <a:pt x="5143500" y="10286999"/>
                  </a:lnTo>
                  <a:lnTo>
                    <a:pt x="0" y="5143498"/>
                  </a:lnTo>
                  <a:lnTo>
                    <a:pt x="5143498" y="0"/>
                  </a:lnTo>
                  <a:lnTo>
                    <a:pt x="8205276" y="0"/>
                  </a:lnTo>
                  <a:lnTo>
                    <a:pt x="8205276" y="10286999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85344" y="0"/>
              <a:ext cx="5569585" cy="10287000"/>
            </a:xfrm>
            <a:custGeom>
              <a:avLst/>
              <a:gdLst/>
              <a:ahLst/>
              <a:cxnLst/>
              <a:rect l="l" t="t" r="r" b="b"/>
              <a:pathLst>
                <a:path w="5569584" h="10287000">
                  <a:moveTo>
                    <a:pt x="5146029" y="10286999"/>
                  </a:moveTo>
                  <a:lnTo>
                    <a:pt x="0" y="5140969"/>
                  </a:lnTo>
                  <a:lnTo>
                    <a:pt x="5140964" y="0"/>
                  </a:lnTo>
                  <a:lnTo>
                    <a:pt x="5555193" y="0"/>
                  </a:lnTo>
                  <a:lnTo>
                    <a:pt x="418619" y="5136573"/>
                  </a:lnTo>
                  <a:lnTo>
                    <a:pt x="5569045" y="10286999"/>
                  </a:lnTo>
                  <a:lnTo>
                    <a:pt x="5146029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85932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11" y="0"/>
                  </a:moveTo>
                  <a:lnTo>
                    <a:pt x="6761315" y="0"/>
                  </a:lnTo>
                  <a:lnTo>
                    <a:pt x="3520630" y="3240684"/>
                  </a:lnTo>
                  <a:lnTo>
                    <a:pt x="279933" y="0"/>
                  </a:lnTo>
                  <a:lnTo>
                    <a:pt x="2336" y="0"/>
                  </a:lnTo>
                  <a:lnTo>
                    <a:pt x="3520630" y="3518281"/>
                  </a:lnTo>
                  <a:lnTo>
                    <a:pt x="7038911" y="0"/>
                  </a:lnTo>
                  <a:close/>
                </a:path>
                <a:path w="7041515" h="10287000">
                  <a:moveTo>
                    <a:pt x="7041261" y="10287000"/>
                  </a:moveTo>
                  <a:lnTo>
                    <a:pt x="3520630" y="6766344"/>
                  </a:lnTo>
                  <a:lnTo>
                    <a:pt x="0" y="10287000"/>
                  </a:lnTo>
                  <a:lnTo>
                    <a:pt x="271780" y="10287000"/>
                  </a:lnTo>
                  <a:lnTo>
                    <a:pt x="3520630" y="7038149"/>
                  </a:lnTo>
                  <a:lnTo>
                    <a:pt x="6769468" y="10287000"/>
                  </a:lnTo>
                  <a:lnTo>
                    <a:pt x="7041261" y="1028700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81681" y="1794562"/>
            <a:ext cx="4064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OBJECTIVES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2896" y="2865865"/>
            <a:ext cx="8997950" cy="596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buAutoNum type="arabicPeriod"/>
              <a:tabLst>
                <a:tab pos="373380" algn="l"/>
                <a:tab pos="982344" algn="l"/>
                <a:tab pos="1021715" algn="l"/>
                <a:tab pos="2584450" algn="l"/>
                <a:tab pos="3009265" algn="l"/>
                <a:tab pos="4109720" algn="l"/>
                <a:tab pos="4328795" algn="l"/>
                <a:tab pos="4758690" algn="l"/>
                <a:tab pos="6338570" algn="l"/>
                <a:tab pos="7018020" algn="l"/>
                <a:tab pos="7292340" algn="l"/>
                <a:tab pos="7880984" algn="l"/>
                <a:tab pos="8252459" algn="l"/>
              </a:tabLst>
            </a:pPr>
            <a:r>
              <a:rPr dirty="0" sz="2800" i="1">
                <a:latin typeface="Lato"/>
                <a:cs typeface="Lato"/>
              </a:rPr>
              <a:t>.</a:t>
            </a:r>
            <a:r>
              <a:rPr dirty="0" sz="2800" spc="-380" i="1">
                <a:latin typeface="Lato"/>
                <a:cs typeface="Lato"/>
              </a:rPr>
              <a:t> </a:t>
            </a:r>
            <a:r>
              <a:rPr dirty="0" sz="2800" spc="135" i="1">
                <a:latin typeface="Lato"/>
                <a:cs typeface="Lato"/>
              </a:rPr>
              <a:t>TO		</a:t>
            </a:r>
            <a:r>
              <a:rPr dirty="0" sz="2800" spc="225" i="1">
                <a:latin typeface="Lato"/>
                <a:cs typeface="Lato"/>
              </a:rPr>
              <a:t>CREATE	CUSTOM	</a:t>
            </a:r>
            <a:r>
              <a:rPr dirty="0" sz="2800" spc="235" i="1">
                <a:latin typeface="Lato"/>
                <a:cs typeface="Lato"/>
              </a:rPr>
              <a:t>METHODS 	</a:t>
            </a:r>
            <a:r>
              <a:rPr dirty="0" sz="2800" i="1">
                <a:latin typeface="Lato"/>
                <a:cs typeface="Lato"/>
              </a:rPr>
              <a:t> </a:t>
            </a:r>
            <a:r>
              <a:rPr dirty="0" sz="2800" spc="180" i="1">
                <a:latin typeface="Lato"/>
                <a:cs typeface="Lato"/>
              </a:rPr>
              <a:t>AND	</a:t>
            </a:r>
            <a:r>
              <a:rPr dirty="0" sz="2800" spc="204" i="1">
                <a:latin typeface="Lato"/>
                <a:cs typeface="Lato"/>
              </a:rPr>
              <a:t>APIS	</a:t>
            </a:r>
            <a:r>
              <a:rPr dirty="0" sz="2800" spc="180" i="1">
                <a:latin typeface="Lato"/>
                <a:cs typeface="Lato"/>
              </a:rPr>
              <a:t>FOR</a:t>
            </a:r>
            <a:r>
              <a:rPr dirty="0" sz="2800" spc="5" i="1">
                <a:latin typeface="Lato"/>
                <a:cs typeface="Lato"/>
              </a:rPr>
              <a:t> </a:t>
            </a:r>
            <a:r>
              <a:rPr dirty="0" sz="2800" spc="180" i="1">
                <a:latin typeface="Lato"/>
                <a:cs typeface="Lato"/>
              </a:rPr>
              <a:t>WEB	</a:t>
            </a:r>
            <a:r>
              <a:rPr dirty="0" sz="2800" spc="240" i="1">
                <a:latin typeface="Lato"/>
                <a:cs typeface="Lato"/>
              </a:rPr>
              <a:t>SCRAPING	</a:t>
            </a:r>
            <a:r>
              <a:rPr dirty="0" sz="2800" spc="204" i="1">
                <a:latin typeface="Lato"/>
                <a:cs typeface="Lato"/>
              </a:rPr>
              <a:t>ALSO	</a:t>
            </a:r>
            <a:r>
              <a:rPr dirty="0" sz="2800" spc="135" i="1">
                <a:latin typeface="Lato"/>
                <a:cs typeface="Lato"/>
              </a:rPr>
              <a:t>TO 		</a:t>
            </a:r>
            <a:r>
              <a:rPr dirty="0" sz="2800" i="1">
                <a:latin typeface="Lato"/>
                <a:cs typeface="Lato"/>
              </a:rPr>
              <a:t> </a:t>
            </a:r>
            <a:r>
              <a:rPr dirty="0" sz="2800" spc="240" i="1">
                <a:latin typeface="Lato"/>
                <a:cs typeface="Lato"/>
              </a:rPr>
              <a:t>SHOWCASE	</a:t>
            </a:r>
            <a:r>
              <a:rPr dirty="0" sz="2800" spc="180" i="1">
                <a:latin typeface="Lato"/>
                <a:cs typeface="Lato"/>
              </a:rPr>
              <a:t>THE	USE</a:t>
            </a:r>
            <a:endParaRPr sz="2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655955" algn="l"/>
                <a:tab pos="1034415" algn="l"/>
                <a:tab pos="2331085" algn="l"/>
                <a:tab pos="3660775" algn="l"/>
              </a:tabLst>
            </a:pPr>
            <a:r>
              <a:rPr dirty="0" sz="2800" spc="135" i="1">
                <a:latin typeface="Lato"/>
                <a:cs typeface="Lato"/>
              </a:rPr>
              <a:t>OF	</a:t>
            </a:r>
            <a:r>
              <a:rPr dirty="0" sz="2800" i="1">
                <a:latin typeface="Lato"/>
                <a:cs typeface="Lato"/>
              </a:rPr>
              <a:t>A	</a:t>
            </a:r>
            <a:r>
              <a:rPr dirty="0" sz="2800" spc="220" i="1">
                <a:latin typeface="Lato"/>
                <a:cs typeface="Lato"/>
              </a:rPr>
              <a:t>THIRD	PARTY	</a:t>
            </a:r>
            <a:r>
              <a:rPr dirty="0" sz="2800" spc="204" i="1">
                <a:latin typeface="Lato"/>
                <a:cs typeface="Lato"/>
              </a:rPr>
              <a:t>API.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Lato"/>
              <a:cs typeface="Lato"/>
            </a:endParaRPr>
          </a:p>
          <a:p>
            <a:pPr marL="372745" indent="-36068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73380" algn="l"/>
                <a:tab pos="1021715" algn="l"/>
                <a:tab pos="1863089" algn="l"/>
                <a:tab pos="3310890" algn="l"/>
                <a:tab pos="5183505" algn="l"/>
                <a:tab pos="7078345" algn="l"/>
              </a:tabLst>
            </a:pPr>
            <a:r>
              <a:rPr dirty="0" sz="2800" i="1">
                <a:latin typeface="Lato"/>
                <a:cs typeface="Lato"/>
              </a:rPr>
              <a:t>.</a:t>
            </a:r>
            <a:r>
              <a:rPr dirty="0" sz="2800" spc="-380" i="1">
                <a:latin typeface="Lato"/>
                <a:cs typeface="Lato"/>
              </a:rPr>
              <a:t> </a:t>
            </a:r>
            <a:r>
              <a:rPr dirty="0" sz="2800" spc="135" i="1">
                <a:latin typeface="Lato"/>
                <a:cs typeface="Lato"/>
              </a:rPr>
              <a:t>TO	</a:t>
            </a:r>
            <a:r>
              <a:rPr dirty="0" sz="2800" spc="180" i="1">
                <a:latin typeface="Lato"/>
                <a:cs typeface="Lato"/>
              </a:rPr>
              <a:t>USE	</a:t>
            </a:r>
            <a:r>
              <a:rPr dirty="0" sz="2800" spc="220" i="1">
                <a:latin typeface="Lato"/>
                <a:cs typeface="Lato"/>
              </a:rPr>
              <a:t>CLOUD	</a:t>
            </a:r>
            <a:r>
              <a:rPr dirty="0" sz="2800" spc="235" i="1">
                <a:latin typeface="Lato"/>
                <a:cs typeface="Lato"/>
              </a:rPr>
              <a:t>STORAGE	</a:t>
            </a:r>
            <a:r>
              <a:rPr dirty="0" sz="2800" spc="240" i="1">
                <a:latin typeface="Lato"/>
                <a:cs typeface="Lato"/>
              </a:rPr>
              <a:t>SERVICES	</a:t>
            </a:r>
            <a:r>
              <a:rPr dirty="0" sz="2800" spc="180" i="1">
                <a:latin typeface="Lato"/>
                <a:cs typeface="Lato"/>
              </a:rPr>
              <a:t>FOR</a:t>
            </a:r>
            <a:endParaRPr sz="2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1562100" algn="l"/>
                <a:tab pos="2425700" algn="l"/>
                <a:tab pos="4270375" algn="l"/>
                <a:tab pos="6005195" algn="l"/>
                <a:tab pos="6891020" algn="l"/>
                <a:tab pos="8174355" algn="l"/>
              </a:tabLst>
            </a:pPr>
            <a:r>
              <a:rPr dirty="0" sz="2800" spc="229" i="1">
                <a:latin typeface="Lato"/>
                <a:cs typeface="Lato"/>
              </a:rPr>
              <a:t>SAVING	</a:t>
            </a:r>
            <a:r>
              <a:rPr dirty="0" sz="2800" spc="180" i="1">
                <a:latin typeface="Lato"/>
                <a:cs typeface="Lato"/>
              </a:rPr>
              <a:t>THE	</a:t>
            </a:r>
            <a:r>
              <a:rPr dirty="0" sz="2800" spc="235" i="1">
                <a:latin typeface="Lato"/>
                <a:cs typeface="Lato"/>
              </a:rPr>
              <a:t>SCRAPED	RESULTS	</a:t>
            </a:r>
            <a:r>
              <a:rPr dirty="0" sz="2800" spc="180" i="1">
                <a:latin typeface="Lato"/>
                <a:cs typeface="Lato"/>
              </a:rPr>
              <a:t>FOR	</a:t>
            </a:r>
            <a:r>
              <a:rPr dirty="0" sz="2800" spc="220" i="1">
                <a:latin typeface="Lato"/>
                <a:cs typeface="Lato"/>
              </a:rPr>
              <a:t>LATER	</a:t>
            </a:r>
            <a:r>
              <a:rPr dirty="0" sz="2800" spc="204" i="1">
                <a:latin typeface="Lato"/>
                <a:cs typeface="Lato"/>
              </a:rPr>
              <a:t>USE.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Lato"/>
              <a:cs typeface="Lato"/>
            </a:endParaRPr>
          </a:p>
          <a:p>
            <a:pPr marL="372745" indent="-36068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73380" algn="l"/>
                <a:tab pos="1021715" algn="l"/>
                <a:tab pos="2823210" algn="l"/>
                <a:tab pos="3202305" algn="l"/>
                <a:tab pos="5531485" algn="l"/>
              </a:tabLst>
            </a:pPr>
            <a:r>
              <a:rPr dirty="0" sz="2800" i="1">
                <a:latin typeface="Lato"/>
                <a:cs typeface="Lato"/>
              </a:rPr>
              <a:t>.</a:t>
            </a:r>
            <a:r>
              <a:rPr dirty="0" sz="2800" spc="-380" i="1">
                <a:latin typeface="Lato"/>
                <a:cs typeface="Lato"/>
              </a:rPr>
              <a:t> </a:t>
            </a:r>
            <a:r>
              <a:rPr dirty="0" sz="2800" spc="135" i="1">
                <a:latin typeface="Lato"/>
                <a:cs typeface="Lato"/>
              </a:rPr>
              <a:t>TO	</a:t>
            </a:r>
            <a:r>
              <a:rPr dirty="0" sz="2800" spc="235" i="1">
                <a:latin typeface="Lato"/>
                <a:cs typeface="Lato"/>
              </a:rPr>
              <a:t>PROVIDE	</a:t>
            </a:r>
            <a:r>
              <a:rPr dirty="0" sz="2800" i="1">
                <a:latin typeface="Lato"/>
                <a:cs typeface="Lato"/>
              </a:rPr>
              <a:t>A	</a:t>
            </a:r>
            <a:r>
              <a:rPr dirty="0" sz="2800" spc="240" i="1">
                <a:latin typeface="Lato"/>
                <a:cs typeface="Lato"/>
              </a:rPr>
              <a:t>DEVELOPER	FRIENDLY</a:t>
            </a:r>
            <a:endParaRPr sz="2800">
              <a:latin typeface="Lato"/>
              <a:cs typeface="Lato"/>
            </a:endParaRPr>
          </a:p>
          <a:p>
            <a:pPr marL="12700" marR="100330">
              <a:lnSpc>
                <a:spcPct val="116100"/>
              </a:lnSpc>
              <a:tabLst>
                <a:tab pos="756920" algn="l"/>
                <a:tab pos="2522855" algn="l"/>
                <a:tab pos="3408679" algn="l"/>
                <a:tab pos="5440680" algn="l"/>
                <a:tab pos="6394450" algn="l"/>
              </a:tabLst>
            </a:pPr>
            <a:r>
              <a:rPr dirty="0" sz="2800" spc="275" i="1">
                <a:latin typeface="Lato"/>
                <a:cs typeface="Lato"/>
              </a:rPr>
              <a:t>DASHBOAR</a:t>
            </a:r>
            <a:r>
              <a:rPr dirty="0" sz="2800" i="1">
                <a:latin typeface="Lato"/>
                <a:cs typeface="Lato"/>
              </a:rPr>
              <a:t>D	</a:t>
            </a:r>
            <a:r>
              <a:rPr dirty="0" sz="2800" spc="275" i="1">
                <a:latin typeface="Lato"/>
                <a:cs typeface="Lato"/>
              </a:rPr>
              <a:t>FO</a:t>
            </a:r>
            <a:r>
              <a:rPr dirty="0" sz="2800" i="1">
                <a:latin typeface="Lato"/>
                <a:cs typeface="Lato"/>
              </a:rPr>
              <a:t>R	</a:t>
            </a:r>
            <a:r>
              <a:rPr dirty="0" sz="2800" spc="275" i="1">
                <a:latin typeface="Lato"/>
                <a:cs typeface="Lato"/>
              </a:rPr>
              <a:t>CREAT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N</a:t>
            </a:r>
            <a:r>
              <a:rPr dirty="0" sz="2800" i="1">
                <a:latin typeface="Lato"/>
                <a:cs typeface="Lato"/>
              </a:rPr>
              <a:t>G	</a:t>
            </a:r>
            <a:r>
              <a:rPr dirty="0" sz="2800" spc="275" i="1">
                <a:latin typeface="Lato"/>
                <a:cs typeface="Lato"/>
              </a:rPr>
              <a:t>AN</a:t>
            </a:r>
            <a:r>
              <a:rPr dirty="0" sz="2800" i="1">
                <a:latin typeface="Lato"/>
                <a:cs typeface="Lato"/>
              </a:rPr>
              <a:t>D	</a:t>
            </a:r>
            <a:r>
              <a:rPr dirty="0" sz="2800" spc="275" i="1">
                <a:latin typeface="Lato"/>
                <a:cs typeface="Lato"/>
              </a:rPr>
              <a:t>MON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TOR</a:t>
            </a:r>
            <a:r>
              <a:rPr dirty="0" sz="2800" spc="280" i="1">
                <a:latin typeface="Lato"/>
                <a:cs typeface="Lato"/>
              </a:rPr>
              <a:t>I</a:t>
            </a:r>
            <a:r>
              <a:rPr dirty="0" sz="2800" spc="275" i="1">
                <a:latin typeface="Lato"/>
                <a:cs typeface="Lato"/>
              </a:rPr>
              <a:t>N</a:t>
            </a:r>
            <a:r>
              <a:rPr dirty="0" sz="2800" i="1">
                <a:latin typeface="Lato"/>
                <a:cs typeface="Lato"/>
              </a:rPr>
              <a:t>G </a:t>
            </a:r>
            <a:r>
              <a:rPr dirty="0" sz="2800" i="1">
                <a:latin typeface="Lato"/>
                <a:cs typeface="Lato"/>
              </a:rPr>
              <a:t> </a:t>
            </a:r>
            <a:r>
              <a:rPr dirty="0" sz="2800" spc="180" i="1">
                <a:latin typeface="Lato"/>
                <a:cs typeface="Lato"/>
              </a:rPr>
              <a:t>API	</a:t>
            </a:r>
            <a:r>
              <a:rPr dirty="0" sz="2800" spc="225" i="1">
                <a:latin typeface="Lato"/>
                <a:cs typeface="Lato"/>
              </a:rPr>
              <a:t>CALLS.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Lato"/>
              <a:cs typeface="Lato"/>
            </a:endParaRPr>
          </a:p>
          <a:p>
            <a:pPr marL="372745" indent="-360680">
              <a:lnSpc>
                <a:spcPct val="100000"/>
              </a:lnSpc>
              <a:buAutoNum type="arabicPeriod" startAt="4"/>
              <a:tabLst>
                <a:tab pos="373380" algn="l"/>
                <a:tab pos="1021715" algn="l"/>
                <a:tab pos="2320925" algn="l"/>
                <a:tab pos="3183890" algn="l"/>
                <a:tab pos="4024629" algn="l"/>
                <a:tab pos="4668520" algn="l"/>
                <a:tab pos="6748145" algn="l"/>
              </a:tabLst>
            </a:pPr>
            <a:r>
              <a:rPr dirty="0" sz="2800" i="1">
                <a:latin typeface="Lato"/>
                <a:cs typeface="Lato"/>
              </a:rPr>
              <a:t>.</a:t>
            </a:r>
            <a:r>
              <a:rPr dirty="0" sz="2800" spc="-380" i="1">
                <a:latin typeface="Lato"/>
                <a:cs typeface="Lato"/>
              </a:rPr>
              <a:t> </a:t>
            </a:r>
            <a:r>
              <a:rPr dirty="0" sz="2800" spc="135" i="1">
                <a:latin typeface="Lato"/>
                <a:cs typeface="Lato"/>
              </a:rPr>
              <a:t>TO	</a:t>
            </a:r>
            <a:r>
              <a:rPr dirty="0" sz="2800" spc="204" i="1">
                <a:latin typeface="Lato"/>
                <a:cs typeface="Lato"/>
              </a:rPr>
              <a:t>SHOW	</a:t>
            </a:r>
            <a:r>
              <a:rPr dirty="0" sz="2800" spc="180" i="1">
                <a:latin typeface="Lato"/>
                <a:cs typeface="Lato"/>
              </a:rPr>
              <a:t>THE	USE	</a:t>
            </a:r>
            <a:r>
              <a:rPr dirty="0" sz="2800" spc="135" i="1">
                <a:latin typeface="Lato"/>
                <a:cs typeface="Lato"/>
              </a:rPr>
              <a:t>OF	</a:t>
            </a:r>
            <a:r>
              <a:rPr dirty="0" sz="2800" spc="240" i="1">
                <a:latin typeface="Lato"/>
                <a:cs typeface="Lato"/>
              </a:rPr>
              <a:t>SCRAPPED	</a:t>
            </a:r>
            <a:r>
              <a:rPr dirty="0" sz="2800" spc="220" i="1">
                <a:latin typeface="Lato"/>
                <a:cs typeface="Lato"/>
              </a:rPr>
              <a:t>DATA.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82723" y="0"/>
            <a:ext cx="8205470" cy="10287000"/>
            <a:chOff x="10082723" y="0"/>
            <a:chExt cx="8205470" cy="10287000"/>
          </a:xfrm>
        </p:grpSpPr>
        <p:sp>
          <p:nvSpPr>
            <p:cNvPr id="3" name="object 3"/>
            <p:cNvSpPr/>
            <p:nvPr/>
          </p:nvSpPr>
          <p:spPr>
            <a:xfrm>
              <a:off x="10082723" y="1"/>
              <a:ext cx="8205470" cy="10287000"/>
            </a:xfrm>
            <a:custGeom>
              <a:avLst/>
              <a:gdLst/>
              <a:ahLst/>
              <a:cxnLst/>
              <a:rect l="l" t="t" r="r" b="b"/>
              <a:pathLst>
                <a:path w="8205469" h="10287000">
                  <a:moveTo>
                    <a:pt x="8205276" y="10286998"/>
                  </a:moveTo>
                  <a:lnTo>
                    <a:pt x="5143500" y="10286998"/>
                  </a:lnTo>
                  <a:lnTo>
                    <a:pt x="0" y="5143497"/>
                  </a:lnTo>
                  <a:lnTo>
                    <a:pt x="5143497" y="0"/>
                  </a:lnTo>
                  <a:lnTo>
                    <a:pt x="8205276" y="0"/>
                  </a:lnTo>
                  <a:lnTo>
                    <a:pt x="8205276" y="10286998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85344" y="0"/>
              <a:ext cx="5569585" cy="10287000"/>
            </a:xfrm>
            <a:custGeom>
              <a:avLst/>
              <a:gdLst/>
              <a:ahLst/>
              <a:cxnLst/>
              <a:rect l="l" t="t" r="r" b="b"/>
              <a:pathLst>
                <a:path w="5569584" h="10287000">
                  <a:moveTo>
                    <a:pt x="5146029" y="10286998"/>
                  </a:moveTo>
                  <a:lnTo>
                    <a:pt x="0" y="5140968"/>
                  </a:lnTo>
                  <a:lnTo>
                    <a:pt x="5140963" y="0"/>
                  </a:lnTo>
                  <a:lnTo>
                    <a:pt x="5555192" y="0"/>
                  </a:lnTo>
                  <a:lnTo>
                    <a:pt x="418619" y="5136572"/>
                  </a:lnTo>
                  <a:lnTo>
                    <a:pt x="5569045" y="10286998"/>
                  </a:lnTo>
                  <a:lnTo>
                    <a:pt x="5146029" y="10286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85932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24" y="0"/>
                  </a:moveTo>
                  <a:lnTo>
                    <a:pt x="6761353" y="0"/>
                  </a:lnTo>
                  <a:lnTo>
                    <a:pt x="3520630" y="3240709"/>
                  </a:lnTo>
                  <a:lnTo>
                    <a:pt x="279908" y="0"/>
                  </a:lnTo>
                  <a:lnTo>
                    <a:pt x="2324" y="0"/>
                  </a:lnTo>
                  <a:lnTo>
                    <a:pt x="3520630" y="3518306"/>
                  </a:lnTo>
                  <a:lnTo>
                    <a:pt x="7038924" y="0"/>
                  </a:lnTo>
                  <a:close/>
                </a:path>
                <a:path w="7041515" h="10287000">
                  <a:moveTo>
                    <a:pt x="7041261" y="10287000"/>
                  </a:moveTo>
                  <a:lnTo>
                    <a:pt x="3520630" y="6766344"/>
                  </a:lnTo>
                  <a:lnTo>
                    <a:pt x="0" y="10287000"/>
                  </a:lnTo>
                  <a:lnTo>
                    <a:pt x="271780" y="10287000"/>
                  </a:lnTo>
                  <a:lnTo>
                    <a:pt x="3520630" y="7038149"/>
                  </a:lnTo>
                  <a:lnTo>
                    <a:pt x="6769468" y="10287000"/>
                  </a:lnTo>
                  <a:lnTo>
                    <a:pt x="7041261" y="1028700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25"/>
              <a:t>M</a:t>
            </a:r>
            <a:r>
              <a:rPr dirty="0" spc="-335"/>
              <a:t>E</a:t>
            </a:r>
            <a:r>
              <a:rPr dirty="0" spc="204"/>
              <a:t>T</a:t>
            </a:r>
            <a:r>
              <a:rPr dirty="0" spc="340"/>
              <a:t>H</a:t>
            </a:r>
            <a:r>
              <a:rPr dirty="0" spc="280"/>
              <a:t>O</a:t>
            </a:r>
            <a:r>
              <a:rPr dirty="0" spc="300"/>
              <a:t>D</a:t>
            </a:r>
            <a:r>
              <a:rPr dirty="0" spc="280"/>
              <a:t>O</a:t>
            </a:r>
            <a:r>
              <a:rPr dirty="0" spc="-340"/>
              <a:t>L</a:t>
            </a:r>
            <a:r>
              <a:rPr dirty="0" spc="280"/>
              <a:t>O</a:t>
            </a:r>
            <a:r>
              <a:rPr dirty="0" spc="140"/>
              <a:t>G</a:t>
            </a:r>
            <a:r>
              <a:rPr dirty="0" spc="160"/>
              <a:t>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5885" y="846714"/>
            <a:ext cx="9944735" cy="776922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512695" algn="l"/>
                <a:tab pos="5835650" algn="l"/>
                <a:tab pos="6325870" algn="l"/>
                <a:tab pos="7524750" algn="l"/>
              </a:tabLst>
            </a:pPr>
            <a:r>
              <a:rPr dirty="0" sz="2800" spc="240">
                <a:latin typeface="Lato"/>
                <a:cs typeface="Lato"/>
              </a:rPr>
              <a:t>WATERFALL	</a:t>
            </a:r>
            <a:r>
              <a:rPr dirty="0" sz="2800" spc="250">
                <a:latin typeface="Lato"/>
                <a:cs typeface="Lato"/>
              </a:rPr>
              <a:t>METHODOLOGY	</a:t>
            </a:r>
            <a:r>
              <a:rPr dirty="0" sz="2800" spc="140">
                <a:latin typeface="Lato"/>
                <a:cs typeface="Lato"/>
              </a:rPr>
              <a:t>IS	</a:t>
            </a:r>
            <a:r>
              <a:rPr dirty="0" sz="2800" spc="204">
                <a:latin typeface="Lato"/>
                <a:cs typeface="Lato"/>
              </a:rPr>
              <a:t>USED	</a:t>
            </a:r>
            <a:r>
              <a:rPr dirty="0" sz="2800" spc="135">
                <a:latin typeface="Lato"/>
                <a:cs typeface="Lato"/>
              </a:rPr>
              <a:t>MY</a:t>
            </a:r>
            <a:endParaRPr sz="2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1911985" algn="l"/>
                <a:tab pos="2927350" algn="l"/>
                <a:tab pos="3847465" algn="l"/>
                <a:tab pos="5833745" algn="l"/>
                <a:tab pos="6736080" algn="l"/>
                <a:tab pos="7367270" algn="l"/>
              </a:tabLst>
            </a:pPr>
            <a:r>
              <a:rPr dirty="0" sz="2800" spc="235">
                <a:latin typeface="Lato"/>
                <a:cs typeface="Lato"/>
              </a:rPr>
              <a:t>PROJECT	</a:t>
            </a:r>
            <a:r>
              <a:rPr dirty="0" sz="2800" spc="180">
                <a:latin typeface="Lato"/>
                <a:cs typeface="Lato"/>
              </a:rPr>
              <a:t>AND	THE	</a:t>
            </a:r>
            <a:r>
              <a:rPr dirty="0" sz="2800" spc="235">
                <a:latin typeface="Lato"/>
                <a:cs typeface="Lato"/>
              </a:rPr>
              <a:t>REASONS	</a:t>
            </a:r>
            <a:r>
              <a:rPr dirty="0" sz="2800" spc="180">
                <a:latin typeface="Lato"/>
                <a:cs typeface="Lato"/>
              </a:rPr>
              <a:t>ARE	</a:t>
            </a:r>
            <a:r>
              <a:rPr dirty="0" sz="2800" spc="135">
                <a:latin typeface="Lato"/>
                <a:cs typeface="Lato"/>
              </a:rPr>
              <a:t>AS	</a:t>
            </a:r>
            <a:r>
              <a:rPr dirty="0" sz="2800" spc="240">
                <a:latin typeface="Lato"/>
                <a:cs typeface="Lato"/>
              </a:rPr>
              <a:t>FOLLOWS: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3700">
              <a:latin typeface="Lato"/>
              <a:cs typeface="Lato"/>
            </a:endParaRPr>
          </a:p>
          <a:p>
            <a:pPr marL="254000" indent="-241935">
              <a:lnSpc>
                <a:spcPct val="100000"/>
              </a:lnSpc>
              <a:buChar char="•"/>
              <a:tabLst>
                <a:tab pos="254635" algn="l"/>
                <a:tab pos="761365" algn="l"/>
                <a:tab pos="1251585" algn="l"/>
                <a:tab pos="2694940" algn="l"/>
              </a:tabLst>
            </a:pPr>
            <a:r>
              <a:rPr dirty="0" sz="2800" spc="140">
                <a:latin typeface="Lato"/>
                <a:cs typeface="Lato"/>
              </a:rPr>
              <a:t>IT	IS	</a:t>
            </a:r>
            <a:r>
              <a:rPr dirty="0" sz="2800" spc="220">
                <a:latin typeface="Lato"/>
                <a:cs typeface="Lato"/>
              </a:rPr>
              <a:t>BASED	</a:t>
            </a:r>
            <a:r>
              <a:rPr dirty="0" sz="2800" spc="135">
                <a:latin typeface="Lato"/>
                <a:cs typeface="Lato"/>
              </a:rPr>
              <a:t>ON</a:t>
            </a:r>
            <a:endParaRPr sz="2800">
              <a:latin typeface="Lato"/>
              <a:cs typeface="Lato"/>
            </a:endParaRPr>
          </a:p>
          <a:p>
            <a:pPr marL="12700" marR="737870">
              <a:lnSpc>
                <a:spcPct val="116100"/>
              </a:lnSpc>
              <a:tabLst>
                <a:tab pos="1028065" algn="l"/>
                <a:tab pos="1948180" algn="l"/>
                <a:tab pos="3185795" algn="l"/>
                <a:tab pos="5111115" algn="l"/>
                <a:tab pos="5601335" algn="l"/>
                <a:tab pos="6800215" algn="l"/>
                <a:tab pos="7553959" algn="l"/>
              </a:tabLst>
            </a:pPr>
            <a:r>
              <a:rPr dirty="0" sz="2800" spc="250">
                <a:latin typeface="Lato"/>
                <a:cs typeface="Lato"/>
              </a:rPr>
              <a:t>REQUIEMENT,</a:t>
            </a:r>
            <a:r>
              <a:rPr dirty="0" sz="2800" spc="-455">
                <a:latin typeface="Lato"/>
                <a:cs typeface="Lato"/>
              </a:rPr>
              <a:t> </a:t>
            </a:r>
            <a:r>
              <a:rPr dirty="0" sz="2800" spc="235">
                <a:latin typeface="Lato"/>
                <a:cs typeface="Lato"/>
              </a:rPr>
              <a:t>DESIGN,</a:t>
            </a:r>
            <a:r>
              <a:rPr dirty="0" sz="2800" spc="-455">
                <a:latin typeface="Lato"/>
                <a:cs typeface="Lato"/>
              </a:rPr>
              <a:t> </a:t>
            </a:r>
            <a:r>
              <a:rPr dirty="0" sz="2800" spc="250">
                <a:latin typeface="Lato"/>
                <a:cs typeface="Lato"/>
              </a:rPr>
              <a:t>DEVELOPMENT,</a:t>
            </a:r>
            <a:r>
              <a:rPr dirty="0" sz="2800" spc="-455">
                <a:latin typeface="Lato"/>
                <a:cs typeface="Lato"/>
              </a:rPr>
              <a:t> </a:t>
            </a:r>
            <a:r>
              <a:rPr dirty="0" sz="2800" spc="235">
                <a:latin typeface="Lato"/>
                <a:cs typeface="Lato"/>
              </a:rPr>
              <a:t>TESTING  </a:t>
            </a:r>
            <a:r>
              <a:rPr dirty="0" sz="2800" spc="180">
                <a:latin typeface="Lato"/>
                <a:cs typeface="Lato"/>
              </a:rPr>
              <a:t>AND	THE	</a:t>
            </a:r>
            <a:r>
              <a:rPr dirty="0" sz="2800" spc="204">
                <a:latin typeface="Lato"/>
                <a:cs typeface="Lato"/>
              </a:rPr>
              <a:t>SAME	</a:t>
            </a:r>
            <a:r>
              <a:rPr dirty="0" sz="2800" spc="235">
                <a:latin typeface="Lato"/>
                <a:cs typeface="Lato"/>
              </a:rPr>
              <a:t>PROCESS	</a:t>
            </a:r>
            <a:r>
              <a:rPr dirty="0" sz="2800" spc="140">
                <a:latin typeface="Lato"/>
                <a:cs typeface="Lato"/>
              </a:rPr>
              <a:t>IS	</a:t>
            </a:r>
            <a:r>
              <a:rPr dirty="0" sz="2800" spc="204">
                <a:latin typeface="Lato"/>
                <a:cs typeface="Lato"/>
              </a:rPr>
              <a:t>USED	</a:t>
            </a:r>
            <a:r>
              <a:rPr dirty="0" sz="2800" spc="135">
                <a:latin typeface="Lato"/>
                <a:cs typeface="Lato"/>
              </a:rPr>
              <a:t>ON	MY</a:t>
            </a:r>
            <a:endParaRPr sz="2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800" spc="235">
                <a:latin typeface="Lato"/>
                <a:cs typeface="Lato"/>
              </a:rPr>
              <a:t>PROJECT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>
              <a:latin typeface="Lato"/>
              <a:cs typeface="Lato"/>
            </a:endParaRPr>
          </a:p>
          <a:p>
            <a:pPr marL="381000" indent="-368935">
              <a:lnSpc>
                <a:spcPct val="100000"/>
              </a:lnSpc>
              <a:spcBef>
                <a:spcPts val="5"/>
              </a:spcBef>
              <a:buChar char="•"/>
              <a:tabLst>
                <a:tab pos="381000" algn="l"/>
                <a:tab pos="381635" algn="l"/>
                <a:tab pos="887730" algn="l"/>
                <a:tab pos="1377950" algn="l"/>
                <a:tab pos="3200400" algn="l"/>
                <a:tab pos="3892550" algn="l"/>
                <a:tab pos="5296535" algn="l"/>
              </a:tabLst>
            </a:pPr>
            <a:r>
              <a:rPr dirty="0" sz="2800" spc="140">
                <a:latin typeface="Lato"/>
                <a:cs typeface="Lato"/>
              </a:rPr>
              <a:t>IT	IS	</a:t>
            </a:r>
            <a:r>
              <a:rPr dirty="0" sz="2800" spc="235">
                <a:latin typeface="Lato"/>
                <a:cs typeface="Lato"/>
              </a:rPr>
              <a:t>SIMPLER	</a:t>
            </a:r>
            <a:r>
              <a:rPr dirty="0" sz="2800" spc="135">
                <a:latin typeface="Lato"/>
                <a:cs typeface="Lato"/>
              </a:rPr>
              <a:t>TO	</a:t>
            </a:r>
            <a:r>
              <a:rPr dirty="0" sz="2800" spc="204">
                <a:latin typeface="Lato"/>
                <a:cs typeface="Lato"/>
              </a:rPr>
              <a:t>GROW	</a:t>
            </a:r>
            <a:r>
              <a:rPr dirty="0" sz="2800" spc="235">
                <a:latin typeface="Lato"/>
                <a:cs typeface="Lato"/>
              </a:rPr>
              <a:t>SEVERAL</a:t>
            </a:r>
            <a:endParaRPr sz="2800">
              <a:latin typeface="Lato"/>
              <a:cs typeface="Lato"/>
            </a:endParaRPr>
          </a:p>
          <a:p>
            <a:pPr marL="12700" marR="111760">
              <a:lnSpc>
                <a:spcPct val="116100"/>
              </a:lnSpc>
              <a:tabLst>
                <a:tab pos="581025" algn="l"/>
                <a:tab pos="1844039" algn="l"/>
                <a:tab pos="3031490" algn="l"/>
                <a:tab pos="3052445" algn="l"/>
                <a:tab pos="3714750" algn="l"/>
                <a:tab pos="5642610" algn="l"/>
                <a:tab pos="7031990" algn="l"/>
                <a:tab pos="8074659" algn="l"/>
              </a:tabLst>
            </a:pPr>
            <a:r>
              <a:rPr dirty="0" sz="2800" spc="275">
                <a:latin typeface="Lato"/>
                <a:cs typeface="Lato"/>
              </a:rPr>
              <a:t>APPL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CAT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ON</a:t>
            </a:r>
            <a:r>
              <a:rPr dirty="0" sz="2800">
                <a:latin typeface="Lato"/>
                <a:cs typeface="Lato"/>
              </a:rPr>
              <a:t>S		</a:t>
            </a:r>
            <a:r>
              <a:rPr dirty="0" sz="2800" spc="275">
                <a:latin typeface="Lato"/>
                <a:cs typeface="Lato"/>
              </a:rPr>
              <a:t>CONCLUDE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US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N</a:t>
            </a:r>
            <a:r>
              <a:rPr dirty="0" sz="2800">
                <a:latin typeface="Lato"/>
                <a:cs typeface="Lato"/>
              </a:rPr>
              <a:t>G	</a:t>
            </a:r>
            <a:r>
              <a:rPr dirty="0" sz="2800" spc="275">
                <a:latin typeface="Lato"/>
                <a:cs typeface="Lato"/>
              </a:rPr>
              <a:t>TH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METHO</a:t>
            </a:r>
            <a:r>
              <a:rPr dirty="0" sz="2800">
                <a:latin typeface="Lato"/>
                <a:cs typeface="Lato"/>
              </a:rPr>
              <a:t>D  </a:t>
            </a:r>
            <a:r>
              <a:rPr dirty="0" sz="2800" spc="140">
                <a:latin typeface="Lato"/>
                <a:cs typeface="Lato"/>
              </a:rPr>
              <a:t>IN	</a:t>
            </a:r>
            <a:r>
              <a:rPr dirty="0" sz="2800" spc="220">
                <a:latin typeface="Lato"/>
                <a:cs typeface="Lato"/>
              </a:rPr>
              <a:t>BRIEF	</a:t>
            </a:r>
            <a:r>
              <a:rPr dirty="0" sz="2800" spc="204">
                <a:latin typeface="Lato"/>
                <a:cs typeface="Lato"/>
              </a:rPr>
              <a:t>SPAN	</a:t>
            </a:r>
            <a:r>
              <a:rPr dirty="0" sz="2800" spc="135">
                <a:latin typeface="Lato"/>
                <a:cs typeface="Lato"/>
              </a:rPr>
              <a:t>OF	</a:t>
            </a:r>
            <a:r>
              <a:rPr dirty="0" sz="2800" spc="220">
                <a:latin typeface="Lato"/>
                <a:cs typeface="Lato"/>
              </a:rPr>
              <a:t>TIME.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Lato"/>
              <a:cs typeface="Lato"/>
            </a:endParaRPr>
          </a:p>
          <a:p>
            <a:pPr marL="354330" indent="-342265">
              <a:lnSpc>
                <a:spcPct val="100000"/>
              </a:lnSpc>
              <a:buChar char="•"/>
              <a:tabLst>
                <a:tab pos="354330" algn="l"/>
                <a:tab pos="354965" algn="l"/>
                <a:tab pos="1806575" algn="l"/>
                <a:tab pos="2449195" algn="l"/>
                <a:tab pos="4920615" algn="l"/>
                <a:tab pos="5863590" algn="l"/>
                <a:tab pos="8333105" algn="l"/>
              </a:tabLst>
            </a:pPr>
            <a:r>
              <a:rPr dirty="0" sz="2600" spc="210">
                <a:latin typeface="Lato"/>
                <a:cs typeface="Lato"/>
              </a:rPr>
              <a:t>SIMPLE	</a:t>
            </a:r>
            <a:r>
              <a:rPr dirty="0" sz="2600" spc="125">
                <a:latin typeface="Lato"/>
                <a:cs typeface="Lato"/>
              </a:rPr>
              <a:t>TO	</a:t>
            </a:r>
            <a:r>
              <a:rPr dirty="0" sz="2600" spc="225">
                <a:latin typeface="Lato"/>
                <a:cs typeface="Lato"/>
              </a:rPr>
              <a:t>CATEGORIZE	</a:t>
            </a:r>
            <a:r>
              <a:rPr dirty="0" sz="2600" spc="170">
                <a:latin typeface="Lato"/>
                <a:cs typeface="Lato"/>
              </a:rPr>
              <a:t>AND	</a:t>
            </a:r>
            <a:r>
              <a:rPr dirty="0" sz="2600" spc="229">
                <a:latin typeface="Lato"/>
                <a:cs typeface="Lato"/>
              </a:rPr>
              <a:t>PRIORITIZED	</a:t>
            </a:r>
            <a:r>
              <a:rPr dirty="0" sz="2600" spc="210">
                <a:latin typeface="Lato"/>
                <a:cs typeface="Lato"/>
              </a:rPr>
              <a:t>WORKS.</a:t>
            </a:r>
            <a:endParaRPr sz="2600">
              <a:latin typeface="Lato"/>
              <a:cs typeface="Lato"/>
            </a:endParaRPr>
          </a:p>
          <a:p>
            <a:pPr marL="12700" marR="5080">
              <a:lnSpc>
                <a:spcPct val="116100"/>
              </a:lnSpc>
              <a:spcBef>
                <a:spcPts val="2740"/>
              </a:spcBef>
              <a:buChar char="•"/>
              <a:tabLst>
                <a:tab pos="381000" algn="l"/>
                <a:tab pos="381635" algn="l"/>
                <a:tab pos="887730" algn="l"/>
                <a:tab pos="1375410" algn="l"/>
                <a:tab pos="3411220" algn="l"/>
                <a:tab pos="4352925" algn="l"/>
                <a:tab pos="5786755" algn="l"/>
                <a:tab pos="6417945" algn="l"/>
                <a:tab pos="7625080" algn="l"/>
                <a:tab pos="8256270" algn="l"/>
              </a:tabLst>
            </a:pP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T	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-705">
                <a:latin typeface="Lato"/>
                <a:cs typeface="Lato"/>
              </a:rPr>
              <a:t> </a:t>
            </a:r>
            <a:r>
              <a:rPr dirty="0" sz="2800" spc="275">
                <a:latin typeface="Lato"/>
                <a:cs typeface="Lato"/>
              </a:rPr>
              <a:t>SU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TABL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FO</a:t>
            </a:r>
            <a:r>
              <a:rPr dirty="0" sz="2800">
                <a:latin typeface="Lato"/>
                <a:cs typeface="Lato"/>
              </a:rPr>
              <a:t>R	</a:t>
            </a:r>
            <a:r>
              <a:rPr dirty="0" sz="2800" spc="275">
                <a:latin typeface="Lato"/>
                <a:cs typeface="Lato"/>
              </a:rPr>
              <a:t>SMAL</a:t>
            </a:r>
            <a:r>
              <a:rPr dirty="0" sz="2800">
                <a:latin typeface="Lato"/>
                <a:cs typeface="Lato"/>
              </a:rPr>
              <a:t>L	</a:t>
            </a:r>
            <a:r>
              <a:rPr dirty="0" sz="2800" spc="275">
                <a:latin typeface="Lato"/>
                <a:cs typeface="Lato"/>
              </a:rPr>
              <a:t>A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WEL</a:t>
            </a:r>
            <a:r>
              <a:rPr dirty="0" sz="2800">
                <a:latin typeface="Lato"/>
                <a:cs typeface="Lato"/>
              </a:rPr>
              <a:t>L	</a:t>
            </a:r>
            <a:r>
              <a:rPr dirty="0" sz="2800" spc="275">
                <a:latin typeface="Lato"/>
                <a:cs typeface="Lato"/>
              </a:rPr>
              <a:t>A</a:t>
            </a:r>
            <a:r>
              <a:rPr dirty="0" sz="2800">
                <a:latin typeface="Lato"/>
                <a:cs typeface="Lato"/>
              </a:rPr>
              <a:t>S	</a:t>
            </a:r>
            <a:r>
              <a:rPr dirty="0" sz="2800" spc="275">
                <a:latin typeface="Lato"/>
                <a:cs typeface="Lato"/>
              </a:rPr>
              <a:t>MED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U</a:t>
            </a:r>
            <a:r>
              <a:rPr dirty="0" sz="2800">
                <a:latin typeface="Lato"/>
                <a:cs typeface="Lato"/>
              </a:rPr>
              <a:t>M  </a:t>
            </a:r>
            <a:r>
              <a:rPr dirty="0" sz="2800" spc="220">
                <a:latin typeface="Lato"/>
                <a:cs typeface="Lato"/>
              </a:rPr>
              <a:t>SCALE	</a:t>
            </a:r>
            <a:r>
              <a:rPr dirty="0" sz="2800" spc="235">
                <a:latin typeface="Lato"/>
                <a:cs typeface="Lato"/>
              </a:rPr>
              <a:t>PROJECT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82723" y="0"/>
            <a:ext cx="8205470" cy="10287000"/>
            <a:chOff x="10082723" y="0"/>
            <a:chExt cx="8205470" cy="10287000"/>
          </a:xfrm>
        </p:grpSpPr>
        <p:sp>
          <p:nvSpPr>
            <p:cNvPr id="3" name="object 3"/>
            <p:cNvSpPr/>
            <p:nvPr/>
          </p:nvSpPr>
          <p:spPr>
            <a:xfrm>
              <a:off x="10082723" y="0"/>
              <a:ext cx="8205470" cy="10287000"/>
            </a:xfrm>
            <a:custGeom>
              <a:avLst/>
              <a:gdLst/>
              <a:ahLst/>
              <a:cxnLst/>
              <a:rect l="l" t="t" r="r" b="b"/>
              <a:pathLst>
                <a:path w="8205469" h="10287000">
                  <a:moveTo>
                    <a:pt x="8205276" y="10286999"/>
                  </a:moveTo>
                  <a:lnTo>
                    <a:pt x="5143500" y="10286999"/>
                  </a:lnTo>
                  <a:lnTo>
                    <a:pt x="0" y="5143499"/>
                  </a:lnTo>
                  <a:lnTo>
                    <a:pt x="5143499" y="0"/>
                  </a:lnTo>
                  <a:lnTo>
                    <a:pt x="8205276" y="0"/>
                  </a:lnTo>
                  <a:lnTo>
                    <a:pt x="8205276" y="10286999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85344" y="0"/>
              <a:ext cx="5569585" cy="10287000"/>
            </a:xfrm>
            <a:custGeom>
              <a:avLst/>
              <a:gdLst/>
              <a:ahLst/>
              <a:cxnLst/>
              <a:rect l="l" t="t" r="r" b="b"/>
              <a:pathLst>
                <a:path w="5569584" h="10287000">
                  <a:moveTo>
                    <a:pt x="5146029" y="10286999"/>
                  </a:moveTo>
                  <a:lnTo>
                    <a:pt x="0" y="5140969"/>
                  </a:lnTo>
                  <a:lnTo>
                    <a:pt x="5140965" y="0"/>
                  </a:lnTo>
                  <a:lnTo>
                    <a:pt x="5555193" y="0"/>
                  </a:lnTo>
                  <a:lnTo>
                    <a:pt x="418619" y="5136574"/>
                  </a:lnTo>
                  <a:lnTo>
                    <a:pt x="5569045" y="10286999"/>
                  </a:lnTo>
                  <a:lnTo>
                    <a:pt x="5146029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085932" y="11"/>
              <a:ext cx="7041515" cy="10287000"/>
            </a:xfrm>
            <a:custGeom>
              <a:avLst/>
              <a:gdLst/>
              <a:ahLst/>
              <a:cxnLst/>
              <a:rect l="l" t="t" r="r" b="b"/>
              <a:pathLst>
                <a:path w="7041515" h="10287000">
                  <a:moveTo>
                    <a:pt x="7038911" y="0"/>
                  </a:moveTo>
                  <a:lnTo>
                    <a:pt x="6761315" y="0"/>
                  </a:lnTo>
                  <a:lnTo>
                    <a:pt x="3520630" y="3240684"/>
                  </a:lnTo>
                  <a:lnTo>
                    <a:pt x="279933" y="0"/>
                  </a:lnTo>
                  <a:lnTo>
                    <a:pt x="2336" y="0"/>
                  </a:lnTo>
                  <a:lnTo>
                    <a:pt x="3520630" y="3518281"/>
                  </a:lnTo>
                  <a:lnTo>
                    <a:pt x="7038911" y="0"/>
                  </a:lnTo>
                  <a:close/>
                </a:path>
                <a:path w="7041515" h="10287000">
                  <a:moveTo>
                    <a:pt x="7041261" y="10287000"/>
                  </a:moveTo>
                  <a:lnTo>
                    <a:pt x="3520630" y="6766344"/>
                  </a:lnTo>
                  <a:lnTo>
                    <a:pt x="0" y="10287000"/>
                  </a:lnTo>
                  <a:lnTo>
                    <a:pt x="271780" y="10287000"/>
                  </a:lnTo>
                  <a:lnTo>
                    <a:pt x="3520630" y="7038149"/>
                  </a:lnTo>
                  <a:lnTo>
                    <a:pt x="6769468" y="10287000"/>
                  </a:lnTo>
                  <a:lnTo>
                    <a:pt x="7041261" y="10287000"/>
                  </a:lnTo>
                  <a:close/>
                </a:path>
              </a:pathLst>
            </a:custGeom>
            <a:solidFill>
              <a:srgbClr val="2A4A9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96001" y="530169"/>
            <a:ext cx="39808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80"/>
              <a:t>WORK</a:t>
            </a:r>
            <a:r>
              <a:rPr dirty="0" spc="-15"/>
              <a:t> </a:t>
            </a:r>
            <a:r>
              <a:rPr dirty="0" spc="85"/>
              <a:t>PLAN</a:t>
            </a:r>
          </a:p>
        </p:txBody>
      </p:sp>
      <p:sp>
        <p:nvSpPr>
          <p:cNvPr id="7" name="object 7"/>
          <p:cNvSpPr/>
          <p:nvPr/>
        </p:nvSpPr>
        <p:spPr>
          <a:xfrm>
            <a:off x="533669" y="5470312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3669" y="5965612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3669" y="6460912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6169" y="2233076"/>
            <a:ext cx="8720455" cy="448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48740">
              <a:lnSpc>
                <a:spcPct val="116100"/>
              </a:lnSpc>
              <a:spcBef>
                <a:spcPts val="100"/>
              </a:spcBef>
              <a:tabLst>
                <a:tab pos="1125855" algn="l"/>
                <a:tab pos="1911985" algn="l"/>
                <a:tab pos="2630170" algn="l"/>
                <a:tab pos="4404995" algn="l"/>
                <a:tab pos="5255895" algn="l"/>
                <a:tab pos="5624195" algn="l"/>
                <a:tab pos="6011545" algn="l"/>
              </a:tabLst>
            </a:pPr>
            <a:r>
              <a:rPr dirty="0" sz="2800" spc="275">
                <a:latin typeface="Lato"/>
                <a:cs typeface="Lato"/>
              </a:rPr>
              <a:t>T</a:t>
            </a:r>
            <a:r>
              <a:rPr dirty="0" sz="2800" spc="280">
                <a:latin typeface="Lato"/>
                <a:cs typeface="Lato"/>
              </a:rPr>
              <a:t>I</a:t>
            </a:r>
            <a:r>
              <a:rPr dirty="0" sz="2800" spc="275">
                <a:latin typeface="Lato"/>
                <a:cs typeface="Lato"/>
              </a:rPr>
              <a:t>M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FRAM</a:t>
            </a:r>
            <a:r>
              <a:rPr dirty="0" sz="2800">
                <a:latin typeface="Lato"/>
                <a:cs typeface="Lato"/>
              </a:rPr>
              <a:t>E	</a:t>
            </a:r>
            <a:r>
              <a:rPr dirty="0" sz="2800" spc="275">
                <a:latin typeface="Lato"/>
                <a:cs typeface="Lato"/>
              </a:rPr>
              <a:t>ALLOCATED</a:t>
            </a:r>
            <a:r>
              <a:rPr dirty="0" sz="2800">
                <a:latin typeface="Lato"/>
                <a:cs typeface="Lato"/>
              </a:rPr>
              <a:t>:	3	</a:t>
            </a:r>
            <a:r>
              <a:rPr dirty="0" sz="2800" spc="275">
                <a:latin typeface="Lato"/>
                <a:cs typeface="Lato"/>
              </a:rPr>
              <a:t>MONTH</a:t>
            </a:r>
            <a:r>
              <a:rPr dirty="0" sz="2800">
                <a:latin typeface="Lato"/>
                <a:cs typeface="Lato"/>
              </a:rPr>
              <a:t>S  </a:t>
            </a:r>
            <a:r>
              <a:rPr dirty="0" sz="2800" spc="235">
                <a:latin typeface="Lato"/>
                <a:cs typeface="Lato"/>
              </a:rPr>
              <a:t>PROJECT	</a:t>
            </a:r>
            <a:r>
              <a:rPr dirty="0" sz="2800" spc="250">
                <a:latin typeface="Lato"/>
                <a:cs typeface="Lato"/>
              </a:rPr>
              <a:t>INITIATION:	</a:t>
            </a:r>
            <a:r>
              <a:rPr dirty="0" sz="2800" spc="220">
                <a:latin typeface="Lato"/>
                <a:cs typeface="Lato"/>
              </a:rPr>
              <a:t>MARCH	</a:t>
            </a:r>
            <a:r>
              <a:rPr dirty="0" sz="2800" spc="204">
                <a:latin typeface="Lato"/>
                <a:cs typeface="Lato"/>
              </a:rPr>
              <a:t>2022</a:t>
            </a:r>
            <a:endParaRPr sz="28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1911985" algn="l"/>
                <a:tab pos="5868670" algn="l"/>
              </a:tabLst>
            </a:pPr>
            <a:r>
              <a:rPr dirty="0" sz="2800" spc="235">
                <a:latin typeface="Lato"/>
                <a:cs typeface="Lato"/>
              </a:rPr>
              <a:t>PROJECT	</a:t>
            </a:r>
            <a:r>
              <a:rPr dirty="0" sz="2800" spc="250">
                <a:latin typeface="Lato"/>
                <a:cs typeface="Lato"/>
              </a:rPr>
              <a:t>COMPLETION:</a:t>
            </a:r>
            <a:r>
              <a:rPr dirty="0" sz="2800" spc="-440">
                <a:latin typeface="Lato"/>
                <a:cs typeface="Lato"/>
              </a:rPr>
              <a:t> </a:t>
            </a:r>
            <a:r>
              <a:rPr dirty="0" sz="2800" spc="204">
                <a:latin typeface="Lato"/>
                <a:cs typeface="Lato"/>
              </a:rPr>
              <a:t>JUNE	2022</a:t>
            </a:r>
            <a:endParaRPr sz="28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33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245">
                <a:latin typeface="Lato"/>
                <a:cs typeface="Lato"/>
              </a:rPr>
              <a:t>MILESTONES</a:t>
            </a:r>
            <a:endParaRPr sz="2800">
              <a:latin typeface="Lato"/>
              <a:cs typeface="Lato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  <a:tabLst>
                <a:tab pos="1847214" algn="l"/>
              </a:tabLst>
            </a:pPr>
            <a:r>
              <a:rPr dirty="0" sz="2800" spc="204">
                <a:latin typeface="Lato"/>
                <a:cs typeface="Lato"/>
              </a:rPr>
              <a:t>DATA	</a:t>
            </a:r>
            <a:r>
              <a:rPr dirty="0" sz="2800" spc="245">
                <a:latin typeface="Lato"/>
                <a:cs typeface="Lato"/>
              </a:rPr>
              <a:t>SCRAPPING</a:t>
            </a:r>
            <a:endParaRPr sz="2800">
              <a:latin typeface="Lato"/>
              <a:cs typeface="Lato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  <a:tabLst>
                <a:tab pos="1509395" algn="l"/>
                <a:tab pos="2193290" algn="l"/>
                <a:tab pos="4400550" algn="l"/>
              </a:tabLst>
            </a:pPr>
            <a:r>
              <a:rPr dirty="0" sz="2800" spc="180">
                <a:latin typeface="Lato"/>
                <a:cs typeface="Lato"/>
              </a:rPr>
              <a:t>USE	</a:t>
            </a:r>
            <a:r>
              <a:rPr dirty="0" sz="2800" spc="135">
                <a:latin typeface="Lato"/>
                <a:cs typeface="Lato"/>
              </a:rPr>
              <a:t>OF	</a:t>
            </a:r>
            <a:r>
              <a:rPr dirty="0" sz="2800" spc="240">
                <a:latin typeface="Lato"/>
                <a:cs typeface="Lato"/>
              </a:rPr>
              <a:t>SCRAPPED	</a:t>
            </a:r>
            <a:r>
              <a:rPr dirty="0" sz="2800" spc="204">
                <a:latin typeface="Lato"/>
                <a:cs typeface="Lato"/>
              </a:rPr>
              <a:t>DATA</a:t>
            </a:r>
            <a:endParaRPr sz="2800">
              <a:latin typeface="Lato"/>
              <a:cs typeface="Lato"/>
            </a:endParaRPr>
          </a:p>
          <a:p>
            <a:pPr marL="616585">
              <a:lnSpc>
                <a:spcPct val="100000"/>
              </a:lnSpc>
              <a:spcBef>
                <a:spcPts val="540"/>
              </a:spcBef>
              <a:tabLst>
                <a:tab pos="1847214" algn="l"/>
                <a:tab pos="3573145" algn="l"/>
                <a:tab pos="4514850" algn="l"/>
                <a:tab pos="6216650" algn="l"/>
              </a:tabLst>
            </a:pPr>
            <a:r>
              <a:rPr dirty="0" sz="2800" spc="204">
                <a:latin typeface="Lato"/>
                <a:cs typeface="Lato"/>
              </a:rPr>
              <a:t>DATA	</a:t>
            </a:r>
            <a:r>
              <a:rPr dirty="0" sz="2800" spc="225">
                <a:latin typeface="Lato"/>
                <a:cs typeface="Lato"/>
              </a:rPr>
              <a:t>STORED	</a:t>
            </a:r>
            <a:r>
              <a:rPr dirty="0" sz="2800" spc="180">
                <a:latin typeface="Lato"/>
                <a:cs typeface="Lato"/>
              </a:rPr>
              <a:t>FOR	</a:t>
            </a:r>
            <a:r>
              <a:rPr dirty="0" sz="2800" spc="225">
                <a:latin typeface="Lato"/>
                <a:cs typeface="Lato"/>
              </a:rPr>
              <a:t>FUTURE	</a:t>
            </a:r>
            <a:r>
              <a:rPr dirty="0" sz="2800" spc="245">
                <a:latin typeface="Lato"/>
                <a:cs typeface="Lato"/>
              </a:rPr>
              <a:t>REFERENCES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2022-06-01T18:03:29Z</dcterms:created>
  <dcterms:modified xsi:type="dcterms:W3CDTF">2022-06-01T18:03:29Z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2022-06-01T00:00:00Z</vt:filetime>
  </property>
</Properties>
</file>