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96" r:id="rId7"/>
    <p:sldId id="297" r:id="rId8"/>
    <p:sldId id="298" r:id="rId9"/>
    <p:sldId id="312" r:id="rId10"/>
    <p:sldId id="299" r:id="rId11"/>
    <p:sldId id="300" r:id="rId12"/>
    <p:sldId id="301" r:id="rId13"/>
    <p:sldId id="302" r:id="rId14"/>
    <p:sldId id="275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498-7770-4D8B-807B-31B02A856B7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0E65-0997-42F1-90A8-8CFDEFBCD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0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498-7770-4D8B-807B-31B02A856B7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0E65-0997-42F1-90A8-8CFDEFBCD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0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498-7770-4D8B-807B-31B02A856B7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0E65-0997-42F1-90A8-8CFDEFBCD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83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498-7770-4D8B-807B-31B02A856B7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0E65-0997-42F1-90A8-8CFDEFBCD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49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498-7770-4D8B-807B-31B02A856B7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0E65-0997-42F1-90A8-8CFDEFBCD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5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498-7770-4D8B-807B-31B02A856B7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0E65-0997-42F1-90A8-8CFDEFBCD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37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498-7770-4D8B-807B-31B02A856B7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0E65-0997-42F1-90A8-8CFDEFBCD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0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498-7770-4D8B-807B-31B02A856B7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0E65-0997-42F1-90A8-8CFDEFBCD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37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498-7770-4D8B-807B-31B02A856B7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0E65-0997-42F1-90A8-8CFDEFBCD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5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498-7770-4D8B-807B-31B02A856B7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45D0E65-0997-42F1-90A8-8CFDEFBCD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3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498-7770-4D8B-807B-31B02A856B7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0E65-0997-42F1-90A8-8CFDEFBCD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8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498-7770-4D8B-807B-31B02A856B7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0E65-0997-42F1-90A8-8CFDEFBCD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7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498-7770-4D8B-807B-31B02A856B7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0E65-0997-42F1-90A8-8CFDEFBCD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6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498-7770-4D8B-807B-31B02A856B7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0E65-0997-42F1-90A8-8CFDEFBCD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3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498-7770-4D8B-807B-31B02A856B7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0E65-0997-42F1-90A8-8CFDEFBCD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8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498-7770-4D8B-807B-31B02A856B7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0E65-0997-42F1-90A8-8CFDEFBCD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4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498-7770-4D8B-807B-31B02A856B7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0E65-0997-42F1-90A8-8CFDEFBCD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4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D1F498-7770-4D8B-807B-31B02A856B7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5D0E65-0997-42F1-90A8-8CFDEFBCD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2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5B09-AA47-4F26-969E-4B03D4DB5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271" y="0"/>
            <a:ext cx="11051458" cy="6764594"/>
          </a:xfrm>
        </p:spPr>
        <p:txBody>
          <a:bodyPr>
            <a:normAutofit fontScale="90000"/>
          </a:bodyPr>
          <a:lstStyle/>
          <a:p>
            <a:r>
              <a:rPr lang="en-US" dirty="0"/>
              <a:t>Team Presentation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600" dirty="0"/>
              <a:t>Group 2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9B705-BF94-41C3-85D2-05C2F0BE4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6764594"/>
            <a:ext cx="9144000" cy="93406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E5E3D3-0800-4166-A08A-2AB24DA9C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191" y="1196477"/>
            <a:ext cx="4549618" cy="390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69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3FE9-A20B-42D5-AB82-53608F6E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887"/>
            <a:ext cx="10515600" cy="146152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 Use Case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1AA572-A915-4598-904A-78E00450B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378" y="942536"/>
            <a:ext cx="8199244" cy="5563773"/>
          </a:xfrm>
        </p:spPr>
      </p:pic>
    </p:spTree>
    <p:extLst>
      <p:ext uri="{BB962C8B-B14F-4D97-AF65-F5344CB8AC3E}">
        <p14:creationId xmlns:p14="http://schemas.microsoft.com/office/powerpoint/2010/main" val="256073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9B05-C7E7-4F23-9534-FB8BB7CB0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2975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Trader Use Case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BD4CBA-FA63-443E-AA78-2AA1FD592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600" y="823219"/>
            <a:ext cx="8096799" cy="5788597"/>
          </a:xfrm>
        </p:spPr>
      </p:pic>
    </p:spTree>
    <p:extLst>
      <p:ext uri="{BB962C8B-B14F-4D97-AF65-F5344CB8AC3E}">
        <p14:creationId xmlns:p14="http://schemas.microsoft.com/office/powerpoint/2010/main" val="850906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00DB-14FD-403A-8BCD-1A8AEF572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22900"/>
            <a:ext cx="10515600" cy="244475"/>
          </a:xfrm>
        </p:spPr>
        <p:txBody>
          <a:bodyPr>
            <a:normAutofit fontScale="90000"/>
          </a:bodyPr>
          <a:lstStyle/>
          <a:p>
            <a:r>
              <a:rPr lang="en-US" dirty="0"/>
              <a:t>Admin Use Case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95DA7D-5C2A-46BA-B8DD-7BDF648C0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33" y="767170"/>
            <a:ext cx="10148931" cy="5745692"/>
          </a:xfrm>
        </p:spPr>
      </p:pic>
    </p:spTree>
    <p:extLst>
      <p:ext uri="{BB962C8B-B14F-4D97-AF65-F5344CB8AC3E}">
        <p14:creationId xmlns:p14="http://schemas.microsoft.com/office/powerpoint/2010/main" val="3270825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48716-BBCB-464E-A097-B4F2DFA39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1" y="300689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 Use Case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F2B5CC-3E9A-4A24-BFCC-DA271776A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363" y="983797"/>
            <a:ext cx="9580099" cy="5564714"/>
          </a:xfrm>
        </p:spPr>
      </p:pic>
    </p:spTree>
    <p:extLst>
      <p:ext uri="{BB962C8B-B14F-4D97-AF65-F5344CB8AC3E}">
        <p14:creationId xmlns:p14="http://schemas.microsoft.com/office/powerpoint/2010/main" val="172167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AF97-C9F8-4D4D-AACD-5FC4D622D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035" y="214863"/>
            <a:ext cx="9906000" cy="612339"/>
          </a:xfrm>
        </p:spPr>
        <p:txBody>
          <a:bodyPr>
            <a:normAutofit fontScale="90000"/>
          </a:bodyPr>
          <a:lstStyle/>
          <a:p>
            <a:r>
              <a:rPr lang="en-US" dirty="0"/>
              <a:t>MS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61D5A-78C6-4563-BEBF-41525EFFA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1" y="701336"/>
            <a:ext cx="10514752" cy="61566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D4EB8-ED59-4FDA-85F8-0C640B83D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60" y="1217819"/>
            <a:ext cx="10514751" cy="524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67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D9A63-247E-4C5E-8024-1F5D4187C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4398"/>
            <a:ext cx="10515600" cy="244475"/>
          </a:xfrm>
        </p:spPr>
        <p:txBody>
          <a:bodyPr>
            <a:normAutofit fontScale="90000"/>
          </a:bodyPr>
          <a:lstStyle/>
          <a:p>
            <a:r>
              <a:rPr lang="en-US" dirty="0"/>
              <a:t>Gnatt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D27C1A-83C4-4599-9971-76FC1B82A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708" y="832238"/>
            <a:ext cx="9592581" cy="5604904"/>
          </a:xfrm>
        </p:spPr>
      </p:pic>
    </p:spTree>
    <p:extLst>
      <p:ext uri="{BB962C8B-B14F-4D97-AF65-F5344CB8AC3E}">
        <p14:creationId xmlns:p14="http://schemas.microsoft.com/office/powerpoint/2010/main" val="4259630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AF97-C9F8-4D4D-AACD-5FC4D622D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035" y="88997"/>
            <a:ext cx="9906000" cy="612339"/>
          </a:xfrm>
        </p:spPr>
        <p:txBody>
          <a:bodyPr>
            <a:normAutofit fontScale="90000"/>
          </a:bodyPr>
          <a:lstStyle/>
          <a:p>
            <a:r>
              <a:rPr lang="en-US" dirty="0"/>
              <a:t>Task Sheet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61D5A-78C6-4563-BEBF-41525EFFA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1" y="701336"/>
            <a:ext cx="10514752" cy="61566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D4EB8-ED59-4FDA-85F8-0C640B83D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15" y="815926"/>
            <a:ext cx="11207024" cy="559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65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52B1-6D78-41E7-8FE1-160B69BF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3722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 Sheet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85CA1D-209A-4B2D-9143-70D12B50B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01" y="814754"/>
            <a:ext cx="11329797" cy="5228492"/>
          </a:xfrm>
        </p:spPr>
      </p:pic>
    </p:spTree>
    <p:extLst>
      <p:ext uri="{BB962C8B-B14F-4D97-AF65-F5344CB8AC3E}">
        <p14:creationId xmlns:p14="http://schemas.microsoft.com/office/powerpoint/2010/main" val="588189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15B4-B7AA-43BB-AB2E-DF5E5D179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113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Calendar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A37079-3A65-41F5-9017-60DFC7D94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87" y="741391"/>
            <a:ext cx="11352626" cy="5626584"/>
          </a:xfrm>
        </p:spPr>
      </p:pic>
    </p:spTree>
    <p:extLst>
      <p:ext uri="{BB962C8B-B14F-4D97-AF65-F5344CB8AC3E}">
        <p14:creationId xmlns:p14="http://schemas.microsoft.com/office/powerpoint/2010/main" val="911907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25791-54CB-43D7-81F1-18981335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8562"/>
            <a:ext cx="10515600" cy="506278"/>
          </a:xfrm>
        </p:spPr>
        <p:txBody>
          <a:bodyPr>
            <a:normAutofit fontScale="90000"/>
          </a:bodyPr>
          <a:lstStyle/>
          <a:p>
            <a:r>
              <a:rPr lang="en-US" dirty="0"/>
              <a:t>Calendar II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2E0B02-CCBC-48F8-B400-822197EF3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32" y="624840"/>
            <a:ext cx="11583935" cy="5608320"/>
          </a:xfrm>
        </p:spPr>
      </p:pic>
    </p:spTree>
    <p:extLst>
      <p:ext uri="{BB962C8B-B14F-4D97-AF65-F5344CB8AC3E}">
        <p14:creationId xmlns:p14="http://schemas.microsoft.com/office/powerpoint/2010/main" val="106716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DBD0-C6D0-47B8-AB89-9126CD73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F217C-54F0-4209-A53C-1D079B67D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Pratish Joshi: 1 -4</a:t>
            </a:r>
          </a:p>
          <a:p>
            <a:pPr algn="ctr"/>
            <a:r>
              <a:rPr lang="en-US" dirty="0"/>
              <a:t>Bibek Shah: 5</a:t>
            </a:r>
          </a:p>
          <a:p>
            <a:pPr algn="ctr"/>
            <a:r>
              <a:rPr lang="en-US" dirty="0" err="1"/>
              <a:t>Apil</a:t>
            </a:r>
            <a:r>
              <a:rPr lang="en-US" dirty="0"/>
              <a:t> Parajuli: 6 - 9</a:t>
            </a:r>
          </a:p>
          <a:p>
            <a:pPr algn="ctr"/>
            <a:r>
              <a:rPr lang="en-US" dirty="0"/>
              <a:t>Bibek Maharjan: 10 - 13</a:t>
            </a:r>
          </a:p>
          <a:p>
            <a:pPr algn="ctr"/>
            <a:r>
              <a:rPr lang="en-US" dirty="0" err="1"/>
              <a:t>Abit</a:t>
            </a:r>
            <a:r>
              <a:rPr lang="en-US" dirty="0"/>
              <a:t> </a:t>
            </a:r>
            <a:r>
              <a:rPr lang="en-US" dirty="0" err="1"/>
              <a:t>Mahato</a:t>
            </a:r>
            <a:r>
              <a:rPr lang="en-US" dirty="0"/>
              <a:t>: 14-23</a:t>
            </a:r>
          </a:p>
        </p:txBody>
      </p:sp>
    </p:spTree>
    <p:extLst>
      <p:ext uri="{BB962C8B-B14F-4D97-AF65-F5344CB8AC3E}">
        <p14:creationId xmlns:p14="http://schemas.microsoft.com/office/powerpoint/2010/main" val="2563752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2BB7-55F8-465C-8057-C0D02DFA1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8638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Calendar III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6023E2-A15F-4477-A8B3-E970ED00E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04" y="1229751"/>
            <a:ext cx="10395791" cy="4398498"/>
          </a:xfrm>
        </p:spPr>
      </p:pic>
    </p:spTree>
    <p:extLst>
      <p:ext uri="{BB962C8B-B14F-4D97-AF65-F5344CB8AC3E}">
        <p14:creationId xmlns:p14="http://schemas.microsoft.com/office/powerpoint/2010/main" val="3851128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E062-0C3E-47C5-A280-97FDF543A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71" y="154563"/>
            <a:ext cx="10515600" cy="323133"/>
          </a:xfrm>
        </p:spPr>
        <p:txBody>
          <a:bodyPr>
            <a:normAutofit fontScale="90000"/>
          </a:bodyPr>
          <a:lstStyle/>
          <a:p>
            <a:r>
              <a:rPr lang="en-US" dirty="0"/>
              <a:t>Change Working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98D14F-4FFD-4281-A42B-4B59E17C9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104" y="851054"/>
            <a:ext cx="5191934" cy="5577923"/>
          </a:xfrm>
        </p:spPr>
      </p:pic>
    </p:spTree>
    <p:extLst>
      <p:ext uri="{BB962C8B-B14F-4D97-AF65-F5344CB8AC3E}">
        <p14:creationId xmlns:p14="http://schemas.microsoft.com/office/powerpoint/2010/main" val="2172408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65EF-D276-4382-944B-16C6889F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3975"/>
            <a:ext cx="10515600" cy="490281"/>
          </a:xfrm>
        </p:spPr>
        <p:txBody>
          <a:bodyPr>
            <a:normAutofit fontScale="90000"/>
          </a:bodyPr>
          <a:lstStyle/>
          <a:p>
            <a:r>
              <a:rPr lang="en-US" dirty="0"/>
              <a:t>Timeline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076078-1B35-491C-808A-ECCB51093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61" y="1938332"/>
            <a:ext cx="10479678" cy="2981336"/>
          </a:xfrm>
        </p:spPr>
      </p:pic>
    </p:spTree>
    <p:extLst>
      <p:ext uri="{BB962C8B-B14F-4D97-AF65-F5344CB8AC3E}">
        <p14:creationId xmlns:p14="http://schemas.microsoft.com/office/powerpoint/2010/main" val="2271413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AA812-7F75-4327-B798-6B9F99D4D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1866899"/>
            <a:ext cx="10018713" cy="312420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4000" dirty="0"/>
              <a:t>Now, Moving on to the Website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30676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8B4D-5A14-4549-8F2C-7FE009BA3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ECA48-4E96-4688-97C5-63940C69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goCart</a:t>
            </a:r>
            <a:r>
              <a:rPr lang="en-US" dirty="0"/>
              <a:t>’ is an e-commerce website that assures the availability of different local traders along with their products in a single platform. People nowadays find it difficult to manage their time, so ‘</a:t>
            </a:r>
            <a:r>
              <a:rPr lang="en-US" dirty="0" err="1"/>
              <a:t>goCart</a:t>
            </a:r>
            <a:r>
              <a:rPr lang="en-US" dirty="0"/>
              <a:t>’ can assist them in shopping for their necessities during their busy work schedule. With just a few multiple clicks, they will be able to shop during their busy work schedule from their local and trusted sellers with a fast, safe, and convenient method.</a:t>
            </a:r>
          </a:p>
        </p:txBody>
      </p:sp>
    </p:spTree>
    <p:extLst>
      <p:ext uri="{BB962C8B-B14F-4D97-AF65-F5344CB8AC3E}">
        <p14:creationId xmlns:p14="http://schemas.microsoft.com/office/powerpoint/2010/main" val="274273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2523-F1B5-4CE3-AF0D-48708FDA9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10" y="70157"/>
            <a:ext cx="10515600" cy="795081"/>
          </a:xfrm>
        </p:spPr>
        <p:txBody>
          <a:bodyPr/>
          <a:lstStyle/>
          <a:p>
            <a:r>
              <a:rPr lang="en-US" dirty="0"/>
              <a:t>Scopes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F3B50-B94D-4F30-8C20-B0AAF2869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910" y="865238"/>
            <a:ext cx="10908890" cy="5712543"/>
          </a:xfrm>
        </p:spPr>
        <p:txBody>
          <a:bodyPr>
            <a:normAutofit/>
          </a:bodyPr>
          <a:lstStyle/>
          <a:p>
            <a:r>
              <a:rPr lang="en-US" dirty="0"/>
              <a:t>  </a:t>
            </a:r>
            <a:r>
              <a:rPr lang="en-US" sz="2000" dirty="0"/>
              <a:t>To create an e-commerce website that includes several local stores of </a:t>
            </a:r>
            <a:r>
              <a:rPr lang="en-US" sz="2000" dirty="0" err="1"/>
              <a:t>Cleckhuddersfax</a:t>
            </a:r>
            <a:r>
              <a:rPr lang="en-US" sz="2000" dirty="0"/>
              <a:t> having distinct product lines. By exposing our website to audiences of different age groups, our website will gradually increase trader’s profit by having a huge amount of sales with a reduced amount of effort, saving time.</a:t>
            </a:r>
          </a:p>
          <a:p>
            <a:endParaRPr lang="en-US" sz="2000" dirty="0"/>
          </a:p>
          <a:p>
            <a:r>
              <a:rPr lang="en-US" sz="2000" dirty="0"/>
              <a:t>User-Friendly Website for Customer’s and Trader’s</a:t>
            </a:r>
          </a:p>
          <a:p>
            <a:endParaRPr lang="en-US" sz="2000" dirty="0"/>
          </a:p>
          <a:p>
            <a:r>
              <a:rPr lang="en-US" sz="2000" dirty="0"/>
              <a:t>Traders can manage their products and information on their shops using their respective trader’s account.</a:t>
            </a:r>
          </a:p>
          <a:p>
            <a:endParaRPr lang="en-US" sz="2000" dirty="0"/>
          </a:p>
          <a:p>
            <a:r>
              <a:rPr lang="en-US" sz="2000" dirty="0"/>
              <a:t>Traders will be provided with daily, weekly, monthly reports via Dashboard on different categories.</a:t>
            </a:r>
          </a:p>
          <a:p>
            <a:endParaRPr lang="en-US" sz="2000" dirty="0"/>
          </a:p>
          <a:p>
            <a:r>
              <a:rPr lang="en-US" sz="2000" dirty="0"/>
              <a:t>Analysis and Evaluation of the Report and Record.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84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9937-A73B-4AAB-A545-FFDFDB329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22" y="112097"/>
            <a:ext cx="10515600" cy="568940"/>
          </a:xfrm>
        </p:spPr>
        <p:txBody>
          <a:bodyPr>
            <a:normAutofit fontScale="90000"/>
          </a:bodyPr>
          <a:lstStyle/>
          <a:p>
            <a:r>
              <a:rPr lang="en-US" dirty="0"/>
              <a:t>Belbin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BEACED-20B6-4B40-8D65-9E8A7DAD60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538669"/>
              </p:ext>
            </p:extLst>
          </p:nvPr>
        </p:nvGraphicFramePr>
        <p:xfrm>
          <a:off x="1809134" y="1327355"/>
          <a:ext cx="8799872" cy="41000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9497">
                  <a:extLst>
                    <a:ext uri="{9D8B030D-6E8A-4147-A177-3AD203B41FA5}">
                      <a16:colId xmlns:a16="http://schemas.microsoft.com/office/drawing/2014/main" val="2162225892"/>
                    </a:ext>
                  </a:extLst>
                </a:gridCol>
                <a:gridCol w="2199497">
                  <a:extLst>
                    <a:ext uri="{9D8B030D-6E8A-4147-A177-3AD203B41FA5}">
                      <a16:colId xmlns:a16="http://schemas.microsoft.com/office/drawing/2014/main" val="2575875948"/>
                    </a:ext>
                  </a:extLst>
                </a:gridCol>
                <a:gridCol w="2200439">
                  <a:extLst>
                    <a:ext uri="{9D8B030D-6E8A-4147-A177-3AD203B41FA5}">
                      <a16:colId xmlns:a16="http://schemas.microsoft.com/office/drawing/2014/main" val="17645763"/>
                    </a:ext>
                  </a:extLst>
                </a:gridCol>
                <a:gridCol w="2200439">
                  <a:extLst>
                    <a:ext uri="{9D8B030D-6E8A-4147-A177-3AD203B41FA5}">
                      <a16:colId xmlns:a16="http://schemas.microsoft.com/office/drawing/2014/main" val="1110373424"/>
                    </a:ext>
                  </a:extLst>
                </a:gridCol>
              </a:tblGrid>
              <a:tr h="6833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Primary Role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Secondary Role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Least likely Role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7655035"/>
                  </a:ext>
                </a:extLst>
              </a:tr>
              <a:tr h="6833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Apil Parajuli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Shaper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Implementer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Monitor Evaluator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217498"/>
                  </a:ext>
                </a:extLst>
              </a:tr>
              <a:tr h="6833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Bibek Maharjan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Resource Investigator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Complete Finisher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450428"/>
                  </a:ext>
                </a:extLst>
              </a:tr>
              <a:tr h="6833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Pratish Joshi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Co-ordinator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Specialist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Completer Finisher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434966"/>
                  </a:ext>
                </a:extLst>
              </a:tr>
              <a:tr h="6833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Abit </a:t>
                      </a:r>
                      <a:r>
                        <a:rPr lang="en-US" sz="1100" dirty="0" err="1">
                          <a:effectLst/>
                        </a:rPr>
                        <a:t>Mahato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Monitor Evaluator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Completer Finisher),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Specialist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7026264"/>
                  </a:ext>
                </a:extLst>
              </a:tr>
              <a:tr h="6833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Bibek Shah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Team Worker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Co-</a:t>
                      </a:r>
                      <a:r>
                        <a:rPr lang="en-US" sz="1100" dirty="0" err="1">
                          <a:effectLst/>
                        </a:rPr>
                        <a:t>ordinator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8659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85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3EFE-5F5B-41F9-A720-B3DFC001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446" y="0"/>
            <a:ext cx="10018713" cy="1752599"/>
          </a:xfrm>
        </p:spPr>
        <p:txBody>
          <a:bodyPr/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408DD4-C93C-4CD6-B88A-854E89D89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996" y="1752599"/>
            <a:ext cx="9323612" cy="434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6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0870-CB64-4633-BA8C-3B10C7F90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162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EERD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B7E9D1-003C-47E2-8923-CA98189E0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80" y="668637"/>
            <a:ext cx="8774840" cy="5520726"/>
          </a:xfrm>
        </p:spPr>
      </p:pic>
    </p:spTree>
    <p:extLst>
      <p:ext uri="{BB962C8B-B14F-4D97-AF65-F5344CB8AC3E}">
        <p14:creationId xmlns:p14="http://schemas.microsoft.com/office/powerpoint/2010/main" val="376403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84C7-6142-4275-AE31-F1C2F6836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560" y="23195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Composite ERD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A97825-83A8-4FD0-ADC9-DC513F2C9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38" y="739128"/>
            <a:ext cx="9656014" cy="5728960"/>
          </a:xfrm>
        </p:spPr>
      </p:pic>
    </p:spTree>
    <p:extLst>
      <p:ext uri="{BB962C8B-B14F-4D97-AF65-F5344CB8AC3E}">
        <p14:creationId xmlns:p14="http://schemas.microsoft.com/office/powerpoint/2010/main" val="289707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FCA11-C010-4C04-A8E8-808C2F3D6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340" y="-172307"/>
            <a:ext cx="7167320" cy="1253798"/>
          </a:xfrm>
        </p:spPr>
        <p:txBody>
          <a:bodyPr/>
          <a:lstStyle/>
          <a:p>
            <a:r>
              <a:rPr lang="en-US" dirty="0"/>
              <a:t>Logical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B4585C-1635-4494-9A81-4EFDD4D85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594" y="1025219"/>
            <a:ext cx="4740812" cy="5452953"/>
          </a:xfrm>
        </p:spPr>
      </p:pic>
    </p:spTree>
    <p:extLst>
      <p:ext uri="{BB962C8B-B14F-4D97-AF65-F5344CB8AC3E}">
        <p14:creationId xmlns:p14="http://schemas.microsoft.com/office/powerpoint/2010/main" val="1933764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147</TotalTime>
  <Words>320</Words>
  <Application>Microsoft Office PowerPoint</Application>
  <PresentationFormat>Widescreen</PresentationFormat>
  <Paragraphs>62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Corbel</vt:lpstr>
      <vt:lpstr>Parallax</vt:lpstr>
      <vt:lpstr>Team Presentation      Group 2 </vt:lpstr>
      <vt:lpstr>Team Members</vt:lpstr>
      <vt:lpstr>Project Charter</vt:lpstr>
      <vt:lpstr>Scopes of Project</vt:lpstr>
      <vt:lpstr>Belbin Analysis</vt:lpstr>
      <vt:lpstr>Entity Relationship Diagram</vt:lpstr>
      <vt:lpstr>EERD</vt:lpstr>
      <vt:lpstr>Composite ERD</vt:lpstr>
      <vt:lpstr>Logical Table</vt:lpstr>
      <vt:lpstr>Customer Use Case</vt:lpstr>
      <vt:lpstr>Trader Use Case</vt:lpstr>
      <vt:lpstr>Admin Use Case </vt:lpstr>
      <vt:lpstr>Overview Use Case</vt:lpstr>
      <vt:lpstr>MS Project</vt:lpstr>
      <vt:lpstr>Gnatt Chart</vt:lpstr>
      <vt:lpstr>Task Sheet </vt:lpstr>
      <vt:lpstr>Resource Sheet</vt:lpstr>
      <vt:lpstr>Calendar</vt:lpstr>
      <vt:lpstr>Calendar II</vt:lpstr>
      <vt:lpstr>Calendar III</vt:lpstr>
      <vt:lpstr>Change Working Time</vt:lpstr>
      <vt:lpstr>Timeline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Presentation      Group 2 </dc:title>
  <dc:creator>Apil Parajuli</dc:creator>
  <cp:lastModifiedBy>joshipratish997@gmail.com</cp:lastModifiedBy>
  <cp:revision>93</cp:revision>
  <dcterms:created xsi:type="dcterms:W3CDTF">2021-07-10T08:14:45Z</dcterms:created>
  <dcterms:modified xsi:type="dcterms:W3CDTF">2021-07-11T15:41:53Z</dcterms:modified>
</cp:coreProperties>
</file>