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587D-1DCE-3C37-15DA-25E81548C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1706-706E-2704-D1FA-8FDA17FD9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3364-8DE5-D6B6-2BF6-F22799D7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8AC1-D74B-ED45-7697-3EE1A73B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6922-2E38-5C67-76CF-FD00CF78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C6BF-20F9-BD98-EEE4-8CCA9650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646F1-0D71-2D87-1A1F-EC602E23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F521-C7BD-A0AA-1C46-9BB37F7A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9426-598C-3F75-A383-DFD5239F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396B-CED3-7D74-BB87-A2A7BCCB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C4E21-DF1F-9990-34B9-67187C28C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13747-A1D4-2B35-0DAE-DCD3E1EA7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B6BE-7AD9-0B4D-4327-612CE78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8654-64BA-99AD-87D6-43007A73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F0B7-E4C7-92A8-597D-FD150522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36C1-DDAB-ECFF-9EB7-B839103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1EE1-9476-6268-63BB-11C7BA7B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30CB-6EBF-E6A8-94A1-93BB2F5A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1776-481A-A84D-7C4A-5D52156C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14528-062B-62B9-84F1-D1002CFF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57F8-EB0D-0041-7A4D-0F20ABAC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C4E0-C7DB-4B39-68E1-66B5CFED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F416-4093-9658-E7A5-6BB26284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6336-35F4-90A1-6834-C6706856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DD26-C071-690F-112D-3BAE885F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1020-9F73-1C7E-5EDE-D9BA4B8F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5B85-32FA-405B-E1CB-E4BB0472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15822-B0C3-8C06-26E0-9802DF7C3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F6F47-1D5E-9DA9-218D-5EE01A3C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071A2-7AEF-C049-C445-0CC792A3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BDCE-3E50-1810-F4A8-A25E6D47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F260-3DE8-7B4F-0836-DB020A97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EBF1-F1F1-E4E2-45A6-965DED9B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EED77-E2EA-9E4D-F6EA-DFEFA408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C6529-19FE-360A-B1D2-62F8224C6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8A31F-FDAA-79A1-95C8-41CAF05D0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B8988-F603-925C-BECF-6D88EA5E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8B15A-2002-AD4F-DD26-226B22DF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69F1F-17A9-19ED-EAF4-3F1B34E2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D1F3-F9E2-AE7C-D15B-2D21D37F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ED01D-8EBD-BB07-5D86-5B8A2D15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403DE-7EA9-FA4D-7F0E-43B33627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4F0D1-BE22-925C-1BCC-A217CFB4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C1B1-2C90-7DFF-8062-C5A53D30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3DE26-A5D4-18C6-F161-DAC9A279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13A2B-C40C-6D0D-06C3-2CE6A3C3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E4B9-2E26-5540-AF96-968B22A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98A3-0374-5BE0-35AF-91F39C54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E7E4F-5890-8E97-1E73-D88684AC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CD5E-FFF1-925C-B447-7C9408F7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521F5-6261-5916-982A-F830057E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7B53-83E4-2788-87D6-2DBD14BB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5E5-E824-E450-9C90-F78E1827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67EC8-7B35-10D0-435E-C6D1BF9AC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077E1-E10F-74A7-DD73-2F08F58B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41BE-33EE-4FEF-CD41-A2E18B2A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6503-41E7-EE11-64E6-91F3897F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F6298-D56E-F98E-5DD9-A4FA1F61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25491-5844-39A8-55C1-CA23369B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7B00-B9E1-C9A0-72BC-8C3A4FB6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FCC1-9359-6FF6-2004-5C81AE7EB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AE2-2304-8417-92C6-4DEA56BD2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06CA-9713-C4DD-D0A1-2D79C94B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F810662-BDE5-9C8A-B478-23F2651F4FF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9905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Difference between for and while loop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19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BEC5-C5E1-D263-8284-F600FCC4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389"/>
            <a:ext cx="10515600" cy="1325563"/>
          </a:xfrm>
        </p:spPr>
        <p:txBody>
          <a:bodyPr/>
          <a:lstStyle/>
          <a:p>
            <a:r>
              <a:rPr lang="en-IN" b="1" dirty="0"/>
              <a:t>Difference between for and while loop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E769-78C8-BAA6-6043-FCD8135F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094F1-9372-B008-E746-F1ADAE636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024293"/>
              </p:ext>
            </p:extLst>
          </p:nvPr>
        </p:nvGraphicFramePr>
        <p:xfrm>
          <a:off x="838199" y="1965959"/>
          <a:ext cx="10515600" cy="3446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12608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8722696"/>
                    </a:ext>
                  </a:extLst>
                </a:gridCol>
              </a:tblGrid>
              <a:tr h="475386">
                <a:tc>
                  <a:txBody>
                    <a:bodyPr/>
                    <a:lstStyle/>
                    <a:p>
                      <a:r>
                        <a:rPr lang="en-IN"/>
                        <a:t>For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While loop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998322"/>
                  </a:ext>
                </a:extLst>
              </a:tr>
              <a:tr h="831926">
                <a:tc>
                  <a:txBody>
                    <a:bodyPr/>
                    <a:lstStyle/>
                    <a:p>
                      <a:r>
                        <a:rPr lang="en-IN"/>
                        <a:t>Initialization may be either in loop statement or outside the loop.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Initialization is always outside the loop.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758507"/>
                  </a:ext>
                </a:extLst>
              </a:tr>
              <a:tr h="831926">
                <a:tc>
                  <a:txBody>
                    <a:bodyPr/>
                    <a:lstStyle/>
                    <a:p>
                      <a:r>
                        <a:rPr lang="en-IN"/>
                        <a:t>Once the statement(s) is executed then after increment is done.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Increment can be done before or after the execution of the statement(s).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099104"/>
                  </a:ext>
                </a:extLst>
              </a:tr>
              <a:tr h="831926">
                <a:tc>
                  <a:txBody>
                    <a:bodyPr/>
                    <a:lstStyle/>
                    <a:p>
                      <a:r>
                        <a:rPr lang="en-IN"/>
                        <a:t>It is normally used when the number of iterations is known.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is normally used when the number of iterations is unknown.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152502"/>
                  </a:ext>
                </a:extLst>
              </a:tr>
              <a:tr h="475386">
                <a:tc>
                  <a:txBody>
                    <a:bodyPr/>
                    <a:lstStyle/>
                    <a:p>
                      <a:r>
                        <a:rPr lang="en-IN"/>
                        <a:t>Condition is a relational expression.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Condition may be expression or non-zero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13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99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1D3EC-84C3-CDB9-63C2-9A68B0A562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539710"/>
              </p:ext>
            </p:extLst>
          </p:nvPr>
        </p:nvGraphicFramePr>
        <p:xfrm>
          <a:off x="838200" y="1048328"/>
          <a:ext cx="10515600" cy="2590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941177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560382"/>
                    </a:ext>
                  </a:extLst>
                </a:gridCol>
              </a:tblGrid>
              <a:tr h="545432">
                <a:tc>
                  <a:txBody>
                    <a:bodyPr/>
                    <a:lstStyle/>
                    <a:p>
                      <a:r>
                        <a:rPr lang="en-IN"/>
                        <a:t>It is used when initialization and increment is simple.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is used for complex initialization.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089736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r>
                        <a:rPr lang="en-IN"/>
                        <a:t>For is entry controlled loop.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While is also entry controlled loop.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787580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r>
                        <a:rPr lang="en-IN"/>
                        <a:t>for ( init ; condition ; iteration ) { statement(s);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while ( condition ) { statement(s);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347857"/>
                  </a:ext>
                </a:extLst>
              </a:tr>
              <a:tr h="954505">
                <a:tc>
                  <a:txBody>
                    <a:bodyPr/>
                    <a:lstStyle/>
                    <a:p>
                      <a:r>
                        <a:rPr lang="en-IN"/>
                        <a:t>used to obtain the result only when number of iterations is known.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to satisfy the condition when the number of iterations is 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47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1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Difference between for and while loop </vt:lpstr>
      <vt:lpstr>Difference between for and while loop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for and while loop </dc:title>
  <dc:creator>Abitha M</dc:creator>
  <cp:lastModifiedBy>Abitha M</cp:lastModifiedBy>
  <cp:revision>1</cp:revision>
  <dcterms:created xsi:type="dcterms:W3CDTF">2022-11-24T04:20:49Z</dcterms:created>
  <dcterms:modified xsi:type="dcterms:W3CDTF">2022-11-24T04:23:30Z</dcterms:modified>
</cp:coreProperties>
</file>